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35C-BC09-6ACC-E3BD-06E367C34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F1EC2-4242-E94C-8429-8296DA85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F821-1B0E-603A-E42C-103163E1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28CF-4EA6-421C-19C1-D50736F9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DB3D-FB30-10DF-B6FC-A5DD2FD6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4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76C4-C9E7-706B-D04D-B8CFAFA6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0F434-4A02-57FB-AED3-1DDE572F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084-6ECE-F4E1-6646-793A788B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FC7E-8BB6-2986-D987-8207B09D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FBB7-D232-DE3C-7C6C-29DDCFC5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30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9EE52-87AC-585C-E60F-EED0F662E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C0C9D-22E0-642E-9744-22348FB1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72568-0254-0214-5DC0-EF9CBBBB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3C52-B97B-5314-8736-C74FEE6C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2CD2-9701-243A-DEC6-005F9B09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3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F3B3-A1DE-2103-E85C-59840D1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90AE-2824-938C-9457-DE026D83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DFB9-A961-A2B0-017C-EFFD8A0B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7FF9-1DF1-17BE-B123-DC84C33F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8D0D-D83C-2020-D88A-0A43F8C2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42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CB0E-E6E6-9D30-40ED-FE09E2CD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7AFA2-6100-0F17-CC44-E968B1F8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D971-5CBA-FBBD-F81D-A8388A00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9CDD-AF60-5D26-0E17-EBA407A9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B020-0D71-0F4E-8827-D5F779EC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1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89EA-A8A3-327B-4FFD-E463380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EC3F-D887-4679-BDE8-9E0C23F64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3642E-222F-D586-26DB-3568F7A3E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35289-D3C1-2FB4-6F64-10E1CE5C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D534-8250-2966-9BFC-62666ED1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26E4F-921A-BB38-7E87-747F7769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4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AD10-C7A7-80B1-4713-485F186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3B3D-C335-39F0-7893-C50F62FF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8B62-AB72-9D99-5624-8AD5FB9B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C2DCE-07B8-D008-4D43-D1287A814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4C007-EF9F-40B8-D6AF-142FEC5B0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B601B-C28B-4A72-028E-BF9B2406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ED6A1-BE55-B19C-D8FA-450D8A5F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2B90D-54E8-4722-7EA5-411DA8B8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4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69F5-D8DC-3F06-133D-203B15BB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ACAFB-1265-224E-2BD0-8EDF8CD9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6A05C-5433-73D6-1D16-3C03AF45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4FD8E-A470-07CE-7270-556A8DA0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98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ADBE2-FD7B-64D6-D63F-FD882AA1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23275-DBF5-FB14-B8A4-489CCB94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1527-BCC6-4442-4D95-4DCE9727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9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77D1-3249-4AD5-BDC1-0DC8C511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A442-03F9-9325-1B77-F8FA1CB4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D8D0D-7E59-9217-90AC-700AB5902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501AB-66F6-270E-BEA4-8AEE146E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EDDD8-0EFC-1E62-6FFF-9CDE2D53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3BC03-0B37-13BB-EBB9-9C2E7234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0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D5D5-EB37-EA0D-9315-A299B949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512FD-1FDE-1194-1A10-28E9F03BD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56CAC-F886-59B5-2EEF-CFC008A02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CF548-CD13-349A-F697-FB2D6B67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580C-6943-3481-5DD4-F0B9625B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A279-46D2-AA93-4C2A-26297C44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9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3DF0D-724D-F600-34DF-79D0535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2A49-30E0-BB7E-E002-DF65686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FF1A-CB94-7DBE-FE6A-0E8CF818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7D47-0D21-4DE1-867A-D180061093C9}" type="datetimeFigureOut">
              <a:rPr kumimoji="1" lang="ja-JP" altLang="en-US" smtClean="0"/>
              <a:t>2023/9/5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E9D6-F631-A4AB-349D-1CED64908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2A1F-B115-6B8C-4ADE-860D4AF01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47F5-46EA-4EEF-BB7E-F614DB851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657D-9A52-DD9A-397E-3929E1A37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英文解釈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07462-5166-713B-F2A9-463297FAB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36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D78528-4681-1393-9726-F7B4CB18865B}"/>
              </a:ext>
            </a:extLst>
          </p:cNvPr>
          <p:cNvSpPr txBox="1"/>
          <p:nvPr/>
        </p:nvSpPr>
        <p:spPr>
          <a:xfrm>
            <a:off x="-208121" y="2951946"/>
            <a:ext cx="12608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/>
              <a:t>Dorothy sat up and noticed that the house was not moving; nor was it </a:t>
            </a:r>
          </a:p>
          <a:p>
            <a:pPr algn="ctr"/>
            <a:r>
              <a:rPr lang="en-US" altLang="ja-JP" sz="2800" dirty="0"/>
              <a:t>dark, for bright sunshine came in at the window.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784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D78528-4681-1393-9726-F7B4CB18865B}"/>
              </a:ext>
            </a:extLst>
          </p:cNvPr>
          <p:cNvSpPr txBox="1"/>
          <p:nvPr/>
        </p:nvSpPr>
        <p:spPr>
          <a:xfrm>
            <a:off x="-208121" y="2951946"/>
            <a:ext cx="12608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/>
              <a:t>Dorothy sat up and noticed [that the house was not moving]; nor was it dark(, for bright sunshine came in at the window).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075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6B6191-726E-FDBF-BF0E-E59CD59B2E06}"/>
              </a:ext>
            </a:extLst>
          </p:cNvPr>
          <p:cNvSpPr txBox="1"/>
          <p:nvPr/>
        </p:nvSpPr>
        <p:spPr>
          <a:xfrm>
            <a:off x="-86202" y="3198167"/>
            <a:ext cx="12364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/>
              <a:t>She got up from her bed and, with Toto behind her, ran and opened the door.</a:t>
            </a:r>
          </a:p>
        </p:txBody>
      </p:sp>
    </p:spTree>
    <p:extLst>
      <p:ext uri="{BB962C8B-B14F-4D97-AF65-F5344CB8AC3E}">
        <p14:creationId xmlns:p14="http://schemas.microsoft.com/office/powerpoint/2010/main" val="59793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6B6191-726E-FDBF-BF0E-E59CD59B2E06}"/>
              </a:ext>
            </a:extLst>
          </p:cNvPr>
          <p:cNvSpPr txBox="1"/>
          <p:nvPr/>
        </p:nvSpPr>
        <p:spPr>
          <a:xfrm>
            <a:off x="-86201" y="3198168"/>
            <a:ext cx="12364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/>
              <a:t>She got up (from her bed) and (, with Toto behind her,) ran and opened the door.</a:t>
            </a: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26AEFD9C-7024-9818-BF45-165D57CE650E}"/>
              </a:ext>
            </a:extLst>
          </p:cNvPr>
          <p:cNvSpPr/>
          <p:nvPr/>
        </p:nvSpPr>
        <p:spPr>
          <a:xfrm>
            <a:off x="4080510" y="3163877"/>
            <a:ext cx="640080" cy="473988"/>
          </a:xfrm>
          <a:prstGeom prst="donut">
            <a:avLst>
              <a:gd name="adj" fmla="val 26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3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4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50EF-049B-7560-EEDA-B615486E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SVO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5CFB-5CC7-3F10-420C-1038AA3B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わからない人はネットで調べて下さい</a:t>
            </a:r>
          </a:p>
        </p:txBody>
      </p:sp>
    </p:spTree>
    <p:extLst>
      <p:ext uri="{BB962C8B-B14F-4D97-AF65-F5344CB8AC3E}">
        <p14:creationId xmlns:p14="http://schemas.microsoft.com/office/powerpoint/2010/main" val="43457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90EB-E580-0E27-CC04-AC207231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（）カッコ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9DA3-8313-9832-0046-1D3EA794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副詞・副詞節は</a:t>
            </a:r>
            <a:r>
              <a:rPr kumimoji="1" lang="en-US" altLang="ja-JP" dirty="0"/>
              <a:t>( )</a:t>
            </a:r>
            <a:r>
              <a:rPr kumimoji="1" lang="ja-JP" altLang="en-US" dirty="0"/>
              <a:t>で囲む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副詞</a:t>
            </a:r>
            <a:endParaRPr kumimoji="1" lang="en-US" altLang="ja-JP" dirty="0"/>
          </a:p>
          <a:p>
            <a:r>
              <a:rPr kumimoji="1" lang="en-US" altLang="ja-JP" dirty="0"/>
              <a:t>very good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very</a:t>
            </a:r>
          </a:p>
          <a:p>
            <a:r>
              <a:rPr kumimoji="1" lang="en-US" altLang="ja-JP" dirty="0"/>
              <a:t>really nice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really</a:t>
            </a:r>
          </a:p>
          <a:p>
            <a:r>
              <a:rPr lang="ja-JP" altLang="en-US" dirty="0"/>
              <a:t>副詞節</a:t>
            </a:r>
            <a:endParaRPr lang="en-US" altLang="ja-JP" dirty="0"/>
          </a:p>
          <a:p>
            <a:r>
              <a:rPr kumimoji="1" lang="en-US" altLang="ja-JP" dirty="0"/>
              <a:t>I play baseball in the park</a:t>
            </a:r>
          </a:p>
        </p:txBody>
      </p:sp>
    </p:spTree>
    <p:extLst>
      <p:ext uri="{BB962C8B-B14F-4D97-AF65-F5344CB8AC3E}">
        <p14:creationId xmlns:p14="http://schemas.microsoft.com/office/powerpoint/2010/main" val="41450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7626-8253-5310-8AA3-F3E04C7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◯ マル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20CB-CB74-B90E-5BC2-C161BB30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等位接続詞</a:t>
            </a:r>
            <a:r>
              <a:rPr lang="ja-JP" altLang="en-US" dirty="0"/>
              <a:t>を表す</a:t>
            </a:r>
            <a:endParaRPr lang="en-US" altLang="ja-JP" dirty="0"/>
          </a:p>
          <a:p>
            <a:r>
              <a:rPr lang="ja-JP" altLang="en-US" dirty="0"/>
              <a:t>等しい位のワードを接続することば。</a:t>
            </a:r>
            <a:endParaRPr lang="en-US" altLang="ja-JP" dirty="0"/>
          </a:p>
          <a:p>
            <a:r>
              <a:rPr kumimoji="1" lang="en-US" altLang="ja-JP" dirty="0"/>
              <a:t>And But Or</a:t>
            </a:r>
          </a:p>
          <a:p>
            <a:r>
              <a:rPr lang="en-US" altLang="ja-JP" dirty="0"/>
              <a:t>Apple and banana</a:t>
            </a:r>
          </a:p>
          <a:p>
            <a:r>
              <a:rPr lang="en-US" altLang="ja-JP" dirty="0"/>
              <a:t>I like apple but you like banana.</a:t>
            </a:r>
          </a:p>
          <a:p>
            <a:r>
              <a:rPr kumimoji="1" lang="en-US" altLang="ja-JP" dirty="0"/>
              <a:t>Which </a:t>
            </a:r>
            <a:r>
              <a:rPr kumimoji="1" lang="en-US" altLang="ja-JP" dirty="0" err="1"/>
              <a:t>dou</a:t>
            </a:r>
            <a:r>
              <a:rPr lang="en-US" altLang="ja-JP" dirty="0"/>
              <a:t> you like, apple or banana?</a:t>
            </a:r>
          </a:p>
          <a:p>
            <a:r>
              <a:rPr lang="ja-JP" altLang="en-US" dirty="0"/>
              <a:t>色んな意味で似た形・似た種類の言葉が繋がれる。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132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5A9049-8170-B3F3-4068-746116731AAB}"/>
              </a:ext>
            </a:extLst>
          </p:cNvPr>
          <p:cNvSpPr txBox="1"/>
          <p:nvPr/>
        </p:nvSpPr>
        <p:spPr>
          <a:xfrm>
            <a:off x="867013" y="1720840"/>
            <a:ext cx="104579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Roboto" panose="02000000000000000000" pitchFamily="2" charset="0"/>
              </a:rPr>
              <a:t>     </a:t>
            </a:r>
            <a:r>
              <a:rPr lang="en-US" altLang="ja-JP" b="0" i="0" dirty="0">
                <a:effectLst/>
                <a:latin typeface="Roboto" panose="02000000000000000000" pitchFamily="2" charset="0"/>
              </a:rPr>
              <a:t>Suddenly she woke up and wondered what had happened. </a:t>
            </a:r>
            <a:r>
              <a:rPr lang="en-US" altLang="ja-JP" b="0" i="0" dirty="0" err="1">
                <a:effectLst/>
                <a:latin typeface="Roboto" panose="02000000000000000000" pitchFamily="2" charset="0"/>
              </a:rPr>
              <a:t>Todo</a:t>
            </a:r>
            <a:r>
              <a:rPr lang="en-US" altLang="ja-JP" b="0" i="0" dirty="0">
                <a:effectLst/>
                <a:latin typeface="Roboto" panose="02000000000000000000" pitchFamily="2" charset="0"/>
              </a:rPr>
              <a:t> put his cold little nose into her face and made a sad noise. Dorothy sat up and noticed that the house was not moving; nor was it dark, for bright sunshine came in at the window. She got up from her bed and, with Toto behind her, ran and opened the door.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latin typeface="Roboto" panose="02000000000000000000" pitchFamily="2" charset="0"/>
              </a:rPr>
              <a:t>     </a:t>
            </a:r>
            <a:r>
              <a:rPr lang="en-US" altLang="ja-JP" b="0" i="0" dirty="0">
                <a:effectLst/>
                <a:latin typeface="Roboto" panose="02000000000000000000" pitchFamily="2" charset="0"/>
              </a:rPr>
              <a:t>She was really surprised when she looked out. Her eyes grew bigger and bigger at the wonderful things she saw.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0" i="0" dirty="0">
                <a:effectLst/>
                <a:latin typeface="Roboto" panose="02000000000000000000" pitchFamily="2" charset="0"/>
              </a:rPr>
              <a:t>The cyclone* had put the house down very gently---in the middle of a really beautiful country. It was very green and there were lots of flowers, birds, and big fruit---trees. Nearby there was a small river rushing along between some green fields. The little girl, who had lived for so long by gray cornfields*, was very happy to see all this beauty.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94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12587-0506-D3F4-8657-BDDE78367186}"/>
              </a:ext>
            </a:extLst>
          </p:cNvPr>
          <p:cNvSpPr txBox="1"/>
          <p:nvPr/>
        </p:nvSpPr>
        <p:spPr>
          <a:xfrm>
            <a:off x="0" y="322013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0" i="0" dirty="0">
                <a:effectLst/>
                <a:latin typeface="Roboto" panose="02000000000000000000" pitchFamily="2" charset="0"/>
              </a:rPr>
              <a:t>Suddenly she woke up and wondered what had happened.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51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12587-0506-D3F4-8657-BDDE78367186}"/>
              </a:ext>
            </a:extLst>
          </p:cNvPr>
          <p:cNvSpPr txBox="1"/>
          <p:nvPr/>
        </p:nvSpPr>
        <p:spPr>
          <a:xfrm>
            <a:off x="0" y="322013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b="0" i="0" dirty="0">
                <a:effectLst/>
                <a:latin typeface="Roboto" panose="02000000000000000000" pitchFamily="2" charset="0"/>
              </a:rPr>
              <a:t>(Suddenly) she woke up and wondered [what had happened].</a:t>
            </a:r>
            <a:endParaRPr lang="ja-JP" altLang="en-US" sz="32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B2094C16-B29F-9937-FB12-4D0CDE735ABA}"/>
              </a:ext>
            </a:extLst>
          </p:cNvPr>
          <p:cNvSpPr/>
          <p:nvPr/>
        </p:nvSpPr>
        <p:spPr>
          <a:xfrm>
            <a:off x="4914900" y="3124287"/>
            <a:ext cx="891540" cy="688926"/>
          </a:xfrm>
          <a:prstGeom prst="donut">
            <a:avLst>
              <a:gd name="adj" fmla="val 26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686D6-31B4-D2CB-5685-9A1F988CE972}"/>
              </a:ext>
            </a:extLst>
          </p:cNvPr>
          <p:cNvSpPr txBox="1"/>
          <p:nvPr/>
        </p:nvSpPr>
        <p:spPr>
          <a:xfrm>
            <a:off x="751046" y="3228945"/>
            <a:ext cx="106899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0" i="0" dirty="0" err="1">
                <a:effectLst/>
                <a:latin typeface="Roboto" panose="02000000000000000000" pitchFamily="2" charset="0"/>
              </a:rPr>
              <a:t>Todo</a:t>
            </a:r>
            <a:r>
              <a:rPr lang="en-US" altLang="ja-JP" sz="2800" b="0" i="0" dirty="0">
                <a:effectLst/>
                <a:latin typeface="Roboto" panose="02000000000000000000" pitchFamily="2" charset="0"/>
              </a:rPr>
              <a:t> put his cold little nose into her face and made a sad noise.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526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686D6-31B4-D2CB-5685-9A1F988CE972}"/>
              </a:ext>
            </a:extLst>
          </p:cNvPr>
          <p:cNvSpPr txBox="1"/>
          <p:nvPr/>
        </p:nvSpPr>
        <p:spPr>
          <a:xfrm>
            <a:off x="751046" y="3228945"/>
            <a:ext cx="106899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0" i="0" dirty="0" err="1">
                <a:effectLst/>
                <a:latin typeface="Roboto" panose="02000000000000000000" pitchFamily="2" charset="0"/>
              </a:rPr>
              <a:t>Todo</a:t>
            </a:r>
            <a:r>
              <a:rPr lang="en-US" altLang="ja-JP" sz="2800" b="0" i="0" dirty="0">
                <a:effectLst/>
                <a:latin typeface="Roboto" panose="02000000000000000000" pitchFamily="2" charset="0"/>
              </a:rPr>
              <a:t> put his cold little nose (into her face) and made a sad noise.</a:t>
            </a:r>
            <a:endParaRPr lang="ja-JP" altLang="en-US" sz="2800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3B9821F-E9FD-7F12-F8AC-8CC8D1FF1B18}"/>
              </a:ext>
            </a:extLst>
          </p:cNvPr>
          <p:cNvSpPr/>
          <p:nvPr/>
        </p:nvSpPr>
        <p:spPr>
          <a:xfrm>
            <a:off x="7612380" y="3228945"/>
            <a:ext cx="731520" cy="523220"/>
          </a:xfrm>
          <a:prstGeom prst="donut">
            <a:avLst>
              <a:gd name="adj" fmla="val 26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5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411</Words>
  <Application>Microsoft Office PowerPoint</Application>
  <PresentationFormat>ワイド画面</PresentationFormat>
  <Paragraphs>30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Roboto</vt:lpstr>
      <vt:lpstr>Office Theme</vt:lpstr>
      <vt:lpstr>英文解釈</vt:lpstr>
      <vt:lpstr>SVO</vt:lpstr>
      <vt:lpstr>（）カッコ</vt:lpstr>
      <vt:lpstr>◯ マル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英文解釈</dc:title>
  <dc:creator>義広</dc:creator>
  <cp:lastModifiedBy>Yoshihiro Matsuura</cp:lastModifiedBy>
  <cp:revision>6</cp:revision>
  <dcterms:created xsi:type="dcterms:W3CDTF">2022-09-04T12:06:58Z</dcterms:created>
  <dcterms:modified xsi:type="dcterms:W3CDTF">2023-09-05T05:49:48Z</dcterms:modified>
</cp:coreProperties>
</file>