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3" r:id="rId5"/>
    <p:sldId id="275" r:id="rId6"/>
    <p:sldId id="276" r:id="rId7"/>
    <p:sldId id="282" r:id="rId8"/>
    <p:sldId id="281" r:id="rId9"/>
    <p:sldId id="283" r:id="rId10"/>
    <p:sldId id="280" r:id="rId11"/>
    <p:sldId id="284" r:id="rId12"/>
    <p:sldId id="274" r:id="rId13"/>
    <p:sldId id="290" r:id="rId14"/>
    <p:sldId id="289" r:id="rId15"/>
    <p:sldId id="288" r:id="rId16"/>
    <p:sldId id="287" r:id="rId17"/>
    <p:sldId id="286" r:id="rId18"/>
    <p:sldId id="285" r:id="rId19"/>
    <p:sldId id="259" r:id="rId20"/>
    <p:sldId id="260" r:id="rId21"/>
    <p:sldId id="263" r:id="rId22"/>
    <p:sldId id="264" r:id="rId23"/>
    <p:sldId id="265" r:id="rId24"/>
    <p:sldId id="266" r:id="rId25"/>
    <p:sldId id="267" r:id="rId26"/>
    <p:sldId id="269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5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7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1399 1 24575,'3'1'0,"-8"3"0,-11 2 0,-63 8 0,51-11 0,-30 8 0,-1 5 0,-96 14 0,137-29 0,0 2 0,0 0 0,0 1 0,1 1 0,0 0 0,0 1 0,0 1 0,1 1 0,0 0 0,-23 16 0,-1 7 0,1 1 0,1 2 0,-38 45 0,23-17 0,-53 82 0,92-123 0,0 0 0,2 1 0,0 0 0,2 1 0,0 1 0,2-1 0,0 1 0,-3 27 0,6-16 0,-2 1 0,-1-1 0,-25 66 0,19-68 0,2 0 0,1 1 0,2 0 0,1 0 0,1 1 0,2 0 0,0 37 0,5-15 0,-4 0 0,-14 80 0,3-48 0,-7 130 0,9-76 0,-3 72 0,14-178 0,-3 0 0,-16 68 0,-4 25 0,14-68-455,-2 0 0,-23 63 0,22-80-6371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1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7163 1 24575,'3'0'0,"0"0"0,0 0 0,0 0 0,-1 1 0,1-1 0,0 1 0,0 0 0,0 0 0,0 0 0,-1 0 0,1 1 0,-1-1 0,1 1 0,-1-1 0,1 1 0,1 2 0,-1 0 0,1-1 0,-1 1 0,-1 0 0,1 0 0,-1 0 0,1 0 0,-1 1 0,3 8 0,0 5 0,-1 0 0,-1 0 0,1 37 0,-4-52 0,3 460 0,-6-240 0,4-69 0,1-4 0,-18 156 0,11-280 0,0-1 0,-1 0 0,-2 0 0,-1 0 0,0-1 0,-2 0 0,-1-1 0,-25 36 0,-7 14 0,15-24 0,-1-2 0,-39 44 0,9-28 0,-4-2 0,-84 62 0,11-9 0,97-79 0,-91 75 0,110-94 0,-1-2 0,0 0 0,-1-2 0,-36 15 0,-19 2 0,-41 14 0,-148 77 0,80-7 0,-25 12 0,123-83-223,-1-4 0,-100 26-1,-191 35-957,336-88 1066,-10 3-597,1 2 0,-68 30 0,90-31 903,2 1 0,0 1 0,0 2 0,2 1 0,-26 24 1,-178 185 2384,155-149-2197,43-45-379,1 2 0,2 1 0,1 2 0,3 1 0,-40 76 0,3 39 0,47-116 0,-2-1 0,-29 46 0,-5 8 0,50-87 0,-84 153 0,66-124 0,-2-1 0,-40 44 0,-152 172 0,119-137 0,66-75 0,-44 77 0,49-73 0,-55 70 0,-46 24 0,71-81 0,-88 118 0,17 36 0,7-9 0,-42 73 0,96-171 0,0-2 0,-34 109 0,-29 46 0,40-86 0,69-124 0,-23 82 0,6-17 0,7-17 0,-24 124 0,-44 180 0,79-315 0,-34 179 0,44-212 0,-2-1 0,-23 68 0,-18 88 0,1-2 0,33-150 0,2 0 0,3 1 0,-8 65 0,14-64 0,-2-1 0,-3 0 0,-2-1 0,-35 90 0,11-47 0,16-40 0,-29 56 0,27-68 0,-34 68 0,-240 425 0,253-464 0,5-8 0,-45 76 0,69-111 0,1 0 0,1 0 0,-8 33 0,10-21 0,-1 3 0,-33 81 0,2-8 319,13-31-2003,11-44-5142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4.0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24575,'5'0'0,"-1"0"0,1 0 0,0 1 0,-1 0 0,0 0 0,1 0 0,-1 1 0,1-1 0,-1 1 0,0 0 0,0 0 0,0 0 0,0 1 0,7 5 0,-6-3 0,0 1 0,0 0 0,0 0 0,-1 0 0,0 0 0,0 1 0,0-1 0,3 10 0,1 8 0,-1-1 0,-1 1 0,-1 0 0,3 37 0,-3 3 0,-2-18 0,2 0 0,2 0 0,2 0 0,15 44 0,85 197 0,-67-192 0,-26-60 0,13 37 0,-18-36 0,2-1 0,26 51 0,-1-15 0,68 112 0,-77-137 0,34 74 0,-16-26 0,54 112 0,-85-175 0,2 0 0,1-1 0,40 49 0,-21-30 0,88 102 0,-84-105 0,-2 1 0,-2 3 0,41 71 0,-70-103 0,-1 1 0,-1 0 0,0 1 0,-2-1 0,0 1 0,-2 0 0,3 31 0,-8 145 0,-1-116 0,1 35 0,1-20 0,-3 0 0,-22 120 0,12-134 0,-5 144 0,19 83 0,2-130 0,-2 180 0,1-335 0,1 0 0,1 0 0,1 0 0,1 0 0,1-1 0,13 34 0,68 124 0,-38-85 0,54 135 0,-83-175 0,-3 0 0,14 77 0,13 42 0,-21-95 0,32 83 0,-3-13 0,-41-102 56,9 92-1,-12-64-1531,-2-28-5350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6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24575,'393'394'0,"-171"-130"0,-172-193 0,-2 1 0,72 154 0,-95-165 0,29 115 0,-33-100 0,-10-32 0,-2 0 0,-1 1 0,1 62 0,-10 138 0,-1-113 0,2-121 0,-1 14 0,2 1 0,0 0 0,8 39 0,8 2 0,-3-1 0,8 113 0,-22 75 0,3-231-3,0 0-1,2-1 1,1 1-1,0-1 1,12 25-1,-1 2-1340,-2-3-5482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4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0 24575,'-5'6'0,"0"0"0,0 1 0,1 0 0,-1-1 0,2 1 0,-1 1 0,1-1 0,0 0 0,0 1 0,-2 14 0,-1 6 0,-1 47 0,6-67 0,1 18 0,1 1 0,0 0 0,2-1 0,1 0 0,2 0 0,0 0 0,2 0 0,0-1 0,16 32 0,16 21 0,72 107 0,-93-155 0,48 78 0,-24-37 0,84 109 0,98 54 0,-102-110 0,190 186 0,-103-129 0,-7-6 0,292 326 0,-425-429 0,61 54 0,49 52 0,-94-70 0,-5-6 0,5-13 0,13 15 0,-85-86 0,-1-1 0,0 1 0,-1 1 0,13 27 0,-18-28 0,-1 0 0,-1 0 0,0 0 0,-1 1 0,-1-1 0,1 30 0,-8 117 0,-1-79 0,1 737 0,6-458 0,-3-350 0,1 0 0,-2 0 0,0 0 0,-1 0 0,-1 0 0,0 0 0,-9 20 0,4-16 0,-1 0 0,0-1 0,-2-1 0,-26 32 0,-112 102 0,91-95 0,-253 206 0,49-69 0,-46 34 0,87-33 0,25-20 0,139-128 0,2 3 0,2 2 0,2 3 0,-80 108 0,-20 43 0,107-147 0,-49 84 0,87-132 0,-68 104 0,-28 44 0,45-62 0,-51 89 0,94-155 0,2 0 0,1 0 0,1 1 0,-10 49 0,17-58 0,-7 39 0,-32 101 0,-54 131 0,78-232 0,3 0 0,-14 121 0,6-62 0,-3 22 0,22-15 0,6-91 0,-2 0 0,-11 71 0,3-69-455,-1 0 0,-18 41 0,8-33-6371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7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24575,'11'0'0,"0"1"0,0 0 0,0 0 0,-1 1 0,1 1 0,0 0 0,-1 0 0,0 1 0,0 0 0,10 6 0,-6-2 0,-1 1 0,-1 1 0,0 0 0,0 0 0,-1 1 0,13 17 0,9 15 0,50 87 0,-58-87 0,1 0 0,53 62 0,-75-101 0,122 142 0,-102-114 0,-1 0 0,33 65 0,21 41 0,-9-18 0,-14-27 0,11 23 0,-22-35 0,4-2 0,73 95 0,34 55 0,139 263 0,-264-444 0,-2-2 0,28 63 0,4 7 0,-37-75 0,24 58 0,-45-95 0,86 202 0,-74-182 0,-1 2 0,-1 0 0,-1 0 0,-1 1 0,-2 0 0,-1 0 0,5 44 0,17 105 0,-16-119 0,5 73 0,-16 186 0,-1-16 0,14-160 335,-1-22-2035,-10-76-5126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23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24575,'4'0'0,"-1"1"0,1-1 0,0 1 0,-1 0 0,1 0 0,-1 0 0,1 1 0,-1-1 0,1 1 0,-1 0 0,5 3 0,29 27 0,-29-22 0,0-1 0,-1 1 0,0 0 0,-1 1 0,0 0 0,0 0 0,6 19 0,21 89 0,-25-80 0,16 41 0,-10-48 0,1 0 0,37 56 0,51 54 0,-87-121 0,-8-11 0,192 237 0,-166-210 0,2-2 0,1-2 0,1-1 0,59 36 0,115 73 0,-162-106 0,86 79 0,33 55 0,-62-59 0,-11-15 0,169 175 0,-141-123 0,-36-40 0,115 147 0,-155-194 0,-3 1 0,57 104 0,-31-42 0,56 112 0,-79-128 0,35 85 0,-54-121 0,58 100 0,-32-70 0,-38-64 0,19 63 0,-23-58 0,22 43 0,10 5 0,50 113 0,-77-158 0,1-1 0,27 44 0,54 73 0,55 89 0,-19 11 0,-123-227 0,-1 1 0,-1 0 0,-2 0 0,-1 1 0,-3 0 0,3 37 0,-9 224 0,-3-138 0,4 149-1365,0-265-5461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02.2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3,'57'-1,"-15"0,1 1,0 2,-1 2,45 11,-48-6,0-1,1-2,40 1,-43-4,-2 1,40 11,-36-6,57 5,257-12,-180-4,105 2,-245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2:5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06.8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1,'1591'0,"-1556"0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18.36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502 137,'1'0,"0"0,0 0,0 0,0 0,0 0,0 0,0 0,0 1,0-1,0 0,0 1,0-1,0 1,0-1,-1 1,1-1,0 1,0 0,0-1,-1 1,1 0,0 0,0 1,0 0,0 0,-1-1,1 1,-1 0,1 0,-1 0,0 0,0 0,0 0,0 0,0-1,-1 4,-1 5,-1 1,0-1,-7 16,8-22,-28 60,-52 81,-4 8,72-124,1 0,2 1,-12 48,0 68,16-90,-14 47,13-69,-8 69,13-10,4-58,-3-1,0 0,-11 51,4-52,2 0,2 1,-3 66,8-97,0 0,1 1,-1-1,1 0,-1 1,1-1,0 0,0 0,1 0,-1 0,0 0,1 0,0 0,0 0,0-1,0 1,0 0,0-1,4 2,-5-2,1-2,0 1,0 0,0 0,0 0,0-1,0 1,0-1,0 0,0 1,0-1,0 0,0 0,0 0,0-1,1 1,-1 0,0-1,0 1,0-1,-1 0,1 0,0 0,0 0,0 0,0 0,-1 0,1-1,-1 1,1 0,1-2,4-5,-1 0,1 0,-1 0,-1-1,1 0,-1 0,6-18,0-4,9-37,-13 37,-2-1,2-58,-9-66,-1 56,3-621,0 691,2 0,1 0,1 0,2 0,12-37,-13 50,2 1,0-1,0 1,2 1,0-1,1 1,0 1,1 0,1 1,16-16,-25 27,0-1,-1 1,1 0,1 0,-1 0,0 0,0 0,1 1,-1-1,1 1,-1 0,1 0,4 0,-7 1,1 0,0 0,-1 1,1-1,-1 1,1-1,-1 1,1-1,-1 1,1 0,-1 0,1 0,-1 0,0 0,0 0,1 0,-1 0,0 1,0-1,0 0,0 1,-1-1,1 1,0-1,0 1,-1-1,1 1,-1-1,1 1,-1 3,5 20,-2 0,-1 0,-1 1,-1-1,-4 33,1 2,0 434,3-302,-2-141,-3 1,-2-1,-2 0,-20 63,25-100,-43 147,35-129,-1-1,-34 60,23-51,12-18,-1 0,-22 27,31-44,0 0,-1 0,1-1,-1 0,0 1,-1-2,1 1,-1-1,1 1,-1-2,0 1,0-1,-1 1,-6 0,9-2,0-1,0 0,0 0,0 0,0 0,-1-1,1 1,0-1,0 0,1 0,-1-1,-7-2,4 0,1 0,-1 0,1-1,0 0,1 0,-9-9,4 2,1 0,0-1,0-1,1 1,1-1,-6-18,6 13,2 0,0 0,2-1,0 0,0-23,6-102,1 60,-4 69,0-31,10-65,-7 97,0-1,1 1,1 0,0 1,1-1,0 1,1 0,11-15,77-87,-64 82,43-61,-52 60,-1-1,-1-1,19-52,-4 5,-18 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34.5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48,'0'-2,"0"0,1 1,-1-1,1 1,0-1,-1 1,1-1,0 1,0-1,0 1,0 0,0-1,0 1,1 0,-1 0,0 0,0 0,1 0,-1 0,1 0,-1 1,1-1,-1 0,1 1,-1 0,4-1,6-3,1 2,17-3,-24 5,10-3,1 2,-1 0,1 1,-1 0,0 2,1-1,-1 2,0 0,0 1,0 0,18 9,-15-5,249 105,-120-50,-4-1,-122-55,2 0,-1-2,1 0,40 3,242-8,-129-3,303 3,-447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40.6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26,'1'-1,"-1"0,0 0,1 1,-1-1,0 0,1 1,-1-1,1 0,-1 1,1-1,0 1,-1-1,1 0,0 1,-1 0,1-1,0 1,0-1,-1 1,1 0,0 0,0-1,-1 1,1 0,1 0,25-5,-23 5,43-5,1 2,87 6,-101 3,1 1,-1 2,-1 1,34 16,-33-13,0-1,1-1,62 10,29 2,-84-14,73 8,206-15,-162-4,-123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5:24:47.5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1462,'-2'-1,"-1"0,1 0,0 0,-1 0,1 0,0 0,0-1,0 1,0-1,0 1,0-1,1 0,-1 1,-2-4,-1-1,-6-5,0-1,1-1,1 0,0 0,0 0,2-1,0-1,0 1,1-1,1 0,1 0,0-1,1 1,0-1,1 0,1-20,7-292,-4 306,0 0,2 0,1 1,1-1,1 1,14-30,69-116,-57 111,-1 2,2 2,3 1,69-76,-88 109,6-8,34-28,-50 48,0 0,0 0,1 1,0 0,-1 1,2-1,-1 2,0-1,12-1,-18 4,-1 1,1-1,0 1,-1 0,1 0,-1 0,1 0,0 0,-1 1,1-1,-1 1,1 0,-1 0,1 0,-1 0,0 0,0 0,4 3,-4-2,1 1,0 0,-1-1,0 1,0 0,0 1,0-1,0 0,-1 0,1 1,1 5,0 7,0 0,-1 0,0 0,-2 27,-8 446,9-475,-1 0,-1 0,-1 0,0-1,0 1,-2 0,1-1,-2 0,0 0,0 0,-1-1,-1 1,-12 16,-17 16,-2-3,-81 71,71-74,29-25,1 1,-24 25,37-34,0 0,0 1,0 0,1 0,0 1,0-1,1 1,0 0,0 0,-2 13,4-14,0-1,0 0,0 1,1-1,0 0,1 1,0-1,0 0,0 1,0-1,1 0,0 0,0 0,1 0,3 6,-1-6,-1 1,1-1,1-1,-1 1,1-1,0 0,0 0,0 0,1-1,-1 0,1 0,9 3,0-1,0 0,29 6,-37-10,0-1,0 0,0 0,0-1,0 0,0-1,0 1,7-3,-13 3,0-1,0 1,0-1,0 0,0 0,-1 1,1-1,0 0,-1 0,1-1,-1 1,1 0,-1-1,1 1,-1-1,0 1,0-1,0 1,0-1,0 0,0 1,0-1,0 0,-1 0,1 0,-1 0,1 0,-1 0,0 0,0 0,0 0,0 1,0-1,0 0,-1 0,1 0,0 0,-2-4,-1-2,0-1,-1 1,0 0,0 0,0 0,-1 0,-6-7,-138-143,96 106,-53-66,96 105,0-1,0 0,2 0,-1-1,2 0,0-1,1 1,1-1,0-1,1 1,1-1,0 1,0-28,6-121,0 53,-2 94,1-1,1 1,0 0,2 1,0-1,0 1,2 0,0 0,1 1,1 0,0 0,22-26,9-6,3 1,64-53,-69 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8:59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36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40.3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41.4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  <inkml:trace contextRef="#ctx0" brushRef="#br0" timeOffset="1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43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17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1399 1 24575,'3'1'0,"-8"3"0,-11 2 0,-63 8 0,51-11 0,-30 8 0,-1 5 0,-96 14 0,137-29 0,0 2 0,0 0 0,0 1 0,1 1 0,0 0 0,0 1 0,0 1 0,1 1 0,0 0 0,-23 16 0,-1 7 0,1 1 0,1 2 0,-38 45 0,23-17 0,-53 82 0,92-123 0,0 0 0,2 1 0,0 0 0,2 1 0,0 1 0,2-1 0,0 1 0,-3 27 0,6-16 0,-2 1 0,-1-1 0,-25 66 0,19-68 0,2 0 0,1 1 0,2 0 0,1 0 0,1 1 0,2 0 0,0 37 0,5-15 0,-4 0 0,-14 80 0,3-48 0,-7 130 0,9-76 0,-3 72 0,14-178 0,-3 0 0,-16 68 0,-4 25 0,14-68-455,-2 0 0,-23 63 0,22-80-6371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44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59:44.7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1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7163 1 24575,'3'0'0,"0"0"0,0 0 0,0 0 0,-1 1 0,1-1 0,0 1 0,0 0 0,0 0 0,0 0 0,-1 0 0,1 1 0,-1-1 0,1 1 0,-1-1 0,1 1 0,1 2 0,-1 0 0,1-1 0,-1 1 0,-1 0 0,1 0 0,-1 0 0,1 0 0,-1 1 0,3 8 0,0 5 0,-1 0 0,-1 0 0,1 37 0,-4-52 0,3 460 0,-6-240 0,4-69 0,1-4 0,-18 156 0,11-280 0,0-1 0,-1 0 0,-2 0 0,-1 0 0,0-1 0,-2 0 0,-1-1 0,-25 36 0,-7 14 0,15-24 0,-1-2 0,-39 44 0,9-28 0,-4-2 0,-84 62 0,11-9 0,97-79 0,-91 75 0,110-94 0,-1-2 0,0 0 0,-1-2 0,-36 15 0,-19 2 0,-41 14 0,-148 77 0,80-7 0,-25 12 0,123-83-223,-1-4 0,-100 26-1,-191 35-957,336-88 1066,-10 3-597,1 2 0,-68 30 0,90-31 903,2 1 0,0 1 0,0 2 0,2 1 0,-26 24 1,-178 185 2384,155-149-2197,43-45-379,1 2 0,2 1 0,1 2 0,3 1 0,-40 76 0,3 39 0,47-116 0,-2-1 0,-29 46 0,-5 8 0,50-87 0,-84 153 0,66-124 0,-2-1 0,-40 44 0,-152 172 0,119-137 0,66-75 0,-44 77 0,49-73 0,-55 70 0,-46 24 0,71-81 0,-88 118 0,17 36 0,7-9 0,-42 73 0,96-171 0,0-2 0,-34 109 0,-29 46 0,40-86 0,69-124 0,-23 82 0,6-17 0,7-17 0,-24 124 0,-44 180 0,79-315 0,-34 179 0,44-212 0,-2-1 0,-23 68 0,-18 88 0,1-2 0,33-150 0,2 0 0,3 1 0,-8 65 0,14-64 0,-2-1 0,-3 0 0,-2-1 0,-35 90 0,11-47 0,16-40 0,-29 56 0,27-68 0,-34 68 0,-240 425 0,253-464 0,5-8 0,-45 76 0,69-111 0,1 0 0,1 0 0,-8 33 0,10-21 0,-1 3 0,-33 81 0,2-8 319,13-31-2003,11-44-5142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4.0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24575,'5'0'0,"-1"0"0,1 0 0,0 1 0,-1 0 0,0 0 0,1 0 0,-1 1 0,1-1 0,-1 1 0,0 0 0,0 0 0,0 0 0,0 1 0,7 5 0,-6-3 0,0 1 0,0 0 0,0 0 0,-1 0 0,0 0 0,0 1 0,0-1 0,3 10 0,1 8 0,-1-1 0,-1 1 0,-1 0 0,3 37 0,-3 3 0,-2-18 0,2 0 0,2 0 0,2 0 0,15 44 0,85 197 0,-67-192 0,-26-60 0,13 37 0,-18-36 0,2-1 0,26 51 0,-1-15 0,68 112 0,-77-137 0,34 74 0,-16-26 0,54 112 0,-85-175 0,2 0 0,1-1 0,40 49 0,-21-30 0,88 102 0,-84-105 0,-2 1 0,-2 3 0,41 71 0,-70-103 0,-1 1 0,-1 0 0,0 1 0,-2-1 0,0 1 0,-2 0 0,3 31 0,-8 145 0,-1-116 0,1 35 0,1-20 0,-3 0 0,-22 120 0,12-134 0,-5 144 0,19 83 0,2-130 0,-2 180 0,1-335 0,1 0 0,1 0 0,1 0 0,1 0 0,1-1 0,13 34 0,68 124 0,-38-85 0,54 135 0,-83-175 0,-3 0 0,14 77 0,13 42 0,-21-95 0,32 83 0,-3-13 0,-41-102 56,9 92-1,-12-64-1531,-2-28-5350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3:56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24575,'393'394'0,"-171"-130"0,-172-193 0,-2 1 0,72 154 0,-95-165 0,29 115 0,-33-100 0,-10-32 0,-2 0 0,-1 1 0,1 62 0,-10 138 0,-1-113 0,2-121 0,-1 14 0,2 1 0,0 0 0,8 39 0,8 2 0,-3-1 0,8 113 0,-22 75 0,3-231-3,0 0-1,2-1 1,1 1-1,0-1 1,12 25-1,-1 2-1340,-2-3-5482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4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0 24575,'-5'6'0,"0"0"0,0 1 0,1 0 0,-1-1 0,2 1 0,-1 1 0,1-1 0,0 0 0,0 1 0,-2 14 0,-1 6 0,-1 47 0,6-67 0,1 18 0,1 1 0,0 0 0,2-1 0,1 0 0,2 0 0,0 0 0,2 0 0,0-1 0,16 32 0,16 21 0,72 107 0,-93-155 0,48 78 0,-24-37 0,84 109 0,98 54 0,-102-110 0,190 186 0,-103-129 0,-7-6 0,292 326 0,-425-429 0,61 54 0,49 52 0,-94-70 0,-5-6 0,5-13 0,13 15 0,-85-86 0,-1-1 0,0 1 0,-1 1 0,13 27 0,-18-28 0,-1 0 0,-1 0 0,0 0 0,-1 1 0,-1-1 0,1 30 0,-8 117 0,-1-79 0,1 737 0,6-458 0,-3-350 0,1 0 0,-2 0 0,0 0 0,-1 0 0,-1 0 0,0 0 0,-9 20 0,4-16 0,-1 0 0,0-1 0,-2-1 0,-26 32 0,-112 102 0,91-95 0,-253 206 0,49-69 0,-46 34 0,87-33 0,25-20 0,139-128 0,2 3 0,2 2 0,2 3 0,-80 108 0,-20 43 0,107-147 0,-49 84 0,87-132 0,-68 104 0,-28 44 0,45-62 0,-51 89 0,94-155 0,2 0 0,1 0 0,1 1 0,-10 49 0,17-58 0,-7 39 0,-32 101 0,-54 131 0,78-232 0,3 0 0,-14 121 0,6-62 0,-3 22 0,22-15 0,6-91 0,-2 0 0,-11 71 0,3-69-455,-1 0 0,-18 41 0,8-33-6371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07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24575,'11'0'0,"0"1"0,0 0 0,0 0 0,-1 1 0,1 1 0,0 0 0,-1 0 0,0 1 0,0 0 0,10 6 0,-6-2 0,-1 1 0,-1 1 0,0 0 0,0 0 0,-1 1 0,13 17 0,9 15 0,50 87 0,-58-87 0,1 0 0,53 62 0,-75-101 0,122 142 0,-102-114 0,-1 0 0,33 65 0,21 41 0,-9-18 0,-14-27 0,11 23 0,-22-35 0,4-2 0,73 95 0,34 55 0,139 263 0,-264-444 0,-2-2 0,28 63 0,4 7 0,-37-75 0,24 58 0,-45-95 0,86 202 0,-74-182 0,-1 2 0,-1 0 0,-1 0 0,-1 1 0,-2 0 0,-1 0 0,5 44 0,17 105 0,-16-119 0,5 73 0,-16 186 0,-1-16 0,14-160 335,-1-22-2035,-10-76-5126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5:04:23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24575,'4'0'0,"-1"1"0,1-1 0,0 1 0,-1 0 0,1 0 0,-1 0 0,1 1 0,-1-1 0,1 1 0,-1 0 0,5 3 0,29 27 0,-29-22 0,0-1 0,-1 1 0,0 0 0,-1 1 0,0 0 0,0 0 0,6 19 0,21 89 0,-25-80 0,16 41 0,-10-48 0,1 0 0,37 56 0,51 54 0,-87-121 0,-8-11 0,192 237 0,-166-210 0,2-2 0,1-2 0,1-1 0,59 36 0,115 73 0,-162-106 0,86 79 0,33 55 0,-62-59 0,-11-15 0,169 175 0,-141-123 0,-36-40 0,115 147 0,-155-194 0,-3 1 0,57 104 0,-31-42 0,56 112 0,-79-128 0,35 85 0,-54-121 0,58 100 0,-32-70 0,-38-64 0,19 63 0,-23-58 0,22 43 0,10 5 0,50 113 0,-77-158 0,1-1 0,27 44 0,54 73 0,55 89 0,-19 11 0,-123-227 0,-1 1 0,-1 0 0,-2 0 0,-1 1 0,-3 0 0,3 37 0,-9 224 0,-3-138 0,4 149-1365,0-265-5461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619C-C1DE-C758-EF8F-A3ADFA27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3D213-BA58-2B9E-FDAA-C23605E6C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05E4-6A0C-5A1F-80FB-3A0475E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2AC3-A4BD-93D6-4E06-41CBC197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4AE0-7EF2-63AF-3DE1-7670D4E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6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E989-B669-AEC3-1DA8-0B2A7BFF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B6DB5-6048-7E22-7069-E450351F4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5A28-6948-71A2-7C02-C80EE73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E566-FEFE-5D18-AC1B-BB5C4B65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A271-8F7F-9D70-D992-9775A1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5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6944C-2531-E233-B26D-4CF8B420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2968E-F894-B6CE-1C14-61586A26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BB76-FFC6-8227-5ABA-011EA9FE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074-A8EC-DE86-E54E-D683FF8C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2DB1-C50E-AB10-F10C-59D92D5F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44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F71-E053-9614-2602-3346995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3D12-4230-1C23-1EBE-FBAFD2CB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D3D6-CFCA-C242-9856-9E1F65AC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433E-90E0-B6ED-56B0-F50082F5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A582-F067-DAF0-898B-CC75857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BF5D-62A5-F864-B03F-D8A60E35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D3B9-FFCC-7B26-E178-B06232A5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E834-DEBE-7C11-322B-0652963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9981-50D6-F1D6-AC53-30BF416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967B-DDFC-7C3F-8203-845537A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9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3BBB-0E00-E956-9CDE-645BA176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6D87-BC00-0AB4-E351-6C2D17ED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2D28A-A97D-9A25-48B0-4D89E60BA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0B81-F40B-A961-9102-C74BC9E6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F4A9D-8B0F-E21B-54D7-03903370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1531-20D5-B9E9-6255-68CB47E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1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AC47-DEFD-4374-5B79-BF4162E6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463E-FAB3-DB3A-A5C8-DBF33DFA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862D-20AD-16FA-30D3-A134A9A5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9942C-D650-0E2B-4F4F-D01A0C080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CF274-C957-E2C1-D499-2BE67492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16B15-1735-37DC-AE90-B6ED71E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3F04D-CF9E-7BE7-DECC-5D4D880E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FE150-E85B-930C-E434-72CE25CC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0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3961-5143-3202-4006-167A549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E40FC-18CD-5186-0270-C499318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8F01-B4FF-98AA-DAA2-79566580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6CF4B-26C5-0186-1BAF-F7E774A3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DDC10-CAD0-08AC-1AAD-44A4406E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A9719-C0EF-15D0-3A70-85E26F48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3418-6F39-0E39-D4D0-4D395844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07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1C7C-7397-F697-31B0-27BE8ACD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8FC0-0154-EB5A-6EEF-B6F201BC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E7A-7DB5-D218-84B8-93C20930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441C-7254-8794-B49C-586C1D6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62FD-1EEA-EF7F-53F9-407D8E9F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13351-43FC-DF49-9196-3D40CE8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62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5E6-13AB-1272-94F6-3BDA95C3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3C5C1-1948-17D4-A459-E426CAEB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FF27-E7B1-92A2-D452-F6F13F7A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C56A-F702-B6DA-CEF6-6A718530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FD08F-1C2B-FBBC-51A2-9730195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40BF4-7234-3C62-E776-C7143D1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35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A195F-C699-1B94-0AF2-6AA2685C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ED29-1E96-EDF7-D50F-6D0F7D30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A41D-73C5-04E0-A3A1-EA0D77004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533A-7C86-4F16-A255-C9A9FD2EF966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FBAB-CD56-A85D-047F-0908C564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D50F-218D-E3D2-7968-C7FA2533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43CD-9C5D-461E-93A6-77D2BF9FD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65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customXml" Target="../ink/ink28.xml"/><Relationship Id="rId12" Type="http://schemas.openxmlformats.org/officeDocument/2006/relationships/image" Target="../media/image20.gi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customXml" Target="../ink/ink31.xml"/><Relationship Id="rId5" Type="http://schemas.openxmlformats.org/officeDocument/2006/relationships/customXml" Target="../ink/ink26.xml"/><Relationship Id="rId10" Type="http://schemas.openxmlformats.org/officeDocument/2006/relationships/customXml" Target="../ink/ink30.xml"/><Relationship Id="rId4" Type="http://schemas.openxmlformats.org/officeDocument/2006/relationships/image" Target="../media/image160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1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5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customXml" Target="../ink/ink10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15.xml"/><Relationship Id="rId24" Type="http://schemas.openxmlformats.org/officeDocument/2006/relationships/image" Target="../media/image11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19.xml"/><Relationship Id="rId4" Type="http://schemas.openxmlformats.org/officeDocument/2006/relationships/customXml" Target="../ink/ink11.xml"/><Relationship Id="rId9" Type="http://schemas.openxmlformats.org/officeDocument/2006/relationships/customXml" Target="../ink/ink1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3.xml"/><Relationship Id="rId3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025C-F0B5-8636-504E-984872E07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世界の全言語を紹介する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E1B0-59EB-F6C8-0BCA-6E3BCA0BA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yunai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6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5DE35C-C390-219C-A27A-D85357B2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1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5DE35C-C390-219C-A27A-D85357B2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6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highlight>
                  <a:srgbClr val="00E25B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highlight>
                <a:srgbClr val="00E25B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4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highlight>
                  <a:srgbClr val="00E25B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highlight>
                <a:srgbClr val="00E25B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5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highlight>
                  <a:srgbClr val="00E25B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highlight>
                <a:srgbClr val="00E25B"/>
              </a:highligh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6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solidFill>
                  <a:srgbClr val="00E25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solidFill>
                <a:srgbClr val="00E25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3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solidFill>
                  <a:srgbClr val="00E25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solidFill>
                <a:srgbClr val="00E25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5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諸語</a:t>
            </a:r>
            <a:endParaRPr lang="en-US" altLang="ja-JP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5400" dirty="0">
                <a:solidFill>
                  <a:srgbClr val="00E25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kumimoji="1" lang="en-US" altLang="ja-JP" sz="5400" dirty="0">
              <a:solidFill>
                <a:srgbClr val="00E25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D541-B0B3-DE63-22FD-2AD38AE0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ヨーロッパ、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アジア、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アフリカ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語族群の諸語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孤立した言語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"/>
    </mc:Choice>
    <mc:Fallback xmlns="">
      <p:transition spd="slow" advTm="4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F000-D387-E140-C12A-0C617317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インド・ヨーロッパ語族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6869-FE99-3B7F-D15D-2B77F334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ゲルマン語派</a:t>
            </a:r>
            <a:endParaRPr kumimoji="1" lang="en-US" altLang="ja-JP" dirty="0"/>
          </a:p>
          <a:p>
            <a:r>
              <a:rPr lang="ja-JP" altLang="en-US" dirty="0"/>
              <a:t>イタロ・ケルト語派</a:t>
            </a:r>
            <a:endParaRPr lang="en-US" altLang="ja-JP" dirty="0"/>
          </a:p>
          <a:p>
            <a:r>
              <a:rPr kumimoji="1" lang="ja-JP" altLang="en-US" dirty="0"/>
              <a:t>バルト・スラブ語派</a:t>
            </a:r>
            <a:endParaRPr kumimoji="1" lang="en-US" altLang="ja-JP" dirty="0"/>
          </a:p>
          <a:p>
            <a:r>
              <a:rPr lang="ja-JP" altLang="en-US" dirty="0"/>
              <a:t>インド・イラン語派</a:t>
            </a:r>
            <a:endParaRPr lang="en-US" altLang="ja-JP" dirty="0"/>
          </a:p>
          <a:p>
            <a:r>
              <a:rPr kumimoji="1" lang="ja-JP" altLang="en-US" dirty="0"/>
              <a:t>どのグループにも属さない</a:t>
            </a:r>
          </a:p>
        </p:txBody>
      </p:sp>
    </p:spTree>
    <p:extLst>
      <p:ext uri="{BB962C8B-B14F-4D97-AF65-F5344CB8AC3E}">
        <p14:creationId xmlns:p14="http://schemas.microsoft.com/office/powerpoint/2010/main" val="3346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0"/>
    </mc:Choice>
    <mc:Fallback xmlns="">
      <p:transition spd="slow" advTm="73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9EC92B-9B9B-4F93-FDE6-307756FF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943" y="1226757"/>
            <a:ext cx="1926771" cy="50509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語族</a:t>
            </a: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語派</a:t>
            </a: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語群</a:t>
            </a:r>
            <a:endParaRPr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EA3DA0-9B43-753B-1C33-2A6639827EE1}"/>
                  </a:ext>
                </a:extLst>
              </p14:cNvPr>
              <p14:cNvContentPartPr/>
              <p14:nvPr/>
            </p14:nvContentPartPr>
            <p14:xfrm>
              <a:off x="8937017" y="17199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EA3DA0-9B43-753B-1C33-2A6639827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17" y="1710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C07DC-1FA3-3FD6-7423-B8E24703F67C}"/>
                  </a:ext>
                </a:extLst>
              </p14:cNvPr>
              <p14:cNvContentPartPr/>
              <p14:nvPr/>
            </p14:nvContentPartPr>
            <p14:xfrm>
              <a:off x="8925857" y="15784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C07DC-1FA3-3FD6-7423-B8E24703F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6857" y="1569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0F15008-A9E6-744F-7888-D38F772E0EDB}"/>
                  </a:ext>
                </a:extLst>
              </p14:cNvPr>
              <p14:cNvContentPartPr/>
              <p14:nvPr/>
            </p14:nvContentPartPr>
            <p14:xfrm>
              <a:off x="5428805" y="4772280"/>
              <a:ext cx="505080" cy="1011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0F15008-A9E6-744F-7888-D38F772E0E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3165" y="4736636"/>
                <a:ext cx="576720" cy="1083368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A3707EF-6976-7A11-8A6B-09C422F8386E}"/>
              </a:ext>
            </a:extLst>
          </p:cNvPr>
          <p:cNvGrpSpPr/>
          <p:nvPr/>
        </p:nvGrpSpPr>
        <p:grpSpPr>
          <a:xfrm>
            <a:off x="2193491" y="1551873"/>
            <a:ext cx="4757760" cy="4255560"/>
            <a:chOff x="2047697" y="1066920"/>
            <a:chExt cx="4757760" cy="42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A5FE02-6FC1-54BF-D326-5057DB9E52DB}"/>
                    </a:ext>
                  </a:extLst>
                </p14:cNvPr>
                <p14:cNvContentPartPr/>
                <p14:nvPr/>
              </p14:nvContentPartPr>
              <p14:xfrm>
                <a:off x="2047697" y="1066920"/>
                <a:ext cx="2612880" cy="423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A5FE02-6FC1-54BF-D326-5057DB9E52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1697" y="1031280"/>
                  <a:ext cx="2684520" cy="43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7CED34-2DCD-FFF9-C84C-321675B30147}"/>
                    </a:ext>
                  </a:extLst>
                </p14:cNvPr>
                <p14:cNvContentPartPr/>
                <p14:nvPr/>
              </p14:nvContentPartPr>
              <p14:xfrm>
                <a:off x="3091337" y="2928120"/>
                <a:ext cx="672480" cy="235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7CED34-2DCD-FFF9-C84C-321675B301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55337" y="2892480"/>
                  <a:ext cx="744120" cy="24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931748-AD76-F3E4-438F-DCF356C46B21}"/>
                    </a:ext>
                  </a:extLst>
                </p14:cNvPr>
                <p14:cNvContentPartPr/>
                <p14:nvPr/>
              </p14:nvContentPartPr>
              <p14:xfrm>
                <a:off x="2405537" y="4266960"/>
                <a:ext cx="397440" cy="105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931748-AD76-F3E4-438F-DCF356C46B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9897" y="4230960"/>
                  <a:ext cx="46908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437098-D388-4E36-E9CA-2754B35CCBE2}"/>
                    </a:ext>
                  </a:extLst>
                </p14:cNvPr>
                <p14:cNvContentPartPr/>
                <p14:nvPr/>
              </p14:nvContentPartPr>
              <p14:xfrm>
                <a:off x="4401737" y="1741560"/>
                <a:ext cx="1099440" cy="353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437098-D388-4E36-E9CA-2754B35CCB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5737" y="1705560"/>
                  <a:ext cx="1171080" cy="36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4F1785-3352-8A73-7EF8-82FC401EF6ED}"/>
                    </a:ext>
                  </a:extLst>
                </p14:cNvPr>
                <p14:cNvContentPartPr/>
                <p14:nvPr/>
              </p14:nvContentPartPr>
              <p14:xfrm>
                <a:off x="5388137" y="3657840"/>
                <a:ext cx="762480" cy="162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4F1785-3352-8A73-7EF8-82FC401EF6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2497" y="3621840"/>
                  <a:ext cx="834120" cy="16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DF549F-19FE-4EED-4E00-D3326ED3B6BD}"/>
                    </a:ext>
                  </a:extLst>
                </p14:cNvPr>
                <p14:cNvContentPartPr/>
                <p14:nvPr/>
              </p14:nvContentPartPr>
              <p14:xfrm>
                <a:off x="5442497" y="2971320"/>
                <a:ext cx="1362960" cy="230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DF549F-19FE-4EED-4E00-D3326ED3B6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06857" y="2935680"/>
                  <a:ext cx="1434600" cy="237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270BA9DE-9848-845B-739A-57A9B6B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2" y="733554"/>
            <a:ext cx="1602840" cy="986406"/>
          </a:xfrm>
        </p:spPr>
        <p:txBody>
          <a:bodyPr/>
          <a:lstStyle/>
          <a:p>
            <a:pPr algn="ctr"/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祖語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6096E53-F72B-6E2A-6F60-1614AB691789}"/>
              </a:ext>
            </a:extLst>
          </p:cNvPr>
          <p:cNvSpPr txBox="1">
            <a:spLocks/>
          </p:cNvSpPr>
          <p:nvPr/>
        </p:nvSpPr>
        <p:spPr>
          <a:xfrm>
            <a:off x="554158" y="5754652"/>
            <a:ext cx="7986745" cy="65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言語　言語　言語　言語　言語　言語　言語</a:t>
            </a:r>
          </a:p>
        </p:txBody>
      </p:sp>
    </p:spTree>
    <p:extLst>
      <p:ext uri="{BB962C8B-B14F-4D97-AF65-F5344CB8AC3E}">
        <p14:creationId xmlns:p14="http://schemas.microsoft.com/office/powerpoint/2010/main" val="144074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5595-0629-9A6C-8C30-66725806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北ゲルマン語群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古ノルド語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 marL="0" indent="0" algn="ctr">
              <a:buNone/>
            </a:pPr>
            <a:r>
              <a:rPr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デンマーク語、スウェーデン語、ノルウェー語、アイスランド語、フェロー語</a:t>
            </a:r>
            <a:endParaRPr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r">
              <a:buNone/>
            </a:pP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東ゲルマン語群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死語群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西ゲルマン語派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アングロ</a:t>
            </a:r>
            <a:r>
              <a:rPr lang="ja-JP" altLang="en-US" sz="2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・フリジア語群</a:t>
            </a:r>
            <a:endParaRPr lang="en-US" altLang="ja-JP" sz="2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英語、スコットランド語、フリジア語</a:t>
            </a:r>
            <a:endParaRPr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低地ドイツ語</a:t>
            </a:r>
            <a:endParaRPr kumimoji="1" lang="en-US" altLang="ja-JP" sz="2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endParaRPr kumimoji="1" lang="en-US" altLang="ja-JP" sz="2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高地ドイツ語</a:t>
            </a:r>
            <a:endParaRPr kumimoji="1" lang="en-US" altLang="ja-JP" sz="2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8012DB-2478-6BE9-FF8E-7425D640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ゲルマン語派</a:t>
            </a:r>
          </a:p>
        </p:txBody>
      </p:sp>
    </p:spTree>
    <p:extLst>
      <p:ext uri="{BB962C8B-B14F-4D97-AF65-F5344CB8AC3E}">
        <p14:creationId xmlns:p14="http://schemas.microsoft.com/office/powerpoint/2010/main" val="339016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21A7-B6E7-AD4F-9CA9-B1F4CDCF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イタロケルト語派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1(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イタリック語派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5CFA-93BA-EC12-3F29-BAD720A1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283" y="1687770"/>
            <a:ext cx="299340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ポルトガル語</a:t>
            </a:r>
            <a:endParaRPr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ガリシア語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アストゥリアス語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スペイン語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カタルーニャ語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オック語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フランス語</a:t>
            </a:r>
            <a:endParaRPr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5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コルス語</a:t>
            </a:r>
            <a:endParaRPr lang="en-US" altLang="ja-JP" sz="15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サルデーニャ語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イタリア語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レト・ロマンス語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ルーマニア語</a:t>
            </a:r>
            <a:endParaRPr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15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イストロルーマニア語</a:t>
            </a:r>
            <a:endParaRPr kumimoji="1" lang="en-US" altLang="ja-JP" sz="15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15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アロマニア語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30155D-E020-DCD1-E796-0111D7F3458E}"/>
                  </a:ext>
                </a:extLst>
              </p14:cNvPr>
              <p14:cNvContentPartPr/>
              <p14:nvPr/>
            </p14:nvContentPartPr>
            <p14:xfrm>
              <a:off x="6423210" y="10061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30155D-E020-DCD1-E796-0111D7F345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4570" y="9971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9FCDB5-4CBD-998D-DB55-3FE66A2E98DA}"/>
                  </a:ext>
                </a:extLst>
              </p14:cNvPr>
              <p14:cNvContentPartPr/>
              <p14:nvPr/>
            </p14:nvContentPartPr>
            <p14:xfrm>
              <a:off x="10000890" y="440019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9FCDB5-4CBD-998D-DB55-3FE66A2E9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2250" y="4391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B36402-BB95-DFD3-794F-5449D5E89FE9}"/>
                  </a:ext>
                </a:extLst>
              </p14:cNvPr>
              <p14:cNvContentPartPr/>
              <p14:nvPr/>
            </p14:nvContentPartPr>
            <p14:xfrm>
              <a:off x="11509650" y="330327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B36402-BB95-DFD3-794F-5449D5E89F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0650" y="3294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D7A5DC-3313-CE30-7C0C-466D381D8093}"/>
                  </a:ext>
                </a:extLst>
              </p14:cNvPr>
              <p14:cNvContentPartPr/>
              <p14:nvPr/>
            </p14:nvContentPartPr>
            <p14:xfrm>
              <a:off x="8755290" y="36801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D7A5DC-3313-CE30-7C0C-466D381D80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6650" y="36715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B1A68-BB6D-C480-B5A4-E9439251B1AE}"/>
              </a:ext>
            </a:extLst>
          </p:cNvPr>
          <p:cNvGrpSpPr/>
          <p:nvPr/>
        </p:nvGrpSpPr>
        <p:grpSpPr>
          <a:xfrm>
            <a:off x="6914970" y="4251870"/>
            <a:ext cx="360" cy="360"/>
            <a:chOff x="6914970" y="42518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720CE0-7376-9EFA-54F5-87882BBEB29B}"/>
                    </a:ext>
                  </a:extLst>
                </p14:cNvPr>
                <p14:cNvContentPartPr/>
                <p14:nvPr/>
              </p14:nvContentPartPr>
              <p14:xfrm>
                <a:off x="6914970" y="425187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720CE0-7376-9EFA-54F5-87882BBEB2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6330" y="4242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04C4D9-E923-45DE-CBD0-CB73633C0FDB}"/>
                    </a:ext>
                  </a:extLst>
                </p14:cNvPr>
                <p14:cNvContentPartPr/>
                <p14:nvPr/>
              </p14:nvContentPartPr>
              <p14:xfrm>
                <a:off x="6914970" y="425187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04C4D9-E923-45DE-CBD0-CB73633C0F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6330" y="4242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9DCD3A-FA9C-DA1C-BCF9-BD36ECF25606}"/>
                    </a:ext>
                  </a:extLst>
                </p14:cNvPr>
                <p14:cNvContentPartPr/>
                <p14:nvPr/>
              </p14:nvContentPartPr>
              <p14:xfrm>
                <a:off x="6914970" y="425187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9DCD3A-FA9C-DA1C-BCF9-BD36ECF256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6330" y="4242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Romance languages map | Language map, Language, Romance">
            <a:extLst>
              <a:ext uri="{FF2B5EF4-FFF2-40B4-BE49-F238E27FC236}">
                <a16:creationId xmlns:a16="http://schemas.microsoft.com/office/drawing/2014/main" id="{826CC8B4-1F8A-5503-2CAC-3EBC8CF9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56" y="1716111"/>
            <a:ext cx="6695374" cy="39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A2062F-F198-D263-80F8-31AF3B501A92}"/>
              </a:ext>
            </a:extLst>
          </p:cNvPr>
          <p:cNvSpPr txBox="1"/>
          <p:nvPr/>
        </p:nvSpPr>
        <p:spPr>
          <a:xfrm>
            <a:off x="5067769" y="576647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https://www.pinterest.com/pin/534169205808874543/</a:t>
            </a:r>
          </a:p>
        </p:txBody>
      </p:sp>
    </p:spTree>
    <p:extLst>
      <p:ext uri="{BB962C8B-B14F-4D97-AF65-F5344CB8AC3E}">
        <p14:creationId xmlns:p14="http://schemas.microsoft.com/office/powerpoint/2010/main" val="333908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0442-1A15-8AD3-F5F2-85F6976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イタロケルト語派</a:t>
            </a:r>
            <a:r>
              <a:rPr kumimoji="1" lang="en-US" altLang="ja-JP" dirty="0"/>
              <a:t>2(</a:t>
            </a:r>
            <a:r>
              <a:rPr kumimoji="1" lang="ja-JP" altLang="en-US" dirty="0"/>
              <a:t>ケルト語派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3EE7-17E3-91B9-E709-699A994C7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1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0257-726A-43BF-607F-AFC3AF1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バルトスラブ語派</a:t>
            </a:r>
            <a:r>
              <a:rPr kumimoji="1" lang="en-US" altLang="ja-JP" dirty="0"/>
              <a:t>1(</a:t>
            </a:r>
            <a:r>
              <a:rPr kumimoji="1" lang="ja-JP" altLang="en-US" dirty="0"/>
              <a:t>スラブ語派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3BF2-BE39-602D-805A-537898E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kumimoji="1" lang="ja-JP" altLang="en-US" dirty="0"/>
              <a:t>東スラブ語</a:t>
            </a:r>
            <a:endParaRPr kumimoji="1"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ロシア語</a:t>
            </a:r>
            <a:endParaRPr kumimoji="1"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ウクライナ語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ベラルーシ語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西スラブ語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ポーランド語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チェコ語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スロヴァキア語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南スラブ語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マケド・ブルガリア語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セルブ・クロアチア語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669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5E39-230C-0B39-CB2A-009D344F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バルトスラブ語派</a:t>
            </a:r>
            <a:r>
              <a:rPr kumimoji="1" lang="en-US" altLang="ja-JP" dirty="0"/>
              <a:t>2(</a:t>
            </a:r>
            <a:r>
              <a:rPr lang="ja-JP" altLang="en-US" dirty="0"/>
              <a:t>バルト語派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E18C-C6F3-5037-CA00-CAC85A90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969-1DEE-C79D-425C-18E528C7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インド・イラン語派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5606-8109-0305-3521-1EC43212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インド語派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ヌーリスターン語派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イラン</a:t>
            </a:r>
            <a:r>
              <a:rPr lang="ja-JP" altLang="en-US" dirty="0"/>
              <a:t>語派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99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1B80-A909-3D06-C7C0-8881F971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早く分かれた諸語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E1F6-3D8C-F8EB-9D30-24645589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ギリシア語</a:t>
            </a:r>
            <a:endParaRPr kumimoji="1" lang="en-US" altLang="ja-JP" dirty="0"/>
          </a:p>
          <a:p>
            <a:r>
              <a:rPr lang="ja-JP" altLang="en-US" dirty="0"/>
              <a:t>アルバニア語</a:t>
            </a:r>
            <a:endParaRPr lang="en-US" altLang="ja-JP" dirty="0"/>
          </a:p>
          <a:p>
            <a:r>
              <a:rPr kumimoji="1" lang="ja-JP" altLang="en-US" dirty="0"/>
              <a:t>アルメニア語</a:t>
            </a:r>
          </a:p>
        </p:txBody>
      </p:sp>
    </p:spTree>
    <p:extLst>
      <p:ext uri="{BB962C8B-B14F-4D97-AF65-F5344CB8AC3E}">
        <p14:creationId xmlns:p14="http://schemas.microsoft.com/office/powerpoint/2010/main" val="174231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AC1E-8D72-99D5-69AA-D7A5B2D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ウラル語族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4189-965A-31EF-202D-772A3690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97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81AB-F9B6-5CAA-3398-5267E298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アジアの言語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7730-8489-1D91-59D8-3BBBD4D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b="1" dirty="0">
                <a:latin typeface="+mn-ea"/>
              </a:rPr>
              <a:t>古アジア諸語</a:t>
            </a:r>
          </a:p>
          <a:p>
            <a:r>
              <a:rPr lang="ja-JP" altLang="en-US" b="1" dirty="0">
                <a:latin typeface="游ゴシック" panose="020B0400000000000000" pitchFamily="50" charset="-128"/>
              </a:rPr>
              <a:t>アイヌ語族</a:t>
            </a:r>
            <a:endParaRPr lang="en-US" altLang="ja-JP" b="1" dirty="0">
              <a:latin typeface="游ゴシック" panose="020B0400000000000000" pitchFamily="50" charset="-128"/>
            </a:endParaRPr>
          </a:p>
          <a:p>
            <a:r>
              <a:rPr lang="ja-JP" altLang="en-US" b="1" dirty="0">
                <a:latin typeface="游ゴシック" panose="020B0400000000000000" pitchFamily="50" charset="-128"/>
              </a:rPr>
              <a:t>日琉語族</a:t>
            </a:r>
            <a:endParaRPr lang="ja-JP" altLang="en-US" dirty="0">
              <a:latin typeface="游ゴシック" panose="020B0400000000000000" pitchFamily="50" charset="-128"/>
            </a:endParaRPr>
          </a:p>
          <a:p>
            <a:r>
              <a:rPr lang="ja-JP" altLang="en-US" b="1" dirty="0">
                <a:latin typeface="游ゴシック" panose="020B0400000000000000" pitchFamily="50" charset="-128"/>
              </a:rPr>
              <a:t>朝鮮語族</a:t>
            </a:r>
            <a:endParaRPr lang="ja-JP" altLang="en-US" dirty="0">
              <a:latin typeface="游ゴシック" panose="020B0400000000000000" pitchFamily="50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シナ・チベット語族</a:t>
            </a:r>
            <a:endParaRPr lang="ja-JP" altLang="en-US" b="0" i="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モン・ミエン語族</a:t>
            </a:r>
            <a:endParaRPr lang="ja-JP" altLang="en-US" b="0" i="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クラ・ダイ語族</a:t>
            </a:r>
            <a:endParaRPr lang="ja-JP" altLang="en-US" b="0" i="0" dirty="0"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 dirty="0">
                <a:latin typeface="游ゴシック" panose="020B0400000000000000" pitchFamily="50" charset="-128"/>
              </a:rPr>
              <a:t>オーストロアジア語族</a:t>
            </a:r>
            <a:endParaRPr lang="ja-JP" altLang="en-US" dirty="0">
              <a:latin typeface="游ゴシック" panose="020B0400000000000000" pitchFamily="50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チュルク語族</a:t>
            </a:r>
            <a:endParaRPr lang="en-US" altLang="ja-JP" b="1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モンゴル語族</a:t>
            </a:r>
            <a:endParaRPr lang="en-US" altLang="ja-JP" b="1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+mn-ea"/>
              </a:rPr>
              <a:t>ツングース語族</a:t>
            </a:r>
          </a:p>
        </p:txBody>
      </p:sp>
    </p:spTree>
    <p:extLst>
      <p:ext uri="{BB962C8B-B14F-4D97-AF65-F5344CB8AC3E}">
        <p14:creationId xmlns:p14="http://schemas.microsoft.com/office/powerpoint/2010/main" val="405129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318A-0BF1-5DA2-6F81-BCEC21C2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土着</a:t>
            </a:r>
            <a:r>
              <a:rPr lang="ja-JP" altLang="en-US" dirty="0"/>
              <a:t>諸語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01B1-E8AC-43ED-9C98-15240043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パプア諸語</a:t>
            </a:r>
            <a:endParaRPr kumimoji="1" lang="en-US" altLang="ja-JP" dirty="0"/>
          </a:p>
          <a:p>
            <a:r>
              <a:rPr lang="ja-JP" altLang="en-US" dirty="0"/>
              <a:t>オーストラリア諸語</a:t>
            </a:r>
            <a:endParaRPr lang="en-US" altLang="ja-JP" dirty="0"/>
          </a:p>
          <a:p>
            <a:r>
              <a:rPr kumimoji="1" lang="ja-JP" altLang="en-US" dirty="0"/>
              <a:t>アメリカ先住民諸語</a:t>
            </a:r>
          </a:p>
        </p:txBody>
      </p:sp>
    </p:spTree>
    <p:extLst>
      <p:ext uri="{BB962C8B-B14F-4D97-AF65-F5344CB8AC3E}">
        <p14:creationId xmlns:p14="http://schemas.microsoft.com/office/powerpoint/2010/main" val="411516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9EC92B-9B9B-4F93-FDE6-307756FF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943" y="1226757"/>
            <a:ext cx="1926771" cy="50509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語族</a:t>
            </a: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語派</a:t>
            </a: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endParaRPr lang="en-US" altLang="ja-JP" sz="71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marL="0" indent="0" algn="ctr">
              <a:buNone/>
            </a:pPr>
            <a:r>
              <a:rPr lang="ja-JP" altLang="en-US" sz="71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語群</a:t>
            </a:r>
            <a:endParaRPr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EA3DA0-9B43-753B-1C33-2A6639827EE1}"/>
                  </a:ext>
                </a:extLst>
              </p14:cNvPr>
              <p14:cNvContentPartPr/>
              <p14:nvPr/>
            </p14:nvContentPartPr>
            <p14:xfrm>
              <a:off x="8937017" y="17199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EA3DA0-9B43-753B-1C33-2A6639827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17" y="1710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C07DC-1FA3-3FD6-7423-B8E24703F67C}"/>
                  </a:ext>
                </a:extLst>
              </p14:cNvPr>
              <p14:cNvContentPartPr/>
              <p14:nvPr/>
            </p14:nvContentPartPr>
            <p14:xfrm>
              <a:off x="8925857" y="15784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C07DC-1FA3-3FD6-7423-B8E24703F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6857" y="1569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0F15008-A9E6-744F-7888-D38F772E0EDB}"/>
                  </a:ext>
                </a:extLst>
              </p14:cNvPr>
              <p14:cNvContentPartPr/>
              <p14:nvPr/>
            </p14:nvContentPartPr>
            <p14:xfrm>
              <a:off x="5428805" y="4772280"/>
              <a:ext cx="505080" cy="1011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0F15008-A9E6-744F-7888-D38F772E0E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3165" y="4736636"/>
                <a:ext cx="576720" cy="1083368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A3707EF-6976-7A11-8A6B-09C422F8386E}"/>
              </a:ext>
            </a:extLst>
          </p:cNvPr>
          <p:cNvGrpSpPr/>
          <p:nvPr/>
        </p:nvGrpSpPr>
        <p:grpSpPr>
          <a:xfrm>
            <a:off x="2193491" y="1551873"/>
            <a:ext cx="4757760" cy="4255560"/>
            <a:chOff x="2047697" y="1066920"/>
            <a:chExt cx="4757760" cy="42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A5FE02-6FC1-54BF-D326-5057DB9E52DB}"/>
                    </a:ext>
                  </a:extLst>
                </p14:cNvPr>
                <p14:cNvContentPartPr/>
                <p14:nvPr/>
              </p14:nvContentPartPr>
              <p14:xfrm>
                <a:off x="2047697" y="1066920"/>
                <a:ext cx="2612880" cy="423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A5FE02-6FC1-54BF-D326-5057DB9E52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1697" y="1031280"/>
                  <a:ext cx="2684520" cy="43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7CED34-2DCD-FFF9-C84C-321675B30147}"/>
                    </a:ext>
                  </a:extLst>
                </p14:cNvPr>
                <p14:cNvContentPartPr/>
                <p14:nvPr/>
              </p14:nvContentPartPr>
              <p14:xfrm>
                <a:off x="3091337" y="2928120"/>
                <a:ext cx="672480" cy="235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7CED34-2DCD-FFF9-C84C-321675B301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55337" y="2892480"/>
                  <a:ext cx="744120" cy="24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931748-AD76-F3E4-438F-DCF356C46B21}"/>
                    </a:ext>
                  </a:extLst>
                </p14:cNvPr>
                <p14:cNvContentPartPr/>
                <p14:nvPr/>
              </p14:nvContentPartPr>
              <p14:xfrm>
                <a:off x="2405537" y="4266960"/>
                <a:ext cx="397440" cy="105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931748-AD76-F3E4-438F-DCF356C46B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9897" y="4230960"/>
                  <a:ext cx="46908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437098-D388-4E36-E9CA-2754B35CCBE2}"/>
                    </a:ext>
                  </a:extLst>
                </p14:cNvPr>
                <p14:cNvContentPartPr/>
                <p14:nvPr/>
              </p14:nvContentPartPr>
              <p14:xfrm>
                <a:off x="4401737" y="1741560"/>
                <a:ext cx="1099440" cy="353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437098-D388-4E36-E9CA-2754B35CCB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5737" y="1705560"/>
                  <a:ext cx="1171080" cy="36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4F1785-3352-8A73-7EF8-82FC401EF6ED}"/>
                    </a:ext>
                  </a:extLst>
                </p14:cNvPr>
                <p14:cNvContentPartPr/>
                <p14:nvPr/>
              </p14:nvContentPartPr>
              <p14:xfrm>
                <a:off x="5388137" y="3657840"/>
                <a:ext cx="762480" cy="162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4F1785-3352-8A73-7EF8-82FC401EF6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2497" y="3621840"/>
                  <a:ext cx="834120" cy="16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DF549F-19FE-4EED-4E00-D3326ED3B6BD}"/>
                    </a:ext>
                  </a:extLst>
                </p14:cNvPr>
                <p14:cNvContentPartPr/>
                <p14:nvPr/>
              </p14:nvContentPartPr>
              <p14:xfrm>
                <a:off x="5442497" y="2971320"/>
                <a:ext cx="1362960" cy="230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DF549F-19FE-4EED-4E00-D3326ED3B6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06857" y="2935680"/>
                  <a:ext cx="1434600" cy="237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270BA9DE-9848-845B-739A-57A9B6B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2" y="733554"/>
            <a:ext cx="1602840" cy="986406"/>
          </a:xfrm>
        </p:spPr>
        <p:txBody>
          <a:bodyPr/>
          <a:lstStyle/>
          <a:p>
            <a:pPr algn="ctr"/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祖語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6096E53-F72B-6E2A-6F60-1614AB691789}"/>
              </a:ext>
            </a:extLst>
          </p:cNvPr>
          <p:cNvSpPr txBox="1">
            <a:spLocks/>
          </p:cNvSpPr>
          <p:nvPr/>
        </p:nvSpPr>
        <p:spPr>
          <a:xfrm>
            <a:off x="554158" y="5754652"/>
            <a:ext cx="7986745" cy="65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言語　言語　言語　言語　言語　言語　言語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9FADC6-7E88-276D-9563-9E0F33A5248F}"/>
                  </a:ext>
                </a:extLst>
              </p14:cNvPr>
              <p14:cNvContentPartPr/>
              <p14:nvPr/>
            </p14:nvContentPartPr>
            <p14:xfrm>
              <a:off x="1481200" y="6306533"/>
              <a:ext cx="587520" cy="3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9FADC6-7E88-276D-9563-9E0F33A524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7560" y="6198893"/>
                <a:ext cx="6951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A5C684-72D3-82C3-F730-15D269DBB12E}"/>
                  </a:ext>
                </a:extLst>
              </p14:cNvPr>
              <p14:cNvContentPartPr/>
              <p14:nvPr/>
            </p14:nvContentPartPr>
            <p14:xfrm>
              <a:off x="2438080" y="6290333"/>
              <a:ext cx="5857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A5C684-72D3-82C3-F730-15D269DBB1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84080" y="6182693"/>
                <a:ext cx="693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7674D7-F0AB-10F9-0E8E-4CBF4FA2AC0C}"/>
                  </a:ext>
                </a:extLst>
              </p14:cNvPr>
              <p14:cNvContentPartPr/>
              <p14:nvPr/>
            </p14:nvContentPartPr>
            <p14:xfrm>
              <a:off x="2520160" y="4285853"/>
              <a:ext cx="200880" cy="64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7674D7-F0AB-10F9-0E8E-4CBF4FA2AC0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66520" y="4178213"/>
                <a:ext cx="30852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CB7F73-B377-B945-EC75-2F82C2185992}"/>
                  </a:ext>
                </a:extLst>
              </p14:cNvPr>
              <p14:cNvContentPartPr/>
              <p14:nvPr/>
            </p14:nvContentPartPr>
            <p14:xfrm>
              <a:off x="1439080" y="6434333"/>
              <a:ext cx="723600" cy="11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CB7F73-B377-B945-EC75-2F82C218599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85440" y="6326693"/>
                <a:ext cx="831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E110C5-9BDC-250C-4E71-8E1520BD2647}"/>
                  </a:ext>
                </a:extLst>
              </p14:cNvPr>
              <p14:cNvContentPartPr/>
              <p14:nvPr/>
            </p14:nvContentPartPr>
            <p14:xfrm>
              <a:off x="6129880" y="6230573"/>
              <a:ext cx="532800" cy="61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E110C5-9BDC-250C-4E71-8E1520BD26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75880" y="6122573"/>
                <a:ext cx="6404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AF5B2F-8B68-6614-A1F4-FF2D9A7862F1}"/>
                  </a:ext>
                </a:extLst>
              </p14:cNvPr>
              <p14:cNvContentPartPr/>
              <p14:nvPr/>
            </p14:nvContentPartPr>
            <p14:xfrm>
              <a:off x="4512922" y="2011239"/>
              <a:ext cx="241920" cy="527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AF5B2F-8B68-6614-A1F4-FF2D9A7862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58922" y="1903239"/>
                <a:ext cx="34956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0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E564-6240-E1C6-B905-203198C6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183" y="1263054"/>
            <a:ext cx="7395634" cy="4331891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>
                <a:latin typeface="HGS明朝E" panose="020B0400000000000000" pitchFamily="18" charset="-128"/>
                <a:ea typeface="HGS明朝E" panose="020B0400000000000000" pitchFamily="18" charset="-128"/>
              </a:rPr>
              <a:t>全語族を紹介</a:t>
            </a:r>
            <a:endParaRPr kumimoji="1" lang="ja-JP" altLang="en-US" sz="8800" dirty="0">
              <a:latin typeface="HGS明朝E" panose="020B0400000000000000" pitchFamily="18" charset="-128"/>
              <a:ea typeface="HGS明朝E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2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073B89-9223-7E29-530D-24308289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1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9C93F2-76E4-0A95-9F47-4024D7CF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8A1FA3B-5498-AA75-C0C9-299A098A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30B771B-ED5B-B340-3953-58E94565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6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30B771B-ED5B-B340-3953-58E94565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0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824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BIZ UD明朝 Medium</vt:lpstr>
      <vt:lpstr>HGS明朝E</vt:lpstr>
      <vt:lpstr>メイリオ</vt:lpstr>
      <vt:lpstr>游ゴシック</vt:lpstr>
      <vt:lpstr>游ゴシック Light</vt:lpstr>
      <vt:lpstr>Arial</vt:lpstr>
      <vt:lpstr>Office Theme</vt:lpstr>
      <vt:lpstr>世界の全言語を紹介する</vt:lpstr>
      <vt:lpstr>祖語</vt:lpstr>
      <vt:lpstr>祖語</vt:lpstr>
      <vt:lpstr>全語族を紹介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インド・ヨーロッパ語族</vt:lpstr>
      <vt:lpstr>ゲルマン語派</vt:lpstr>
      <vt:lpstr>イタロケルト語派1(イタリック語派)</vt:lpstr>
      <vt:lpstr>イタロケルト語派2(ケルト語派)</vt:lpstr>
      <vt:lpstr>バルトスラブ語派1(スラブ語派)</vt:lpstr>
      <vt:lpstr>バルトスラブ語派2(バルト語派)</vt:lpstr>
      <vt:lpstr>インド・イラン語派</vt:lpstr>
      <vt:lpstr>早く分かれた諸語</vt:lpstr>
      <vt:lpstr>ウラル語族</vt:lpstr>
      <vt:lpstr>アジアの言語</vt:lpstr>
      <vt:lpstr>土着諸語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世界の全言語を紹介する</dc:title>
  <dc:creator>義広</dc:creator>
  <cp:lastModifiedBy>義広</cp:lastModifiedBy>
  <cp:revision>45</cp:revision>
  <dcterms:created xsi:type="dcterms:W3CDTF">2022-07-18T14:50:45Z</dcterms:created>
  <dcterms:modified xsi:type="dcterms:W3CDTF">2022-08-15T01:18:52Z</dcterms:modified>
</cp:coreProperties>
</file>