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59" r:id="rId9"/>
    <p:sldId id="264" r:id="rId10"/>
    <p:sldId id="28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8D11-CE1F-DEF0-22AA-C5E07F546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1539E-EB5B-18F9-2F62-B35877AA6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C2A62-D49D-E97A-4FBA-ED4B9336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5ACB-58DE-41D1-A906-2E5F494904BF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1D640-589E-3AC7-7B8D-7624B72D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A4ED9-B2B9-D805-24FB-D097E8B4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9EC-537A-4A58-A7C7-9B99C586F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3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5FA5-CB86-7F43-3F67-B4E30FA4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601F0-72BE-E30A-2856-F3A28CF94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FEE9E-F93F-A8A9-BA97-5A820818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5ACB-58DE-41D1-A906-2E5F494904BF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6949F-E246-75DC-3E19-363A73DB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2DDE2-6F52-9125-219A-2CE2445F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9EC-537A-4A58-A7C7-9B99C586F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03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02201-910D-428B-78D1-5BAF99AD2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D8FA6-5FBC-19A1-0472-1662F2300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906B-C314-BF41-8033-F4A0D32B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5ACB-58DE-41D1-A906-2E5F494904BF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CC7B-D6B2-280C-CAEE-4EDF3B47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B2529-CBEF-4605-EBB0-8065660A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9EC-537A-4A58-A7C7-9B99C586F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38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F2C7-37B7-0FC1-BB20-48ED36D0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B2ED-14CF-DF0C-F4A9-665F8D4BE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D482C-077E-DC58-3966-6C94D3FB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5ACB-58DE-41D1-A906-2E5F494904BF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FEA2-EF4F-FD0D-4E11-816E9F87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22AC-C757-21E4-C68F-B3EB8179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9EC-537A-4A58-A7C7-9B99C586F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72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0A02-B4E1-3A1A-8340-F0D164CA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DA2F3-0A9B-BC5B-198E-EFA193CC3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B6085-689B-C575-D4B3-D7DA5E35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5ACB-58DE-41D1-A906-2E5F494904BF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3D387-C6B2-5A72-B5A2-D3F9D61E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CC0E-DD6E-CA0C-0E80-D1716E4D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9EC-537A-4A58-A7C7-9B99C586F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81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6F2B-7FE7-CCCE-BCBB-9CD34568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C586-BD8D-9E24-9C19-E02537663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86BA9-54A9-A47D-CFCC-109F93863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D539A-89DE-1176-2332-7294A36F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5ACB-58DE-41D1-A906-2E5F494904BF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A0ED6-5A3E-0B14-6C54-2BE87FE7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2D0AE-CC15-12E5-4FA0-C5A085AF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9EC-537A-4A58-A7C7-9B99C586F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01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6C24-43FA-75AF-2B9F-9F3A5CD8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ACED-728E-0764-4EF8-4A765DCA9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FC5A6-D31A-F959-944F-7EE10905D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C91F6-8E96-6A0D-B9C5-1C3CAFFE2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64B0D-016A-EB55-4861-D9FF0060A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2CBD8-AD37-833C-022A-66D21422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5ACB-58DE-41D1-A906-2E5F494904BF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D737B-DE17-72CA-CA64-7AD680C5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927EB-9B32-1EC7-37A5-FA4D6A89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9EC-537A-4A58-A7C7-9B99C586F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21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B309-676E-D42C-E6A7-6D381C0C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56EF3-D364-DB6F-6545-53EB3FD1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5ACB-58DE-41D1-A906-2E5F494904BF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C11B5-2E97-90B0-9DCB-9D8EBBC2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F0021-E913-1637-4A6A-74070AB0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9EC-537A-4A58-A7C7-9B99C586F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94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1CD7D-2B23-5FC5-93E8-A5D6BC78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5ACB-58DE-41D1-A906-2E5F494904BF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33FE9-6F6A-8279-378F-6E31134D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22438-2773-E642-A42D-752633DC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9EC-537A-4A58-A7C7-9B99C586F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50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A0ED-6049-24DD-74B6-FCE9F7A0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6BCE-C5AF-E146-E58F-8F0DFF8BB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A7DF0-957A-AEDF-409F-D63FCA00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C908F-8DD1-73E9-C237-A19FD70B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5ACB-58DE-41D1-A906-2E5F494904BF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EE81C-F06B-FB9F-C27B-89F56FED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0D69F-E09E-1CD1-7D69-F4C9FF39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9EC-537A-4A58-A7C7-9B99C586F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2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1FAE-3585-4727-3627-8E5FFDA7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73B035-FDDC-1BF5-5DAD-0BA176F26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58EF9-CF20-CAB0-DC35-34B23878A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98BB8-3872-0A46-0985-1972250E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5ACB-58DE-41D1-A906-2E5F494904BF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643EA-A5A6-435F-7F25-9F9FBF5B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1DB64-87FB-BA90-551E-9ECEF61E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69EC-537A-4A58-A7C7-9B99C586F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CC4D6-A8CD-96AA-4F95-6EF2BC26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16FF3-1E07-27F6-BEFD-EE8BA2CBC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BB64A-C689-E93D-A4B0-663E956A1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5ACB-58DE-41D1-A906-2E5F494904BF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7FC39-A7F8-0A16-C59A-C9ACCB6EC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02B82-88AB-C0F5-1F58-3504A0D84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69EC-537A-4A58-A7C7-9B99C586FA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B0C8-A2B5-88B3-703C-5A2F3CF0C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スペイン語の活用</a:t>
            </a:r>
            <a:br>
              <a:rPr kumimoji="1" lang="en-US" altLang="ja-JP" dirty="0"/>
            </a:br>
            <a:r>
              <a:rPr kumimoji="1" lang="es-ES" altLang="ja-JP" dirty="0"/>
              <a:t>Conjugación del español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680FA-DD67-6F9C-A750-4C210C709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スぺ語ロシア語初心者たん</a:t>
            </a:r>
          </a:p>
        </p:txBody>
      </p:sp>
    </p:spTree>
    <p:extLst>
      <p:ext uri="{BB962C8B-B14F-4D97-AF65-F5344CB8AC3E}">
        <p14:creationId xmlns:p14="http://schemas.microsoft.com/office/powerpoint/2010/main" val="2455737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A768-3D74-AFF7-0617-A4C43701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活用表の見方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05E57-2D4E-5595-BE8C-C798BBD5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ar</a:t>
            </a:r>
            <a:r>
              <a:rPr lang="en-US" altLang="ja-JP" dirty="0"/>
              <a:t> er </a:t>
            </a:r>
            <a:r>
              <a:rPr lang="en-US" altLang="ja-JP" dirty="0" err="1"/>
              <a:t>ir</a:t>
            </a:r>
            <a:r>
              <a:rPr lang="ja-JP" altLang="en-US" dirty="0"/>
              <a:t>をとってから、以下の語尾をつける。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4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直接法現在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s-E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444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017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1047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222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34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058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5399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403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427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410C-6769-FC95-A689-706B6117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一つだけ原則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D35C-1967-FF5F-F16E-28B1465D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よく使う物ほど不規則で例外が多い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70181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84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1533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78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8820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6610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470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938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6A9A-B5BF-2F23-C637-D83FDA9C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4EBB-F839-9751-3DFF-78AEAE40E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/>
              <a:t>　活用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→直接法と接続法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→単純と複合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→現在と過去</a:t>
            </a:r>
            <a:r>
              <a:rPr lang="en-US" altLang="ja-JP" sz="2000" dirty="0"/>
              <a:t>(</a:t>
            </a:r>
            <a:r>
              <a:rPr lang="ja-JP" altLang="en-US" sz="2000" dirty="0"/>
              <a:t>点過去と線過去</a:t>
            </a:r>
            <a:r>
              <a:rPr lang="en-US" altLang="ja-JP" sz="2000" dirty="0"/>
              <a:t>)</a:t>
            </a:r>
            <a:r>
              <a:rPr lang="ja-JP" altLang="en-US" sz="2000" dirty="0"/>
              <a:t>と未来と</a:t>
            </a:r>
            <a:r>
              <a:rPr lang="ja-JP" altLang="en-US" sz="2000" b="1" dirty="0">
                <a:solidFill>
                  <a:srgbClr val="7030A0"/>
                </a:solidFill>
              </a:rPr>
              <a:t>過去未来</a:t>
            </a:r>
            <a:endParaRPr lang="en-US" altLang="ja-JP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794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FDD1-E071-5804-A393-C7D48744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74E9-3DAA-38D7-5819-C0FD5E0A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dirty="0"/>
              <a:t>　活用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→直接法</a:t>
            </a:r>
            <a:r>
              <a:rPr lang="en-US" altLang="ja-JP" dirty="0"/>
              <a:t>(</a:t>
            </a:r>
            <a:r>
              <a:rPr lang="ja-JP" altLang="en-US" dirty="0"/>
              <a:t>事実、明確</a:t>
            </a:r>
            <a:r>
              <a:rPr lang="en-US" altLang="ja-JP" dirty="0"/>
              <a:t>)</a:t>
            </a:r>
            <a:r>
              <a:rPr lang="ja-JP" altLang="en-US" dirty="0"/>
              <a:t>と接続法</a:t>
            </a:r>
            <a:r>
              <a:rPr lang="en-US" altLang="ja-JP" dirty="0"/>
              <a:t>(</a:t>
            </a:r>
            <a:r>
              <a:rPr lang="ja-JP" altLang="en-US" dirty="0"/>
              <a:t>空想、曖昧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→それぞれに単純時制</a:t>
            </a:r>
            <a:r>
              <a:rPr lang="en-US" altLang="ja-JP" dirty="0"/>
              <a:t>(not</a:t>
            </a:r>
            <a:r>
              <a:rPr lang="ja-JP" altLang="en-US" dirty="0"/>
              <a:t>完了</a:t>
            </a:r>
            <a:r>
              <a:rPr lang="en-US" altLang="ja-JP" dirty="0"/>
              <a:t>)</a:t>
            </a:r>
            <a:r>
              <a:rPr lang="ja-JP" altLang="en-US" dirty="0"/>
              <a:t>と複合時制</a:t>
            </a:r>
            <a:r>
              <a:rPr lang="en-US" altLang="ja-JP" dirty="0"/>
              <a:t>(</a:t>
            </a:r>
            <a:r>
              <a:rPr lang="ja-JP" altLang="en-US" dirty="0"/>
              <a:t>完了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→それぞれに現在・過去・未来、そして</a:t>
            </a:r>
            <a:r>
              <a:rPr lang="ja-JP" altLang="en-US" b="1" dirty="0">
                <a:solidFill>
                  <a:srgbClr val="7030A0"/>
                </a:solidFill>
              </a:rPr>
              <a:t>過去未来</a:t>
            </a:r>
            <a:endParaRPr lang="en-US" altLang="ja-JP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ja-JP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ここでは仮に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活用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→大時制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→小時制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108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410C-6769-FC95-A689-706B6117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一つだけ原則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D35C-1967-FF5F-F16E-28B1465D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よく使う物ほど不規則で例外が多い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⇔</a:t>
            </a:r>
            <a:r>
              <a:rPr kumimoji="1" lang="ja-JP" altLang="en-US" dirty="0">
                <a:solidFill>
                  <a:srgbClr val="FF0000"/>
                </a:solidFill>
              </a:rPr>
              <a:t>全ての法・大時制・小時制は均等には使われない。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76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FDD1-E071-5804-A393-C7D48744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74E9-3DAA-38D7-5819-C0FD5E0A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dirty="0"/>
              <a:t>　活用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→直接法</a:t>
            </a:r>
            <a:r>
              <a:rPr lang="en-US" altLang="ja-JP" dirty="0"/>
              <a:t>(</a:t>
            </a:r>
            <a:r>
              <a:rPr lang="ja-JP" altLang="en-US" dirty="0"/>
              <a:t>事実、明確</a:t>
            </a:r>
            <a:r>
              <a:rPr lang="en-US" altLang="ja-JP" dirty="0"/>
              <a:t>)</a:t>
            </a:r>
            <a:r>
              <a:rPr lang="ja-JP" altLang="en-US" dirty="0"/>
              <a:t>と接続法</a:t>
            </a:r>
            <a:r>
              <a:rPr lang="en-US" altLang="ja-JP" dirty="0"/>
              <a:t>(</a:t>
            </a:r>
            <a:r>
              <a:rPr lang="ja-JP" altLang="en-US" dirty="0"/>
              <a:t>空想、曖昧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→それぞれに単純時制</a:t>
            </a:r>
            <a:r>
              <a:rPr lang="en-US" altLang="ja-JP" dirty="0"/>
              <a:t>(not</a:t>
            </a:r>
            <a:r>
              <a:rPr lang="ja-JP" altLang="en-US" dirty="0"/>
              <a:t>完了</a:t>
            </a:r>
            <a:r>
              <a:rPr lang="en-US" altLang="ja-JP" dirty="0"/>
              <a:t>)</a:t>
            </a:r>
            <a:r>
              <a:rPr lang="ja-JP" altLang="en-US" dirty="0"/>
              <a:t>と複合時制</a:t>
            </a:r>
            <a:r>
              <a:rPr lang="en-US" altLang="ja-JP" dirty="0"/>
              <a:t>(</a:t>
            </a:r>
            <a:r>
              <a:rPr lang="ja-JP" altLang="en-US" dirty="0"/>
              <a:t>完了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→それぞれに現在・過去</a:t>
            </a:r>
            <a:r>
              <a:rPr lang="en-US" altLang="ja-JP" dirty="0"/>
              <a:t>(</a:t>
            </a:r>
            <a:r>
              <a:rPr lang="ja-JP" altLang="en-US" dirty="0"/>
              <a:t>点過去と線過去</a:t>
            </a:r>
            <a:r>
              <a:rPr lang="en-US" altLang="ja-JP" dirty="0"/>
              <a:t>)</a:t>
            </a:r>
            <a:r>
              <a:rPr lang="ja-JP" altLang="en-US" dirty="0"/>
              <a:t>・未来、そして</a:t>
            </a:r>
            <a:r>
              <a:rPr lang="ja-JP" altLang="en-US" b="1" dirty="0">
                <a:solidFill>
                  <a:srgbClr val="7030A0"/>
                </a:solidFill>
              </a:rPr>
              <a:t>過去未来</a:t>
            </a:r>
            <a:endParaRPr lang="en-US" altLang="ja-JP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ja-JP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ここでは仮に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活用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→大時制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→小時制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703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6AFF-0867-6939-49D4-49EEC09E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E2B81-F5DD-88B8-B366-A270F4322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直接法</a:t>
            </a:r>
            <a:endParaRPr kumimoji="1" lang="en-US" altLang="ja-JP" dirty="0"/>
          </a:p>
          <a:p>
            <a:r>
              <a:rPr lang="ja-JP" altLang="en-US" dirty="0"/>
              <a:t>接続法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この二つの対比が大事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命令法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英語と違い活用</a:t>
            </a:r>
            <a:r>
              <a:rPr lang="ja-JP" altLang="en-US" dirty="0"/>
              <a:t>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05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F605-334A-C9C7-E732-8364DEEB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大時制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D689-4C46-174F-E4CA-81704500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単純時制</a:t>
            </a:r>
            <a:endParaRPr kumimoji="1" lang="en-US" altLang="ja-JP" dirty="0"/>
          </a:p>
          <a:p>
            <a:r>
              <a:rPr lang="ja-JP" altLang="en-US" dirty="0"/>
              <a:t>完了時制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英語の感覚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429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C429-252B-FDDA-8879-11F9ED47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小時制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D44D-8B4B-D63E-4D56-2935EEA64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現在</a:t>
            </a:r>
            <a:endParaRPr kumimoji="1" lang="en-US" altLang="ja-JP" dirty="0"/>
          </a:p>
          <a:p>
            <a:r>
              <a:rPr lang="ja-JP" altLang="en-US" dirty="0"/>
              <a:t>過去</a:t>
            </a:r>
            <a:r>
              <a:rPr lang="en-US" altLang="ja-JP" dirty="0"/>
              <a:t>(</a:t>
            </a:r>
            <a:r>
              <a:rPr lang="ja-JP" altLang="en-US" dirty="0"/>
              <a:t>点過去と線過去に分かれる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未来</a:t>
            </a:r>
            <a:endParaRPr kumimoji="1" lang="en-US" altLang="ja-JP" dirty="0"/>
          </a:p>
          <a:p>
            <a:r>
              <a:rPr kumimoji="1" lang="ja-JP" altLang="en-US" dirty="0">
                <a:solidFill>
                  <a:srgbClr val="FF0000"/>
                </a:solidFill>
              </a:rPr>
              <a:t>過去未来</a:t>
            </a:r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ja-JP" altLang="en-US" u="sng" dirty="0">
                <a:solidFill>
                  <a:srgbClr val="FF0000"/>
                </a:solidFill>
              </a:rPr>
              <a:t>過去</a:t>
            </a:r>
            <a:r>
              <a:rPr kumimoji="1" lang="ja-JP" altLang="en-US" dirty="0">
                <a:solidFill>
                  <a:srgbClr val="FF0000"/>
                </a:solidFill>
              </a:rPr>
              <a:t>から</a:t>
            </a:r>
            <a:r>
              <a:rPr kumimoji="1" lang="ja-JP" altLang="en-US" u="sng" dirty="0">
                <a:solidFill>
                  <a:srgbClr val="FF0000"/>
                </a:solidFill>
              </a:rPr>
              <a:t>未来</a:t>
            </a:r>
            <a:r>
              <a:rPr lang="ja-JP" altLang="en-US" u="sng" dirty="0">
                <a:solidFill>
                  <a:srgbClr val="FF0000"/>
                </a:solidFill>
              </a:rPr>
              <a:t>の</a:t>
            </a:r>
            <a:r>
              <a:rPr kumimoji="1" lang="ja-JP" altLang="en-US" dirty="0">
                <a:solidFill>
                  <a:srgbClr val="FF0000"/>
                </a:solidFill>
              </a:rPr>
              <a:t>三つを網羅する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406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FDD1-E071-5804-A393-C7D48744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74E9-3DAA-38D7-5819-C0FD5E0A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dirty="0"/>
              <a:t>　活用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→直接法</a:t>
            </a:r>
            <a:r>
              <a:rPr lang="en-US" altLang="ja-JP" dirty="0"/>
              <a:t>(</a:t>
            </a:r>
            <a:r>
              <a:rPr lang="ja-JP" altLang="en-US" dirty="0"/>
              <a:t>事実、明確</a:t>
            </a:r>
            <a:r>
              <a:rPr lang="en-US" altLang="ja-JP" dirty="0"/>
              <a:t>)</a:t>
            </a:r>
            <a:r>
              <a:rPr lang="ja-JP" altLang="en-US" dirty="0"/>
              <a:t>と接続法</a:t>
            </a:r>
            <a:r>
              <a:rPr lang="en-US" altLang="ja-JP" dirty="0"/>
              <a:t>(</a:t>
            </a:r>
            <a:r>
              <a:rPr lang="ja-JP" altLang="en-US" dirty="0"/>
              <a:t>空想、曖昧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→それぞれに単純時制</a:t>
            </a:r>
            <a:r>
              <a:rPr lang="en-US" altLang="ja-JP" dirty="0"/>
              <a:t>(not</a:t>
            </a:r>
            <a:r>
              <a:rPr lang="ja-JP" altLang="en-US" dirty="0"/>
              <a:t>完了</a:t>
            </a:r>
            <a:r>
              <a:rPr lang="en-US" altLang="ja-JP" dirty="0"/>
              <a:t>)</a:t>
            </a:r>
            <a:r>
              <a:rPr lang="ja-JP" altLang="en-US" dirty="0"/>
              <a:t>と複合時制</a:t>
            </a:r>
            <a:r>
              <a:rPr lang="en-US" altLang="ja-JP" dirty="0"/>
              <a:t>(</a:t>
            </a:r>
            <a:r>
              <a:rPr lang="ja-JP" altLang="en-US" dirty="0"/>
              <a:t>完了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ja-JP" altLang="en-US" dirty="0"/>
              <a:t>→それぞれに現在・過去</a:t>
            </a:r>
            <a:r>
              <a:rPr lang="en-US" altLang="ja-JP" dirty="0"/>
              <a:t>(</a:t>
            </a:r>
            <a:r>
              <a:rPr lang="ja-JP" altLang="en-US" dirty="0"/>
              <a:t>点過去と線過去</a:t>
            </a:r>
            <a:r>
              <a:rPr lang="en-US" altLang="ja-JP" dirty="0"/>
              <a:t>)</a:t>
            </a:r>
            <a:r>
              <a:rPr lang="ja-JP" altLang="en-US" dirty="0"/>
              <a:t>・未来、そして</a:t>
            </a:r>
            <a:r>
              <a:rPr lang="ja-JP" altLang="en-US" b="1" dirty="0">
                <a:solidFill>
                  <a:srgbClr val="7030A0"/>
                </a:solidFill>
              </a:rPr>
              <a:t>過去未来</a:t>
            </a:r>
            <a:endParaRPr lang="en-US" altLang="ja-JP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ja-JP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ここでは仮に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活用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→大時制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→小時制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885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b="0" i="0" dirty="0">
            <a:solidFill>
              <a:srgbClr val="000000"/>
            </a:solidFill>
            <a:effectLst/>
            <a:latin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1188</Words>
  <Application>Microsoft Office PowerPoint</Application>
  <PresentationFormat>Widescreen</PresentationFormat>
  <Paragraphs>131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游ゴシック</vt:lpstr>
      <vt:lpstr>游ゴシック Light</vt:lpstr>
      <vt:lpstr>Arial</vt:lpstr>
      <vt:lpstr>Office Theme</vt:lpstr>
      <vt:lpstr>スペイン語の活用 Conjugación del español</vt:lpstr>
      <vt:lpstr>一つだけ原則</vt:lpstr>
      <vt:lpstr>全体像</vt:lpstr>
      <vt:lpstr>一つだけ原則</vt:lpstr>
      <vt:lpstr>全体像</vt:lpstr>
      <vt:lpstr>法</vt:lpstr>
      <vt:lpstr>大時制</vt:lpstr>
      <vt:lpstr>小時制</vt:lpstr>
      <vt:lpstr>全体像</vt:lpstr>
      <vt:lpstr>活用表の見方</vt:lpstr>
      <vt:lpstr>直接法現在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スペイン語の活用 Conjugación del español</dc:title>
  <dc:creator>松浦　義広</dc:creator>
  <cp:lastModifiedBy>松浦　義広</cp:lastModifiedBy>
  <cp:revision>7</cp:revision>
  <dcterms:created xsi:type="dcterms:W3CDTF">2022-05-17T06:58:08Z</dcterms:created>
  <dcterms:modified xsi:type="dcterms:W3CDTF">2022-05-18T04:11:38Z</dcterms:modified>
</cp:coreProperties>
</file>