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41F7-A510-9AEA-9448-D0E730174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DDF79-95A0-54D5-B91E-325FFCFE6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7AC39-1B40-6B67-FA33-1F00511A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72A5-9A42-4D14-AB68-A4AF0EF4E05E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7DDE7-514D-F59E-6B1E-8A096C29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ED63-F7BA-0A9A-638F-2EC4439C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6D-995D-45CA-AFD2-961863CAE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6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A2B3-ED5E-A9A9-B718-B41C8ABE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5FA38-1E3A-D7ED-A875-5A39A3633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FDE3-F44E-6EA4-A3B3-4FDF5797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72A5-9A42-4D14-AB68-A4AF0EF4E05E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5FAD1-F8E6-ED5E-470C-5D54BC24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573B4-912C-B565-1091-AA4A724F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6D-995D-45CA-AFD2-961863CAE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8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C22B9-8B59-13F3-B358-46DFEF4B4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9D2A8-797D-79BF-8FFC-7B8454B75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13631-73B6-32CF-B8A4-1FDF9255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72A5-9A42-4D14-AB68-A4AF0EF4E05E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2D59F-10EB-9172-1B9D-332CAC2D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905FC-1056-BEC3-5AE9-E81C207A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6D-995D-45CA-AFD2-961863CAE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4322-BC7A-A6BD-9D50-29E1C1D7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C8EC-BCC1-D168-A258-B33B8FC14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21FE-4BD2-889A-D662-D9140F5E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72A5-9A42-4D14-AB68-A4AF0EF4E05E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DFCF-85D8-E61B-D8E8-235189CB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13182-2B35-ED70-F137-8ADC1B8A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6D-995D-45CA-AFD2-961863CAE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62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A3EB-A119-A89C-74FF-4EF6EB4A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5C4A7-DDF4-D395-056A-E69A72C7C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67BA-472F-E1FE-59A8-2D4A1F18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72A5-9A42-4D14-AB68-A4AF0EF4E05E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4B80B-B2DD-2D0B-BF04-1F25CEE2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A870C-DF60-BC1C-4E11-C35BA05C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6D-995D-45CA-AFD2-961863CAE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74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DD23-3C25-9F7B-7CD9-A113E040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47FF-FAB6-B959-CF03-5A6808A02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9ACB6-569C-8AE9-3DEE-FB392005E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CD29-7E7E-2E6C-E72F-D9F88EBD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72A5-9A42-4D14-AB68-A4AF0EF4E05E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29010-9337-FDDF-AE18-7A12C6FD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41DF9-D0CD-5271-B47B-058EAC1A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6D-995D-45CA-AFD2-961863CAE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57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B9A2-D678-0482-6266-5FF5C299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04BF1-7DAC-FD4A-BCF9-E5D07CF1A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54B35-5FAA-4F10-A7F2-98ECC47E4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DB0D4-C05B-D139-866E-D15F992EC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CC76E-74EC-7CD3-EB58-B20FA1DF9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062E8-14F5-7576-F0F6-1EC16E8A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72A5-9A42-4D14-AB68-A4AF0EF4E05E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C58F8-7620-8096-3926-BE3BACCD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BF93F-E8F5-82CD-158F-C7B237A4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6D-995D-45CA-AFD2-961863CAE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6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6E6B-A46A-D538-6655-F73E9FD4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40759-C4D6-3745-BDB9-2B1CE950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72A5-9A42-4D14-AB68-A4AF0EF4E05E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C149D-233F-86AC-40D7-17C1B2DD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D7201-335C-1F0E-8BA5-1336FF8F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6D-995D-45CA-AFD2-961863CAE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4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4AA07-0D82-E84F-FA82-F54664BE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72A5-9A42-4D14-AB68-A4AF0EF4E05E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0E344-20D9-6D41-7341-01CF23D0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CD31F-1082-104B-71CF-4051A4FB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6D-995D-45CA-AFD2-961863CAE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52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638D-C046-97A6-ED40-E95E009C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C74F-D0FD-8249-6162-99EFE3323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BDEA5-ED44-C64C-34DA-7BEBBC32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759C-A998-450D-85B5-B27742E1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72A5-9A42-4D14-AB68-A4AF0EF4E05E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56801-2C95-1456-4287-1B967654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5FE56-384D-E678-1900-E8833648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6D-995D-45CA-AFD2-961863CAE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25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469F-2E11-A6E3-CBF8-0DE19325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BD80-C4C0-C9E2-79E2-55F664EE8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55C45-218F-38B7-CA36-44FA9E35C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16A4A-A0F6-1EF4-CD3B-5CBE28F6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72A5-9A42-4D14-AB68-A4AF0EF4E05E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72FDB-65F3-0A7D-C2F0-BB51EDF6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B1CA1-7D2A-E008-36AB-953ADF07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6D-995D-45CA-AFD2-961863CAE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89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14953-D7E3-9065-60D1-C6E8AFC3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D77AE-89CA-23B9-6BF9-40C3B6260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6325-9D2A-64EC-AFB9-EA7B350B0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272A5-9A42-4D14-AB68-A4AF0EF4E05E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23F00-6F3F-B071-39DB-D4579C0B6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731F6-E34B-7607-5563-A785E2C71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89D6D-995D-45CA-AFD2-961863CAE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61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8264-5FB6-68D6-1BDB-192FE5D90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lang="en-US" altLang="ja-JP" dirty="0"/>
              <a:t>h</a:t>
            </a:r>
            <a:r>
              <a:rPr kumimoji="1" lang="ja-JP" altLang="en-US" dirty="0"/>
              <a:t>ラテン語文法マスター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98648-E351-0B1E-2DF4-FA0024632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スぺ語ロシア語初心者たん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5167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CD23-0946-E3CD-9BBB-5EA809B8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AAD2-8E06-7644-D60F-925EA7B0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65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Theme</vt:lpstr>
      <vt:lpstr>1hラテン語文法マスター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1hラテン語文法マスター</dc:title>
  <dc:creator>松浦　義広</dc:creator>
  <cp:lastModifiedBy>松浦　義広</cp:lastModifiedBy>
  <cp:revision>1</cp:revision>
  <dcterms:created xsi:type="dcterms:W3CDTF">2022-05-28T11:52:46Z</dcterms:created>
  <dcterms:modified xsi:type="dcterms:W3CDTF">2022-05-28T11:57:05Z</dcterms:modified>
</cp:coreProperties>
</file>