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sldIdLst>
    <p:sldId id="258" r:id="rId2"/>
  </p:sldIdLst>
  <p:sldSz cx="43891200" cy="32918400"/>
  <p:notesSz cx="6858000" cy="9144000"/>
  <p:embeddedFontLst>
    <p:embeddedFont>
      <p:font typeface="Amaranth" panose="02010600030101010101" charset="0"/>
      <p:regular r:id="rId3"/>
    </p:embeddedFont>
    <p:embeddedFont>
      <p:font typeface="Calibri" panose="020F0502020204030204" pitchFamily="34" charset="0"/>
      <p:regular r:id="rId4"/>
      <p:bold r:id="rId5"/>
      <p:italic r:id="rId6"/>
      <p:boldItalic r:id="rId7"/>
    </p:embeddedFont>
    <p:embeddedFont>
      <p:font typeface="Titillium Web" panose="02010600030101010101" charset="0"/>
      <p:regular r:id="rId8"/>
    </p:embeddedFont>
  </p:embeddedFontLst>
  <p:custDataLst>
    <p:tags r:id="rId9"/>
  </p:custDataLst>
  <p:defaultTextStyle>
    <a:defPPr>
      <a:defRPr lang="en-US"/>
    </a:defPPr>
    <a:lvl1pPr marL="0" algn="l" defTabSz="5607979" rtl="0" eaLnBrk="1" latinLnBrk="0" hangingPunct="1">
      <a:defRPr sz="11000" kern="1200">
        <a:solidFill>
          <a:schemeClr val="tx1"/>
        </a:solidFill>
        <a:latin typeface="+mn-lt"/>
        <a:ea typeface="+mn-ea"/>
        <a:cs typeface="+mn-cs"/>
      </a:defRPr>
    </a:lvl1pPr>
    <a:lvl2pPr marL="2803989" algn="l" defTabSz="5607979" rtl="0" eaLnBrk="1" latinLnBrk="0" hangingPunct="1">
      <a:defRPr sz="11000" kern="1200">
        <a:solidFill>
          <a:schemeClr val="tx1"/>
        </a:solidFill>
        <a:latin typeface="+mn-lt"/>
        <a:ea typeface="+mn-ea"/>
        <a:cs typeface="+mn-cs"/>
      </a:defRPr>
    </a:lvl2pPr>
    <a:lvl3pPr marL="5607979" algn="l" defTabSz="5607979" rtl="0" eaLnBrk="1" latinLnBrk="0" hangingPunct="1">
      <a:defRPr sz="11000" kern="1200">
        <a:solidFill>
          <a:schemeClr val="tx1"/>
        </a:solidFill>
        <a:latin typeface="+mn-lt"/>
        <a:ea typeface="+mn-ea"/>
        <a:cs typeface="+mn-cs"/>
      </a:defRPr>
    </a:lvl3pPr>
    <a:lvl4pPr marL="8411968" algn="l" defTabSz="5607979" rtl="0" eaLnBrk="1" latinLnBrk="0" hangingPunct="1">
      <a:defRPr sz="11000" kern="1200">
        <a:solidFill>
          <a:schemeClr val="tx1"/>
        </a:solidFill>
        <a:latin typeface="+mn-lt"/>
        <a:ea typeface="+mn-ea"/>
        <a:cs typeface="+mn-cs"/>
      </a:defRPr>
    </a:lvl4pPr>
    <a:lvl5pPr marL="11215957" algn="l" defTabSz="5607979" rtl="0" eaLnBrk="1" latinLnBrk="0" hangingPunct="1">
      <a:defRPr sz="11000" kern="1200">
        <a:solidFill>
          <a:schemeClr val="tx1"/>
        </a:solidFill>
        <a:latin typeface="+mn-lt"/>
        <a:ea typeface="+mn-ea"/>
        <a:cs typeface="+mn-cs"/>
      </a:defRPr>
    </a:lvl5pPr>
    <a:lvl6pPr marL="14019947" algn="l" defTabSz="5607979" rtl="0" eaLnBrk="1" latinLnBrk="0" hangingPunct="1">
      <a:defRPr sz="11000" kern="1200">
        <a:solidFill>
          <a:schemeClr val="tx1"/>
        </a:solidFill>
        <a:latin typeface="+mn-lt"/>
        <a:ea typeface="+mn-ea"/>
        <a:cs typeface="+mn-cs"/>
      </a:defRPr>
    </a:lvl6pPr>
    <a:lvl7pPr marL="16823936" algn="l" defTabSz="5607979" rtl="0" eaLnBrk="1" latinLnBrk="0" hangingPunct="1">
      <a:defRPr sz="11000" kern="1200">
        <a:solidFill>
          <a:schemeClr val="tx1"/>
        </a:solidFill>
        <a:latin typeface="+mn-lt"/>
        <a:ea typeface="+mn-ea"/>
        <a:cs typeface="+mn-cs"/>
      </a:defRPr>
    </a:lvl7pPr>
    <a:lvl8pPr marL="19627924" algn="l" defTabSz="5607979" rtl="0" eaLnBrk="1" latinLnBrk="0" hangingPunct="1">
      <a:defRPr sz="11000" kern="1200">
        <a:solidFill>
          <a:schemeClr val="tx1"/>
        </a:solidFill>
        <a:latin typeface="+mn-lt"/>
        <a:ea typeface="+mn-ea"/>
        <a:cs typeface="+mn-cs"/>
      </a:defRPr>
    </a:lvl8pPr>
    <a:lvl9pPr marL="22431915" algn="l" defTabSz="5607979" rtl="0" eaLnBrk="1" latinLnBrk="0" hangingPunct="1">
      <a:defRPr sz="11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userDrawn="1">
          <p15:clr>
            <a:srgbClr val="A4A3A4"/>
          </p15:clr>
        </p15:guide>
        <p15:guide id="2" pos="13824"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C6F7C"/>
    <a:srgbClr val="005695"/>
    <a:srgbClr val="EDF1F2"/>
    <a:srgbClr val="000099"/>
    <a:srgbClr val="D2DDDA"/>
    <a:srgbClr val="002E50"/>
    <a:srgbClr val="00559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6" d="100"/>
          <a:sy n="16" d="100"/>
        </p:scale>
        <p:origin x="917" y="10"/>
      </p:cViewPr>
      <p:guideLst>
        <p:guide orient="horz" pos="10368"/>
        <p:guide pos="13824"/>
      </p:guideLst>
    </p:cSldViewPr>
  </p:slideViewPr>
  <p:notesTextViewPr>
    <p:cViewPr>
      <p:scale>
        <a:sx n="1" d="1"/>
        <a:sy n="1" d="1"/>
      </p:scale>
      <p:origin x="0" y="0"/>
    </p:cViewPr>
  </p:notesTextViewPr>
  <p:notesViewPr>
    <p:cSldViewPr>
      <p:cViewPr>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6.fntdata"/><Relationship Id="rId13" Type="http://schemas.openxmlformats.org/officeDocument/2006/relationships/tableStyles" Target="tableStyles.xml"/><Relationship Id="rId3" Type="http://schemas.openxmlformats.org/officeDocument/2006/relationships/font" Target="fonts/font1.fntdata"/><Relationship Id="rId7" Type="http://schemas.openxmlformats.org/officeDocument/2006/relationships/font" Target="fonts/font5.fntdata"/><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4.fntdata"/><Relationship Id="rId11" Type="http://schemas.openxmlformats.org/officeDocument/2006/relationships/viewProps" Target="viewProps.xml"/><Relationship Id="rId5" Type="http://schemas.openxmlformats.org/officeDocument/2006/relationships/font" Target="fonts/font3.fntdata"/><Relationship Id="rId10" Type="http://schemas.openxmlformats.org/officeDocument/2006/relationships/presProps" Target="presProps.xml"/><Relationship Id="rId4" Type="http://schemas.openxmlformats.org/officeDocument/2006/relationships/font" Target="fonts/font2.fntdata"/><Relationship Id="rId9" Type="http://schemas.openxmlformats.org/officeDocument/2006/relationships/tags" Target="tags/tag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1" cy="7056120"/>
          </a:xfrm>
        </p:spPr>
        <p:txBody>
          <a:bodyPr/>
          <a:lstStyle/>
          <a:p>
            <a:r>
              <a:rPr lang="en-US"/>
              <a:t>Click to edit Master title style</a:t>
            </a:r>
          </a:p>
        </p:txBody>
      </p:sp>
      <p:sp>
        <p:nvSpPr>
          <p:cNvPr id="3" name="Subtitle 2"/>
          <p:cNvSpPr>
            <a:spLocks noGrp="1"/>
          </p:cNvSpPr>
          <p:nvPr>
            <p:ph type="subTitle" idx="1"/>
          </p:nvPr>
        </p:nvSpPr>
        <p:spPr>
          <a:xfrm>
            <a:off x="6583680" y="18653761"/>
            <a:ext cx="30723839" cy="8412480"/>
          </a:xfrm>
        </p:spPr>
        <p:txBody>
          <a:bodyPr/>
          <a:lstStyle>
            <a:lvl1pPr marL="0" indent="0" algn="ctr">
              <a:buNone/>
              <a:defRPr>
                <a:solidFill>
                  <a:schemeClr val="tx1">
                    <a:tint val="75000"/>
                  </a:schemeClr>
                </a:solidFill>
              </a:defRPr>
            </a:lvl1pPr>
            <a:lvl2pPr marL="2803989" indent="0" algn="ctr">
              <a:buNone/>
              <a:defRPr>
                <a:solidFill>
                  <a:schemeClr val="tx1">
                    <a:tint val="75000"/>
                  </a:schemeClr>
                </a:solidFill>
              </a:defRPr>
            </a:lvl2pPr>
            <a:lvl3pPr marL="5607979" indent="0" algn="ctr">
              <a:buNone/>
              <a:defRPr>
                <a:solidFill>
                  <a:schemeClr val="tx1">
                    <a:tint val="75000"/>
                  </a:schemeClr>
                </a:solidFill>
              </a:defRPr>
            </a:lvl3pPr>
            <a:lvl4pPr marL="8411968" indent="0" algn="ctr">
              <a:buNone/>
              <a:defRPr>
                <a:solidFill>
                  <a:schemeClr val="tx1">
                    <a:tint val="75000"/>
                  </a:schemeClr>
                </a:solidFill>
              </a:defRPr>
            </a:lvl4pPr>
            <a:lvl5pPr marL="11215957" indent="0" algn="ctr">
              <a:buNone/>
              <a:defRPr>
                <a:solidFill>
                  <a:schemeClr val="tx1">
                    <a:tint val="75000"/>
                  </a:schemeClr>
                </a:solidFill>
              </a:defRPr>
            </a:lvl5pPr>
            <a:lvl6pPr marL="14019947" indent="0" algn="ctr">
              <a:buNone/>
              <a:defRPr>
                <a:solidFill>
                  <a:schemeClr val="tx1">
                    <a:tint val="75000"/>
                  </a:schemeClr>
                </a:solidFill>
              </a:defRPr>
            </a:lvl6pPr>
            <a:lvl7pPr marL="16823936" indent="0" algn="ctr">
              <a:buNone/>
              <a:defRPr>
                <a:solidFill>
                  <a:schemeClr val="tx1">
                    <a:tint val="75000"/>
                  </a:schemeClr>
                </a:solidFill>
              </a:defRPr>
            </a:lvl7pPr>
            <a:lvl8pPr marL="19627924" indent="0" algn="ctr">
              <a:buNone/>
              <a:defRPr>
                <a:solidFill>
                  <a:schemeClr val="tx1">
                    <a:tint val="75000"/>
                  </a:schemeClr>
                </a:solidFill>
              </a:defRPr>
            </a:lvl8pPr>
            <a:lvl9pPr marL="22431915"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43CEBCA-7401-4C45-9EA2-96F31AFFE866}" type="datetimeFigureOut">
              <a:rPr lang="en-US" smtClean="0"/>
              <a:t>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3E43A0-C0C4-48C9-8A6F-103B85D8B0CD}" type="slidenum">
              <a:rPr lang="en-US" smtClean="0"/>
              <a:t>‹#›</a:t>
            </a:fld>
            <a:endParaRPr lang="en-US"/>
          </a:p>
        </p:txBody>
      </p:sp>
    </p:spTree>
    <p:extLst>
      <p:ext uri="{BB962C8B-B14F-4D97-AF65-F5344CB8AC3E}">
        <p14:creationId xmlns:p14="http://schemas.microsoft.com/office/powerpoint/2010/main" val="3297149895"/>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43CEBCA-7401-4C45-9EA2-96F31AFFE866}" type="datetimeFigureOut">
              <a:rPr lang="en-US" smtClean="0"/>
              <a:t>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3E43A0-C0C4-48C9-8A6F-103B85D8B0CD}" type="slidenum">
              <a:rPr lang="en-US" smtClean="0"/>
              <a:t>‹#›</a:t>
            </a:fld>
            <a:endParaRPr lang="en-US"/>
          </a:p>
        </p:txBody>
      </p:sp>
    </p:spTree>
    <p:extLst>
      <p:ext uri="{BB962C8B-B14F-4D97-AF65-F5344CB8AC3E}">
        <p14:creationId xmlns:p14="http://schemas.microsoft.com/office/powerpoint/2010/main" val="2728879955"/>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742900" y="6324600"/>
            <a:ext cx="47404018" cy="13482065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530844" y="6324600"/>
            <a:ext cx="141480542" cy="13482065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43CEBCA-7401-4C45-9EA2-96F31AFFE866}" type="datetimeFigureOut">
              <a:rPr lang="en-US" smtClean="0"/>
              <a:t>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3E43A0-C0C4-48C9-8A6F-103B85D8B0CD}" type="slidenum">
              <a:rPr lang="en-US" smtClean="0"/>
              <a:t>‹#›</a:t>
            </a:fld>
            <a:endParaRPr lang="en-US"/>
          </a:p>
        </p:txBody>
      </p:sp>
    </p:spTree>
    <p:extLst>
      <p:ext uri="{BB962C8B-B14F-4D97-AF65-F5344CB8AC3E}">
        <p14:creationId xmlns:p14="http://schemas.microsoft.com/office/powerpoint/2010/main" val="193885782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43CEBCA-7401-4C45-9EA2-96F31AFFE866}" type="datetimeFigureOut">
              <a:rPr lang="en-US" smtClean="0"/>
              <a:t>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3E43A0-C0C4-48C9-8A6F-103B85D8B0CD}" type="slidenum">
              <a:rPr lang="en-US" smtClean="0"/>
              <a:t>‹#›</a:t>
            </a:fld>
            <a:endParaRPr lang="en-US"/>
          </a:p>
        </p:txBody>
      </p:sp>
    </p:spTree>
    <p:extLst>
      <p:ext uri="{BB962C8B-B14F-4D97-AF65-F5344CB8AC3E}">
        <p14:creationId xmlns:p14="http://schemas.microsoft.com/office/powerpoint/2010/main" val="2995731567"/>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1" y="21153121"/>
            <a:ext cx="37307521" cy="6537960"/>
          </a:xfrm>
        </p:spPr>
        <p:txBody>
          <a:bodyPr anchor="t"/>
          <a:lstStyle>
            <a:lvl1pPr algn="l">
              <a:defRPr sz="24500" b="1" cap="all"/>
            </a:lvl1pPr>
          </a:lstStyle>
          <a:p>
            <a:r>
              <a:rPr lang="en-US"/>
              <a:t>Click to edit Master title style</a:t>
            </a:r>
          </a:p>
        </p:txBody>
      </p:sp>
      <p:sp>
        <p:nvSpPr>
          <p:cNvPr id="3" name="Text Placeholder 2"/>
          <p:cNvSpPr>
            <a:spLocks noGrp="1"/>
          </p:cNvSpPr>
          <p:nvPr>
            <p:ph type="body" idx="1"/>
          </p:nvPr>
        </p:nvSpPr>
        <p:spPr>
          <a:xfrm>
            <a:off x="3467101" y="13952227"/>
            <a:ext cx="37307521" cy="7200899"/>
          </a:xfrm>
        </p:spPr>
        <p:txBody>
          <a:bodyPr anchor="b"/>
          <a:lstStyle>
            <a:lvl1pPr marL="0" indent="0">
              <a:buNone/>
              <a:defRPr sz="12300">
                <a:solidFill>
                  <a:schemeClr val="tx1">
                    <a:tint val="75000"/>
                  </a:schemeClr>
                </a:solidFill>
              </a:defRPr>
            </a:lvl1pPr>
            <a:lvl2pPr marL="2803989" indent="0">
              <a:buNone/>
              <a:defRPr sz="11000">
                <a:solidFill>
                  <a:schemeClr val="tx1">
                    <a:tint val="75000"/>
                  </a:schemeClr>
                </a:solidFill>
              </a:defRPr>
            </a:lvl2pPr>
            <a:lvl3pPr marL="5607979" indent="0">
              <a:buNone/>
              <a:defRPr sz="9800">
                <a:solidFill>
                  <a:schemeClr val="tx1">
                    <a:tint val="75000"/>
                  </a:schemeClr>
                </a:solidFill>
              </a:defRPr>
            </a:lvl3pPr>
            <a:lvl4pPr marL="8411968" indent="0">
              <a:buNone/>
              <a:defRPr sz="8600">
                <a:solidFill>
                  <a:schemeClr val="tx1">
                    <a:tint val="75000"/>
                  </a:schemeClr>
                </a:solidFill>
              </a:defRPr>
            </a:lvl4pPr>
            <a:lvl5pPr marL="11215957" indent="0">
              <a:buNone/>
              <a:defRPr sz="8600">
                <a:solidFill>
                  <a:schemeClr val="tx1">
                    <a:tint val="75000"/>
                  </a:schemeClr>
                </a:solidFill>
              </a:defRPr>
            </a:lvl5pPr>
            <a:lvl6pPr marL="14019947" indent="0">
              <a:buNone/>
              <a:defRPr sz="8600">
                <a:solidFill>
                  <a:schemeClr val="tx1">
                    <a:tint val="75000"/>
                  </a:schemeClr>
                </a:solidFill>
              </a:defRPr>
            </a:lvl6pPr>
            <a:lvl7pPr marL="16823936" indent="0">
              <a:buNone/>
              <a:defRPr sz="8600">
                <a:solidFill>
                  <a:schemeClr val="tx1">
                    <a:tint val="75000"/>
                  </a:schemeClr>
                </a:solidFill>
              </a:defRPr>
            </a:lvl7pPr>
            <a:lvl8pPr marL="19627924" indent="0">
              <a:buNone/>
              <a:defRPr sz="8600">
                <a:solidFill>
                  <a:schemeClr val="tx1">
                    <a:tint val="75000"/>
                  </a:schemeClr>
                </a:solidFill>
              </a:defRPr>
            </a:lvl8pPr>
            <a:lvl9pPr marL="22431915" indent="0">
              <a:buNone/>
              <a:defRPr sz="8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3CEBCA-7401-4C45-9EA2-96F31AFFE866}" type="datetimeFigureOut">
              <a:rPr lang="en-US" smtClean="0"/>
              <a:t>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3E43A0-C0C4-48C9-8A6F-103B85D8B0CD}" type="slidenum">
              <a:rPr lang="en-US" smtClean="0"/>
              <a:t>‹#›</a:t>
            </a:fld>
            <a:endParaRPr lang="en-US"/>
          </a:p>
        </p:txBody>
      </p:sp>
    </p:spTree>
    <p:extLst>
      <p:ext uri="{BB962C8B-B14F-4D97-AF65-F5344CB8AC3E}">
        <p14:creationId xmlns:p14="http://schemas.microsoft.com/office/powerpoint/2010/main" val="1018934689"/>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530842" y="36865561"/>
            <a:ext cx="94442279" cy="104279700"/>
          </a:xfrm>
        </p:spPr>
        <p:txBody>
          <a:bodyPr/>
          <a:lstStyle>
            <a:lvl1pPr>
              <a:defRPr sz="17100"/>
            </a:lvl1pPr>
            <a:lvl2pPr>
              <a:defRPr sz="14700"/>
            </a:lvl2pPr>
            <a:lvl3pPr>
              <a:defRPr sz="12300"/>
            </a:lvl3pPr>
            <a:lvl4pPr>
              <a:defRPr sz="11000"/>
            </a:lvl4pPr>
            <a:lvl5pPr>
              <a:defRPr sz="11000"/>
            </a:lvl5pPr>
            <a:lvl6pPr>
              <a:defRPr sz="11000"/>
            </a:lvl6pPr>
            <a:lvl7pPr>
              <a:defRPr sz="11000"/>
            </a:lvl7pPr>
            <a:lvl8pPr>
              <a:defRPr sz="11000"/>
            </a:lvl8pPr>
            <a:lvl9pPr>
              <a:defRPr sz="11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05704642" y="36865561"/>
            <a:ext cx="94442279" cy="104279700"/>
          </a:xfrm>
        </p:spPr>
        <p:txBody>
          <a:bodyPr/>
          <a:lstStyle>
            <a:lvl1pPr>
              <a:defRPr sz="17100"/>
            </a:lvl1pPr>
            <a:lvl2pPr>
              <a:defRPr sz="14700"/>
            </a:lvl2pPr>
            <a:lvl3pPr>
              <a:defRPr sz="12300"/>
            </a:lvl3pPr>
            <a:lvl4pPr>
              <a:defRPr sz="11000"/>
            </a:lvl4pPr>
            <a:lvl5pPr>
              <a:defRPr sz="11000"/>
            </a:lvl5pPr>
            <a:lvl6pPr>
              <a:defRPr sz="11000"/>
            </a:lvl6pPr>
            <a:lvl7pPr>
              <a:defRPr sz="11000"/>
            </a:lvl7pPr>
            <a:lvl8pPr>
              <a:defRPr sz="11000"/>
            </a:lvl8pPr>
            <a:lvl9pPr>
              <a:defRPr sz="11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43CEBCA-7401-4C45-9EA2-96F31AFFE866}" type="datetimeFigureOut">
              <a:rPr lang="en-US" smtClean="0"/>
              <a:t>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3E43A0-C0C4-48C9-8A6F-103B85D8B0CD}" type="slidenum">
              <a:rPr lang="en-US" smtClean="0"/>
              <a:t>‹#›</a:t>
            </a:fld>
            <a:endParaRPr lang="en-US"/>
          </a:p>
        </p:txBody>
      </p:sp>
    </p:spTree>
    <p:extLst>
      <p:ext uri="{BB962C8B-B14F-4D97-AF65-F5344CB8AC3E}">
        <p14:creationId xmlns:p14="http://schemas.microsoft.com/office/powerpoint/2010/main" val="3696521936"/>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2"/>
            <a:ext cx="39502079"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0" y="7368544"/>
            <a:ext cx="19392902" cy="3070859"/>
          </a:xfrm>
        </p:spPr>
        <p:txBody>
          <a:bodyPr anchor="b"/>
          <a:lstStyle>
            <a:lvl1pPr marL="0" indent="0">
              <a:buNone/>
              <a:defRPr sz="14700" b="1"/>
            </a:lvl1pPr>
            <a:lvl2pPr marL="2803989" indent="0">
              <a:buNone/>
              <a:defRPr sz="12300" b="1"/>
            </a:lvl2pPr>
            <a:lvl3pPr marL="5607979" indent="0">
              <a:buNone/>
              <a:defRPr sz="11000" b="1"/>
            </a:lvl3pPr>
            <a:lvl4pPr marL="8411968" indent="0">
              <a:buNone/>
              <a:defRPr sz="9800" b="1"/>
            </a:lvl4pPr>
            <a:lvl5pPr marL="11215957" indent="0">
              <a:buNone/>
              <a:defRPr sz="9800" b="1"/>
            </a:lvl5pPr>
            <a:lvl6pPr marL="14019947" indent="0">
              <a:buNone/>
              <a:defRPr sz="9800" b="1"/>
            </a:lvl6pPr>
            <a:lvl7pPr marL="16823936" indent="0">
              <a:buNone/>
              <a:defRPr sz="9800" b="1"/>
            </a:lvl7pPr>
            <a:lvl8pPr marL="19627924" indent="0">
              <a:buNone/>
              <a:defRPr sz="9800" b="1"/>
            </a:lvl8pPr>
            <a:lvl9pPr marL="22431915" indent="0">
              <a:buNone/>
              <a:defRPr sz="9800" b="1"/>
            </a:lvl9pPr>
          </a:lstStyle>
          <a:p>
            <a:pPr lvl="0"/>
            <a:r>
              <a:rPr lang="en-US"/>
              <a:t>Click to edit Master text styles</a:t>
            </a:r>
          </a:p>
        </p:txBody>
      </p:sp>
      <p:sp>
        <p:nvSpPr>
          <p:cNvPr id="4" name="Content Placeholder 3"/>
          <p:cNvSpPr>
            <a:spLocks noGrp="1"/>
          </p:cNvSpPr>
          <p:nvPr>
            <p:ph sz="half" idx="2"/>
          </p:nvPr>
        </p:nvSpPr>
        <p:spPr>
          <a:xfrm>
            <a:off x="2194560" y="10439401"/>
            <a:ext cx="19392902" cy="18966182"/>
          </a:xfrm>
        </p:spPr>
        <p:txBody>
          <a:bodyPr/>
          <a:lstStyle>
            <a:lvl1pPr>
              <a:defRPr sz="14700"/>
            </a:lvl1pPr>
            <a:lvl2pPr>
              <a:defRPr sz="12300"/>
            </a:lvl2pPr>
            <a:lvl3pPr>
              <a:defRPr sz="11000"/>
            </a:lvl3pPr>
            <a:lvl4pPr>
              <a:defRPr sz="9800"/>
            </a:lvl4pPr>
            <a:lvl5pPr>
              <a:defRPr sz="9800"/>
            </a:lvl5pPr>
            <a:lvl6pPr>
              <a:defRPr sz="9800"/>
            </a:lvl6pPr>
            <a:lvl7pPr>
              <a:defRPr sz="9800"/>
            </a:lvl7pPr>
            <a:lvl8pPr>
              <a:defRPr sz="9800"/>
            </a:lvl8pPr>
            <a:lvl9pPr>
              <a:defRPr sz="9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1" y="7368544"/>
            <a:ext cx="19400520" cy="3070859"/>
          </a:xfrm>
        </p:spPr>
        <p:txBody>
          <a:bodyPr anchor="b"/>
          <a:lstStyle>
            <a:lvl1pPr marL="0" indent="0">
              <a:buNone/>
              <a:defRPr sz="14700" b="1"/>
            </a:lvl1pPr>
            <a:lvl2pPr marL="2803989" indent="0">
              <a:buNone/>
              <a:defRPr sz="12300" b="1"/>
            </a:lvl2pPr>
            <a:lvl3pPr marL="5607979" indent="0">
              <a:buNone/>
              <a:defRPr sz="11000" b="1"/>
            </a:lvl3pPr>
            <a:lvl4pPr marL="8411968" indent="0">
              <a:buNone/>
              <a:defRPr sz="9800" b="1"/>
            </a:lvl4pPr>
            <a:lvl5pPr marL="11215957" indent="0">
              <a:buNone/>
              <a:defRPr sz="9800" b="1"/>
            </a:lvl5pPr>
            <a:lvl6pPr marL="14019947" indent="0">
              <a:buNone/>
              <a:defRPr sz="9800" b="1"/>
            </a:lvl6pPr>
            <a:lvl7pPr marL="16823936" indent="0">
              <a:buNone/>
              <a:defRPr sz="9800" b="1"/>
            </a:lvl7pPr>
            <a:lvl8pPr marL="19627924" indent="0">
              <a:buNone/>
              <a:defRPr sz="9800" b="1"/>
            </a:lvl8pPr>
            <a:lvl9pPr marL="22431915" indent="0">
              <a:buNone/>
              <a:defRPr sz="9800" b="1"/>
            </a:lvl9pPr>
          </a:lstStyle>
          <a:p>
            <a:pPr lvl="0"/>
            <a:r>
              <a:rPr lang="en-US"/>
              <a:t>Click to edit Master text styles</a:t>
            </a:r>
          </a:p>
        </p:txBody>
      </p:sp>
      <p:sp>
        <p:nvSpPr>
          <p:cNvPr id="6" name="Content Placeholder 5"/>
          <p:cNvSpPr>
            <a:spLocks noGrp="1"/>
          </p:cNvSpPr>
          <p:nvPr>
            <p:ph sz="quarter" idx="4"/>
          </p:nvPr>
        </p:nvSpPr>
        <p:spPr>
          <a:xfrm>
            <a:off x="22296121" y="10439401"/>
            <a:ext cx="19400520" cy="18966182"/>
          </a:xfrm>
        </p:spPr>
        <p:txBody>
          <a:bodyPr/>
          <a:lstStyle>
            <a:lvl1pPr>
              <a:defRPr sz="14700"/>
            </a:lvl1pPr>
            <a:lvl2pPr>
              <a:defRPr sz="12300"/>
            </a:lvl2pPr>
            <a:lvl3pPr>
              <a:defRPr sz="11000"/>
            </a:lvl3pPr>
            <a:lvl4pPr>
              <a:defRPr sz="9800"/>
            </a:lvl4pPr>
            <a:lvl5pPr>
              <a:defRPr sz="9800"/>
            </a:lvl5pPr>
            <a:lvl6pPr>
              <a:defRPr sz="9800"/>
            </a:lvl6pPr>
            <a:lvl7pPr>
              <a:defRPr sz="9800"/>
            </a:lvl7pPr>
            <a:lvl8pPr>
              <a:defRPr sz="9800"/>
            </a:lvl8pPr>
            <a:lvl9pPr>
              <a:defRPr sz="9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43CEBCA-7401-4C45-9EA2-96F31AFFE866}" type="datetimeFigureOut">
              <a:rPr lang="en-US" smtClean="0"/>
              <a:t>2/8/2021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D3E43A0-C0C4-48C9-8A6F-103B85D8B0CD}" type="slidenum">
              <a:rPr lang="en-US" smtClean="0"/>
              <a:t>‹#›</a:t>
            </a:fld>
            <a:endParaRPr lang="en-US"/>
          </a:p>
        </p:txBody>
      </p:sp>
    </p:spTree>
    <p:extLst>
      <p:ext uri="{BB962C8B-B14F-4D97-AF65-F5344CB8AC3E}">
        <p14:creationId xmlns:p14="http://schemas.microsoft.com/office/powerpoint/2010/main" val="3512611289"/>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43CEBCA-7401-4C45-9EA2-96F31AFFE866}" type="datetimeFigureOut">
              <a:rPr lang="en-US" smtClean="0"/>
              <a:t>2/8/2021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D3E43A0-C0C4-48C9-8A6F-103B85D8B0CD}" type="slidenum">
              <a:rPr lang="en-US" smtClean="0"/>
              <a:t>‹#›</a:t>
            </a:fld>
            <a:endParaRPr lang="en-US"/>
          </a:p>
        </p:txBody>
      </p:sp>
    </p:spTree>
    <p:extLst>
      <p:ext uri="{BB962C8B-B14F-4D97-AF65-F5344CB8AC3E}">
        <p14:creationId xmlns:p14="http://schemas.microsoft.com/office/powerpoint/2010/main" val="871052597"/>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3CEBCA-7401-4C45-9EA2-96F31AFFE866}" type="datetimeFigureOut">
              <a:rPr lang="en-US" smtClean="0"/>
              <a:t>2/8/2021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D3E43A0-C0C4-48C9-8A6F-103B85D8B0CD}" type="slidenum">
              <a:rPr lang="en-US" smtClean="0"/>
              <a:t>‹#›</a:t>
            </a:fld>
            <a:endParaRPr lang="en-US"/>
          </a:p>
        </p:txBody>
      </p:sp>
    </p:spTree>
    <p:extLst>
      <p:ext uri="{BB962C8B-B14F-4D97-AF65-F5344CB8AC3E}">
        <p14:creationId xmlns:p14="http://schemas.microsoft.com/office/powerpoint/2010/main" val="34708973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4" y="1310640"/>
            <a:ext cx="14439902" cy="5577840"/>
          </a:xfrm>
        </p:spPr>
        <p:txBody>
          <a:bodyPr anchor="b"/>
          <a:lstStyle>
            <a:lvl1pPr algn="l">
              <a:defRPr sz="12300" b="1"/>
            </a:lvl1pPr>
          </a:lstStyle>
          <a:p>
            <a:r>
              <a:rPr lang="en-US"/>
              <a:t>Click to edit Master title style</a:t>
            </a:r>
          </a:p>
        </p:txBody>
      </p:sp>
      <p:sp>
        <p:nvSpPr>
          <p:cNvPr id="3" name="Content Placeholder 2"/>
          <p:cNvSpPr>
            <a:spLocks noGrp="1"/>
          </p:cNvSpPr>
          <p:nvPr>
            <p:ph idx="1"/>
          </p:nvPr>
        </p:nvSpPr>
        <p:spPr>
          <a:xfrm>
            <a:off x="17160239" y="1310644"/>
            <a:ext cx="24536400" cy="28094942"/>
          </a:xfrm>
        </p:spPr>
        <p:txBody>
          <a:bodyPr/>
          <a:lstStyle>
            <a:lvl1pPr>
              <a:defRPr sz="19700"/>
            </a:lvl1pPr>
            <a:lvl2pPr>
              <a:defRPr sz="17100"/>
            </a:lvl2pPr>
            <a:lvl3pPr>
              <a:defRPr sz="14700"/>
            </a:lvl3pPr>
            <a:lvl4pPr>
              <a:defRPr sz="12300"/>
            </a:lvl4pPr>
            <a:lvl5pPr>
              <a:defRPr sz="12300"/>
            </a:lvl5pPr>
            <a:lvl6pPr>
              <a:defRPr sz="12300"/>
            </a:lvl6pPr>
            <a:lvl7pPr>
              <a:defRPr sz="12300"/>
            </a:lvl7pPr>
            <a:lvl8pPr>
              <a:defRPr sz="12300"/>
            </a:lvl8pPr>
            <a:lvl9pPr>
              <a:defRPr sz="12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4" y="6888483"/>
            <a:ext cx="14439902" cy="22517102"/>
          </a:xfrm>
        </p:spPr>
        <p:txBody>
          <a:bodyPr/>
          <a:lstStyle>
            <a:lvl1pPr marL="0" indent="0">
              <a:buNone/>
              <a:defRPr sz="8600"/>
            </a:lvl1pPr>
            <a:lvl2pPr marL="2803989" indent="0">
              <a:buNone/>
              <a:defRPr sz="7400"/>
            </a:lvl2pPr>
            <a:lvl3pPr marL="5607979" indent="0">
              <a:buNone/>
              <a:defRPr sz="6100"/>
            </a:lvl3pPr>
            <a:lvl4pPr marL="8411968" indent="0">
              <a:buNone/>
              <a:defRPr sz="5500"/>
            </a:lvl4pPr>
            <a:lvl5pPr marL="11215957" indent="0">
              <a:buNone/>
              <a:defRPr sz="5500"/>
            </a:lvl5pPr>
            <a:lvl6pPr marL="14019947" indent="0">
              <a:buNone/>
              <a:defRPr sz="5500"/>
            </a:lvl6pPr>
            <a:lvl7pPr marL="16823936" indent="0">
              <a:buNone/>
              <a:defRPr sz="5500"/>
            </a:lvl7pPr>
            <a:lvl8pPr marL="19627924" indent="0">
              <a:buNone/>
              <a:defRPr sz="5500"/>
            </a:lvl8pPr>
            <a:lvl9pPr marL="22431915" indent="0">
              <a:buNone/>
              <a:defRPr sz="5500"/>
            </a:lvl9pPr>
          </a:lstStyle>
          <a:p>
            <a:pPr lvl="0"/>
            <a:r>
              <a:rPr lang="en-US"/>
              <a:t>Click to edit Master text styles</a:t>
            </a:r>
          </a:p>
        </p:txBody>
      </p:sp>
      <p:sp>
        <p:nvSpPr>
          <p:cNvPr id="5" name="Date Placeholder 4"/>
          <p:cNvSpPr>
            <a:spLocks noGrp="1"/>
          </p:cNvSpPr>
          <p:nvPr>
            <p:ph type="dt" sz="half" idx="10"/>
          </p:nvPr>
        </p:nvSpPr>
        <p:spPr/>
        <p:txBody>
          <a:bodyPr/>
          <a:lstStyle/>
          <a:p>
            <a:fld id="{143CEBCA-7401-4C45-9EA2-96F31AFFE866}" type="datetimeFigureOut">
              <a:rPr lang="en-US" smtClean="0"/>
              <a:t>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3E43A0-C0C4-48C9-8A6F-103B85D8B0CD}" type="slidenum">
              <a:rPr lang="en-US" smtClean="0"/>
              <a:t>‹#›</a:t>
            </a:fld>
            <a:endParaRPr lang="en-US"/>
          </a:p>
        </p:txBody>
      </p:sp>
    </p:spTree>
    <p:extLst>
      <p:ext uri="{BB962C8B-B14F-4D97-AF65-F5344CB8AC3E}">
        <p14:creationId xmlns:p14="http://schemas.microsoft.com/office/powerpoint/2010/main" val="1544242035"/>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1" y="23042880"/>
            <a:ext cx="26334721" cy="2720342"/>
          </a:xfrm>
        </p:spPr>
        <p:txBody>
          <a:bodyPr anchor="b"/>
          <a:lstStyle>
            <a:lvl1pPr algn="l">
              <a:defRPr sz="12300" b="1"/>
            </a:lvl1pPr>
          </a:lstStyle>
          <a:p>
            <a:r>
              <a:rPr lang="en-US"/>
              <a:t>Click to edit Master title style</a:t>
            </a:r>
          </a:p>
        </p:txBody>
      </p:sp>
      <p:sp>
        <p:nvSpPr>
          <p:cNvPr id="3" name="Picture Placeholder 2"/>
          <p:cNvSpPr>
            <a:spLocks noGrp="1"/>
          </p:cNvSpPr>
          <p:nvPr>
            <p:ph type="pic" idx="1"/>
          </p:nvPr>
        </p:nvSpPr>
        <p:spPr>
          <a:xfrm>
            <a:off x="8602981" y="2941320"/>
            <a:ext cx="26334721" cy="19751039"/>
          </a:xfrm>
        </p:spPr>
        <p:txBody>
          <a:bodyPr/>
          <a:lstStyle>
            <a:lvl1pPr marL="0" indent="0">
              <a:buNone/>
              <a:defRPr sz="19700"/>
            </a:lvl1pPr>
            <a:lvl2pPr marL="2803989" indent="0">
              <a:buNone/>
              <a:defRPr sz="17100"/>
            </a:lvl2pPr>
            <a:lvl3pPr marL="5607979" indent="0">
              <a:buNone/>
              <a:defRPr sz="14700"/>
            </a:lvl3pPr>
            <a:lvl4pPr marL="8411968" indent="0">
              <a:buNone/>
              <a:defRPr sz="12300"/>
            </a:lvl4pPr>
            <a:lvl5pPr marL="11215957" indent="0">
              <a:buNone/>
              <a:defRPr sz="12300"/>
            </a:lvl5pPr>
            <a:lvl6pPr marL="14019947" indent="0">
              <a:buNone/>
              <a:defRPr sz="12300"/>
            </a:lvl6pPr>
            <a:lvl7pPr marL="16823936" indent="0">
              <a:buNone/>
              <a:defRPr sz="12300"/>
            </a:lvl7pPr>
            <a:lvl8pPr marL="19627924" indent="0">
              <a:buNone/>
              <a:defRPr sz="12300"/>
            </a:lvl8pPr>
            <a:lvl9pPr marL="22431915" indent="0">
              <a:buNone/>
              <a:defRPr sz="12300"/>
            </a:lvl9pPr>
          </a:lstStyle>
          <a:p>
            <a:endParaRPr lang="en-US"/>
          </a:p>
        </p:txBody>
      </p:sp>
      <p:sp>
        <p:nvSpPr>
          <p:cNvPr id="4" name="Text Placeholder 3"/>
          <p:cNvSpPr>
            <a:spLocks noGrp="1"/>
          </p:cNvSpPr>
          <p:nvPr>
            <p:ph type="body" sz="half" idx="2"/>
          </p:nvPr>
        </p:nvSpPr>
        <p:spPr>
          <a:xfrm>
            <a:off x="8602981" y="25763224"/>
            <a:ext cx="26334721" cy="3863339"/>
          </a:xfrm>
        </p:spPr>
        <p:txBody>
          <a:bodyPr/>
          <a:lstStyle>
            <a:lvl1pPr marL="0" indent="0">
              <a:buNone/>
              <a:defRPr sz="8600"/>
            </a:lvl1pPr>
            <a:lvl2pPr marL="2803989" indent="0">
              <a:buNone/>
              <a:defRPr sz="7400"/>
            </a:lvl2pPr>
            <a:lvl3pPr marL="5607979" indent="0">
              <a:buNone/>
              <a:defRPr sz="6100"/>
            </a:lvl3pPr>
            <a:lvl4pPr marL="8411968" indent="0">
              <a:buNone/>
              <a:defRPr sz="5500"/>
            </a:lvl4pPr>
            <a:lvl5pPr marL="11215957" indent="0">
              <a:buNone/>
              <a:defRPr sz="5500"/>
            </a:lvl5pPr>
            <a:lvl6pPr marL="14019947" indent="0">
              <a:buNone/>
              <a:defRPr sz="5500"/>
            </a:lvl6pPr>
            <a:lvl7pPr marL="16823936" indent="0">
              <a:buNone/>
              <a:defRPr sz="5500"/>
            </a:lvl7pPr>
            <a:lvl8pPr marL="19627924" indent="0">
              <a:buNone/>
              <a:defRPr sz="5500"/>
            </a:lvl8pPr>
            <a:lvl9pPr marL="22431915" indent="0">
              <a:buNone/>
              <a:defRPr sz="5500"/>
            </a:lvl9pPr>
          </a:lstStyle>
          <a:p>
            <a:pPr lvl="0"/>
            <a:r>
              <a:rPr lang="en-US"/>
              <a:t>Click to edit Master text styles</a:t>
            </a:r>
          </a:p>
        </p:txBody>
      </p:sp>
      <p:sp>
        <p:nvSpPr>
          <p:cNvPr id="5" name="Date Placeholder 4"/>
          <p:cNvSpPr>
            <a:spLocks noGrp="1"/>
          </p:cNvSpPr>
          <p:nvPr>
            <p:ph type="dt" sz="half" idx="10"/>
          </p:nvPr>
        </p:nvSpPr>
        <p:spPr/>
        <p:txBody>
          <a:bodyPr/>
          <a:lstStyle/>
          <a:p>
            <a:fld id="{143CEBCA-7401-4C45-9EA2-96F31AFFE866}" type="datetimeFigureOut">
              <a:rPr lang="en-US" smtClean="0"/>
              <a:t>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3E43A0-C0C4-48C9-8A6F-103B85D8B0CD}" type="slidenum">
              <a:rPr lang="en-US" smtClean="0"/>
              <a:t>‹#›</a:t>
            </a:fld>
            <a:endParaRPr lang="en-US"/>
          </a:p>
        </p:txBody>
      </p:sp>
    </p:spTree>
    <p:extLst>
      <p:ext uri="{BB962C8B-B14F-4D97-AF65-F5344CB8AC3E}">
        <p14:creationId xmlns:p14="http://schemas.microsoft.com/office/powerpoint/2010/main" val="2274500318"/>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79" cy="5486400"/>
          </a:xfrm>
          <a:prstGeom prst="rect">
            <a:avLst/>
          </a:prstGeom>
        </p:spPr>
        <p:txBody>
          <a:bodyPr vert="horz" lIns="560798" tIns="280399" rIns="560798" bIns="280399" rtlCol="0" anchor="ctr">
            <a:normAutofit/>
          </a:bodyPr>
          <a:lstStyle/>
          <a:p>
            <a:r>
              <a:rPr lang="en-US"/>
              <a:t>Click to edit Master title style</a:t>
            </a:r>
          </a:p>
        </p:txBody>
      </p:sp>
      <p:sp>
        <p:nvSpPr>
          <p:cNvPr id="3" name="Text Placeholder 2"/>
          <p:cNvSpPr>
            <a:spLocks noGrp="1"/>
          </p:cNvSpPr>
          <p:nvPr>
            <p:ph type="body" idx="1"/>
          </p:nvPr>
        </p:nvSpPr>
        <p:spPr>
          <a:xfrm>
            <a:off x="2194560" y="7680964"/>
            <a:ext cx="39502079" cy="21724621"/>
          </a:xfrm>
          <a:prstGeom prst="rect">
            <a:avLst/>
          </a:prstGeom>
        </p:spPr>
        <p:txBody>
          <a:bodyPr vert="horz" lIns="560798" tIns="280399" rIns="560798" bIns="28039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194560" y="30510482"/>
            <a:ext cx="10241280" cy="1752600"/>
          </a:xfrm>
          <a:prstGeom prst="rect">
            <a:avLst/>
          </a:prstGeom>
        </p:spPr>
        <p:txBody>
          <a:bodyPr vert="horz" lIns="560798" tIns="280399" rIns="560798" bIns="280399" rtlCol="0" anchor="ctr"/>
          <a:lstStyle>
            <a:lvl1pPr algn="l">
              <a:defRPr sz="7400">
                <a:solidFill>
                  <a:schemeClr val="tx1">
                    <a:tint val="75000"/>
                  </a:schemeClr>
                </a:solidFill>
              </a:defRPr>
            </a:lvl1pPr>
          </a:lstStyle>
          <a:p>
            <a:fld id="{143CEBCA-7401-4C45-9EA2-96F31AFFE866}" type="datetimeFigureOut">
              <a:rPr lang="en-US" smtClean="0"/>
              <a:t>2/8/2021</a:t>
            </a:fld>
            <a:endParaRPr lang="en-US"/>
          </a:p>
        </p:txBody>
      </p:sp>
      <p:sp>
        <p:nvSpPr>
          <p:cNvPr id="5" name="Footer Placeholder 4"/>
          <p:cNvSpPr>
            <a:spLocks noGrp="1"/>
          </p:cNvSpPr>
          <p:nvPr>
            <p:ph type="ftr" sz="quarter" idx="3"/>
          </p:nvPr>
        </p:nvSpPr>
        <p:spPr>
          <a:xfrm>
            <a:off x="14996161" y="30510482"/>
            <a:ext cx="13898880" cy="1752600"/>
          </a:xfrm>
          <a:prstGeom prst="rect">
            <a:avLst/>
          </a:prstGeom>
        </p:spPr>
        <p:txBody>
          <a:bodyPr vert="horz" lIns="560798" tIns="280399" rIns="560798" bIns="280399" rtlCol="0" anchor="ctr"/>
          <a:lstStyle>
            <a:lvl1pPr algn="ctr">
              <a:defRPr sz="74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1" y="30510482"/>
            <a:ext cx="10241280" cy="1752600"/>
          </a:xfrm>
          <a:prstGeom prst="rect">
            <a:avLst/>
          </a:prstGeom>
        </p:spPr>
        <p:txBody>
          <a:bodyPr vert="horz" lIns="560798" tIns="280399" rIns="560798" bIns="280399" rtlCol="0" anchor="ctr"/>
          <a:lstStyle>
            <a:lvl1pPr algn="r">
              <a:defRPr sz="7400">
                <a:solidFill>
                  <a:schemeClr val="tx1">
                    <a:tint val="75000"/>
                  </a:schemeClr>
                </a:solidFill>
              </a:defRPr>
            </a:lvl1pPr>
          </a:lstStyle>
          <a:p>
            <a:fld id="{0D3E43A0-C0C4-48C9-8A6F-103B85D8B0CD}" type="slidenum">
              <a:rPr lang="en-US" smtClean="0"/>
              <a:t>‹#›</a:t>
            </a:fld>
            <a:endParaRPr lang="en-US"/>
          </a:p>
        </p:txBody>
      </p:sp>
      <p:pic>
        <p:nvPicPr>
          <p:cNvPr id="7" name="New picture"/>
          <p:cNvPicPr/>
          <p:nvPr/>
        </p:nvPicPr>
        <p:blipFill>
          <a:blip r:embed="rId13"/>
          <a:stretch>
            <a:fillRect/>
          </a:stretch>
        </p:blipFill>
        <p:spPr>
          <a:xfrm rot="16200000">
            <a:off x="-11506200" y="16459200"/>
            <a:ext cx="14274800" cy="4368800"/>
          </a:xfrm>
          <a:prstGeom prst="rect">
            <a:avLst/>
          </a:prstGeom>
        </p:spPr>
      </p:pic>
      <p:pic>
        <p:nvPicPr>
          <p:cNvPr id="8" name="New picture"/>
          <p:cNvPicPr/>
          <p:nvPr/>
        </p:nvPicPr>
        <p:blipFill>
          <a:blip r:embed="rId13"/>
          <a:stretch>
            <a:fillRect/>
          </a:stretch>
        </p:blipFill>
        <p:spPr>
          <a:xfrm rot="5400000">
            <a:off x="41122600" y="16459200"/>
            <a:ext cx="14274800" cy="4368800"/>
          </a:xfrm>
          <a:prstGeom prst="rect">
            <a:avLst/>
          </a:prstGeom>
        </p:spPr>
      </p:pic>
      <p:pic>
        <p:nvPicPr>
          <p:cNvPr id="9" name="New picture"/>
          <p:cNvPicPr/>
          <p:nvPr/>
        </p:nvPicPr>
        <p:blipFill>
          <a:blip r:embed="rId14"/>
          <a:stretch>
            <a:fillRect/>
          </a:stretch>
        </p:blipFill>
        <p:spPr>
          <a:xfrm>
            <a:off x="6959600" y="33426400"/>
            <a:ext cx="29972000" cy="1549400"/>
          </a:xfrm>
          <a:prstGeom prst="rect">
            <a:avLst/>
          </a:prstGeom>
        </p:spPr>
      </p:pic>
      <p:sp>
        <p:nvSpPr>
          <p:cNvPr id="10" name="New shape"/>
          <p:cNvSpPr/>
          <p:nvPr/>
        </p:nvSpPr>
        <p:spPr>
          <a:xfrm>
            <a:off x="6959600" y="33997900"/>
            <a:ext cx="21945600" cy="127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sz="4880">
                <a:solidFill>
                  <a:srgbClr val="808080"/>
                </a:solidFill>
              </a:rPr>
              <a:t>Template ID: ruminativemauve  Size: 48x36</a:t>
            </a:r>
          </a:p>
        </p:txBody>
      </p:sp>
    </p:spTree>
    <p:extLst>
      <p:ext uri="{BB962C8B-B14F-4D97-AF65-F5344CB8AC3E}">
        <p14:creationId xmlns:p14="http://schemas.microsoft.com/office/powerpoint/2010/main" val="11060855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5607979" rtl="0" eaLnBrk="1" latinLnBrk="0" hangingPunct="1">
        <a:spcBef>
          <a:spcPct val="0"/>
        </a:spcBef>
        <a:buNone/>
        <a:defRPr sz="27000" kern="1200">
          <a:solidFill>
            <a:schemeClr val="tx1"/>
          </a:solidFill>
          <a:latin typeface="+mj-lt"/>
          <a:ea typeface="+mj-ea"/>
          <a:cs typeface="+mj-cs"/>
        </a:defRPr>
      </a:lvl1pPr>
    </p:titleStyle>
    <p:bodyStyle>
      <a:lvl1pPr marL="2102992" indent="-2102992" algn="l" defTabSz="5607979" rtl="0" eaLnBrk="1" latinLnBrk="0" hangingPunct="1">
        <a:spcBef>
          <a:spcPct val="20000"/>
        </a:spcBef>
        <a:buFont typeface="Arial" pitchFamily="34" charset="0"/>
        <a:buChar char="•"/>
        <a:defRPr sz="19700" kern="1200">
          <a:solidFill>
            <a:schemeClr val="tx1"/>
          </a:solidFill>
          <a:latin typeface="+mn-lt"/>
          <a:ea typeface="+mn-ea"/>
          <a:cs typeface="+mn-cs"/>
        </a:defRPr>
      </a:lvl1pPr>
      <a:lvl2pPr marL="4556483" indent="-1752493" algn="l" defTabSz="5607979" rtl="0" eaLnBrk="1" latinLnBrk="0" hangingPunct="1">
        <a:spcBef>
          <a:spcPct val="20000"/>
        </a:spcBef>
        <a:buFont typeface="Arial" pitchFamily="34" charset="0"/>
        <a:buChar char="–"/>
        <a:defRPr sz="17100" kern="1200">
          <a:solidFill>
            <a:schemeClr val="tx1"/>
          </a:solidFill>
          <a:latin typeface="+mn-lt"/>
          <a:ea typeface="+mn-ea"/>
          <a:cs typeface="+mn-cs"/>
        </a:defRPr>
      </a:lvl2pPr>
      <a:lvl3pPr marL="7009973" indent="-1401995" algn="l" defTabSz="5607979" rtl="0" eaLnBrk="1" latinLnBrk="0" hangingPunct="1">
        <a:spcBef>
          <a:spcPct val="20000"/>
        </a:spcBef>
        <a:buFont typeface="Arial" pitchFamily="34" charset="0"/>
        <a:buChar char="•"/>
        <a:defRPr sz="14700" kern="1200">
          <a:solidFill>
            <a:schemeClr val="tx1"/>
          </a:solidFill>
          <a:latin typeface="+mn-lt"/>
          <a:ea typeface="+mn-ea"/>
          <a:cs typeface="+mn-cs"/>
        </a:defRPr>
      </a:lvl3pPr>
      <a:lvl4pPr marL="9813963" indent="-1401995" algn="l" defTabSz="5607979" rtl="0" eaLnBrk="1" latinLnBrk="0" hangingPunct="1">
        <a:spcBef>
          <a:spcPct val="20000"/>
        </a:spcBef>
        <a:buFont typeface="Arial" pitchFamily="34" charset="0"/>
        <a:buChar char="–"/>
        <a:defRPr sz="12300" kern="1200">
          <a:solidFill>
            <a:schemeClr val="tx1"/>
          </a:solidFill>
          <a:latin typeface="+mn-lt"/>
          <a:ea typeface="+mn-ea"/>
          <a:cs typeface="+mn-cs"/>
        </a:defRPr>
      </a:lvl4pPr>
      <a:lvl5pPr marL="12617952" indent="-1401995" algn="l" defTabSz="5607979" rtl="0" eaLnBrk="1" latinLnBrk="0" hangingPunct="1">
        <a:spcBef>
          <a:spcPct val="20000"/>
        </a:spcBef>
        <a:buFont typeface="Arial" pitchFamily="34" charset="0"/>
        <a:buChar char="»"/>
        <a:defRPr sz="12300" kern="1200">
          <a:solidFill>
            <a:schemeClr val="tx1"/>
          </a:solidFill>
          <a:latin typeface="+mn-lt"/>
          <a:ea typeface="+mn-ea"/>
          <a:cs typeface="+mn-cs"/>
        </a:defRPr>
      </a:lvl5pPr>
      <a:lvl6pPr marL="15421941" indent="-1401995" algn="l" defTabSz="5607979" rtl="0" eaLnBrk="1" latinLnBrk="0" hangingPunct="1">
        <a:spcBef>
          <a:spcPct val="20000"/>
        </a:spcBef>
        <a:buFont typeface="Arial" pitchFamily="34" charset="0"/>
        <a:buChar char="•"/>
        <a:defRPr sz="12300" kern="1200">
          <a:solidFill>
            <a:schemeClr val="tx1"/>
          </a:solidFill>
          <a:latin typeface="+mn-lt"/>
          <a:ea typeface="+mn-ea"/>
          <a:cs typeface="+mn-cs"/>
        </a:defRPr>
      </a:lvl6pPr>
      <a:lvl7pPr marL="18225931" indent="-1401995" algn="l" defTabSz="5607979" rtl="0" eaLnBrk="1" latinLnBrk="0" hangingPunct="1">
        <a:spcBef>
          <a:spcPct val="20000"/>
        </a:spcBef>
        <a:buFont typeface="Arial" pitchFamily="34" charset="0"/>
        <a:buChar char="•"/>
        <a:defRPr sz="12300" kern="1200">
          <a:solidFill>
            <a:schemeClr val="tx1"/>
          </a:solidFill>
          <a:latin typeface="+mn-lt"/>
          <a:ea typeface="+mn-ea"/>
          <a:cs typeface="+mn-cs"/>
        </a:defRPr>
      </a:lvl7pPr>
      <a:lvl8pPr marL="21029919" indent="-1401995" algn="l" defTabSz="5607979" rtl="0" eaLnBrk="1" latinLnBrk="0" hangingPunct="1">
        <a:spcBef>
          <a:spcPct val="20000"/>
        </a:spcBef>
        <a:buFont typeface="Arial" pitchFamily="34" charset="0"/>
        <a:buChar char="•"/>
        <a:defRPr sz="12300" kern="1200">
          <a:solidFill>
            <a:schemeClr val="tx1"/>
          </a:solidFill>
          <a:latin typeface="+mn-lt"/>
          <a:ea typeface="+mn-ea"/>
          <a:cs typeface="+mn-cs"/>
        </a:defRPr>
      </a:lvl8pPr>
      <a:lvl9pPr marL="23833910" indent="-1401995" algn="l" defTabSz="5607979" rtl="0" eaLnBrk="1" latinLnBrk="0" hangingPunct="1">
        <a:spcBef>
          <a:spcPct val="20000"/>
        </a:spcBef>
        <a:buFont typeface="Arial" pitchFamily="34" charset="0"/>
        <a:buChar char="•"/>
        <a:defRPr sz="12300" kern="1200">
          <a:solidFill>
            <a:schemeClr val="tx1"/>
          </a:solidFill>
          <a:latin typeface="+mn-lt"/>
          <a:ea typeface="+mn-ea"/>
          <a:cs typeface="+mn-cs"/>
        </a:defRPr>
      </a:lvl9pPr>
    </p:bodyStyle>
    <p:otherStyle>
      <a:defPPr>
        <a:defRPr lang="en-US"/>
      </a:defPPr>
      <a:lvl1pPr marL="0" algn="l" defTabSz="5607979" rtl="0" eaLnBrk="1" latinLnBrk="0" hangingPunct="1">
        <a:defRPr sz="11000" kern="1200">
          <a:solidFill>
            <a:schemeClr val="tx1"/>
          </a:solidFill>
          <a:latin typeface="+mn-lt"/>
          <a:ea typeface="+mn-ea"/>
          <a:cs typeface="+mn-cs"/>
        </a:defRPr>
      </a:lvl1pPr>
      <a:lvl2pPr marL="2803989" algn="l" defTabSz="5607979" rtl="0" eaLnBrk="1" latinLnBrk="0" hangingPunct="1">
        <a:defRPr sz="11000" kern="1200">
          <a:solidFill>
            <a:schemeClr val="tx1"/>
          </a:solidFill>
          <a:latin typeface="+mn-lt"/>
          <a:ea typeface="+mn-ea"/>
          <a:cs typeface="+mn-cs"/>
        </a:defRPr>
      </a:lvl2pPr>
      <a:lvl3pPr marL="5607979" algn="l" defTabSz="5607979" rtl="0" eaLnBrk="1" latinLnBrk="0" hangingPunct="1">
        <a:defRPr sz="11000" kern="1200">
          <a:solidFill>
            <a:schemeClr val="tx1"/>
          </a:solidFill>
          <a:latin typeface="+mn-lt"/>
          <a:ea typeface="+mn-ea"/>
          <a:cs typeface="+mn-cs"/>
        </a:defRPr>
      </a:lvl3pPr>
      <a:lvl4pPr marL="8411968" algn="l" defTabSz="5607979" rtl="0" eaLnBrk="1" latinLnBrk="0" hangingPunct="1">
        <a:defRPr sz="11000" kern="1200">
          <a:solidFill>
            <a:schemeClr val="tx1"/>
          </a:solidFill>
          <a:latin typeface="+mn-lt"/>
          <a:ea typeface="+mn-ea"/>
          <a:cs typeface="+mn-cs"/>
        </a:defRPr>
      </a:lvl4pPr>
      <a:lvl5pPr marL="11215957" algn="l" defTabSz="5607979" rtl="0" eaLnBrk="1" latinLnBrk="0" hangingPunct="1">
        <a:defRPr sz="11000" kern="1200">
          <a:solidFill>
            <a:schemeClr val="tx1"/>
          </a:solidFill>
          <a:latin typeface="+mn-lt"/>
          <a:ea typeface="+mn-ea"/>
          <a:cs typeface="+mn-cs"/>
        </a:defRPr>
      </a:lvl5pPr>
      <a:lvl6pPr marL="14019947" algn="l" defTabSz="5607979" rtl="0" eaLnBrk="1" latinLnBrk="0" hangingPunct="1">
        <a:defRPr sz="11000" kern="1200">
          <a:solidFill>
            <a:schemeClr val="tx1"/>
          </a:solidFill>
          <a:latin typeface="+mn-lt"/>
          <a:ea typeface="+mn-ea"/>
          <a:cs typeface="+mn-cs"/>
        </a:defRPr>
      </a:lvl6pPr>
      <a:lvl7pPr marL="16823936" algn="l" defTabSz="5607979" rtl="0" eaLnBrk="1" latinLnBrk="0" hangingPunct="1">
        <a:defRPr sz="11000" kern="1200">
          <a:solidFill>
            <a:schemeClr val="tx1"/>
          </a:solidFill>
          <a:latin typeface="+mn-lt"/>
          <a:ea typeface="+mn-ea"/>
          <a:cs typeface="+mn-cs"/>
        </a:defRPr>
      </a:lvl7pPr>
      <a:lvl8pPr marL="19627924" algn="l" defTabSz="5607979" rtl="0" eaLnBrk="1" latinLnBrk="0" hangingPunct="1">
        <a:defRPr sz="11000" kern="1200">
          <a:solidFill>
            <a:schemeClr val="tx1"/>
          </a:solidFill>
          <a:latin typeface="+mn-lt"/>
          <a:ea typeface="+mn-ea"/>
          <a:cs typeface="+mn-cs"/>
        </a:defRPr>
      </a:lvl8pPr>
      <a:lvl9pPr marL="22431915" algn="l" defTabSz="5607979" rtl="0" eaLnBrk="1" latinLnBrk="0" hangingPunct="1">
        <a:defRPr sz="11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2B3D9C5F-17C5-4484-BB29-2B5981BDAAB5}"/>
              </a:ext>
            </a:extLst>
          </p:cNvPr>
          <p:cNvGrpSpPr/>
          <p:nvPr/>
        </p:nvGrpSpPr>
        <p:grpSpPr>
          <a:xfrm>
            <a:off x="685801" y="6117871"/>
            <a:ext cx="42321786" cy="8169540"/>
            <a:chOff x="685801" y="5445691"/>
            <a:chExt cx="21098780" cy="9961970"/>
          </a:xfrm>
        </p:grpSpPr>
        <p:sp>
          <p:nvSpPr>
            <p:cNvPr id="53" name="Rectangle 52"/>
            <p:cNvSpPr/>
            <p:nvPr/>
          </p:nvSpPr>
          <p:spPr>
            <a:xfrm>
              <a:off x="959813" y="5752283"/>
              <a:ext cx="20824769" cy="965537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AA9F8C9D-F26D-4848-9D04-66955C187D6D}"/>
                </a:ext>
              </a:extLst>
            </p:cNvPr>
            <p:cNvSpPr/>
            <p:nvPr/>
          </p:nvSpPr>
          <p:spPr>
            <a:xfrm>
              <a:off x="685801" y="5445691"/>
              <a:ext cx="20770396" cy="9655378"/>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6" name="TextBox 75"/>
          <p:cNvSpPr txBox="1"/>
          <p:nvPr/>
        </p:nvSpPr>
        <p:spPr>
          <a:xfrm>
            <a:off x="883613" y="7691734"/>
            <a:ext cx="27157987" cy="5632311"/>
          </a:xfrm>
          <a:prstGeom prst="rect">
            <a:avLst/>
          </a:prstGeom>
          <a:noFill/>
        </p:spPr>
        <p:txBody>
          <a:bodyPr wrap="square" rtlCol="0">
            <a:spAutoFit/>
          </a:bodyPr>
          <a:lstStyle/>
          <a:p>
            <a:pPr lvl="0"/>
            <a:r>
              <a:rPr lang="en-US" sz="3600" dirty="0">
                <a:solidFill>
                  <a:schemeClr val="bg1"/>
                </a:solidFill>
                <a:latin typeface="Titillium Web" panose="00000500000000000000" pitchFamily="2" charset="0"/>
                <a:cs typeface="Times New Roman" pitchFamily="18" charset="0"/>
              </a:rPr>
              <a:t>United States presidential election's result is always very impactful and worthy to analyze. Here we want to know which demography and economic factors are significantly crucial to the 2016 election result and describe the common characteristic of the counties which won by the Democratic Party(DEM), or the Republican Party(GOP). Since our response variable, the election result is binary type (1 is DEM's win, 0 is GOP's win), we choose logistic regression to build a general linear regression model to achieve our goal.</a:t>
            </a:r>
          </a:p>
          <a:p>
            <a:pPr lvl="0"/>
            <a:endParaRPr lang="en-US" sz="3600" dirty="0">
              <a:solidFill>
                <a:schemeClr val="bg1"/>
              </a:solidFill>
              <a:latin typeface="Titillium Web" panose="00000500000000000000" pitchFamily="2" charset="0"/>
              <a:cs typeface="Times New Roman" pitchFamily="18" charset="0"/>
            </a:endParaRPr>
          </a:p>
          <a:p>
            <a:pPr lvl="0"/>
            <a:r>
              <a:rPr lang="en-US" sz="3600" dirty="0">
                <a:solidFill>
                  <a:schemeClr val="bg1"/>
                </a:solidFill>
                <a:latin typeface="Titillium Web" panose="00000500000000000000" pitchFamily="2" charset="0"/>
                <a:cs typeface="Times New Roman" pitchFamily="18" charset="0"/>
              </a:rPr>
              <a:t>The dataset is collected by Jia et al. [1]. It includes 3111 counties in the 48 contiguous United States (except Oglala Lakota County, South Dakota) and Hawaii and 24 variables of the election result, demography and economic factors in 2012 and 2016 (etc. unemployment rate, median income and population). Appendix Table 3 shows the bachelor rate, median income, population, civilian labor force, and the unemployment rate all have a high correlation with themselves in the different years. After the colinear check, we delete all the 2012's variables except for 2012's election result and use the rest of the predictors to build the first model.</a:t>
            </a:r>
          </a:p>
        </p:txBody>
      </p:sp>
      <p:sp>
        <p:nvSpPr>
          <p:cNvPr id="89" name="Rectangle 88"/>
          <p:cNvSpPr/>
          <p:nvPr/>
        </p:nvSpPr>
        <p:spPr>
          <a:xfrm>
            <a:off x="685799" y="6543631"/>
            <a:ext cx="8229600"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Ins="274320" rtlCol="0" anchor="ctr"/>
          <a:lstStyle/>
          <a:p>
            <a:r>
              <a:rPr lang="en-US" sz="3600">
                <a:solidFill>
                  <a:schemeClr val="accent1">
                    <a:lumMod val="75000"/>
                  </a:schemeClr>
                </a:solidFill>
                <a:latin typeface="Amaranth" panose="02000503050000020004" pitchFamily="2" charset="0"/>
                <a:cs typeface="Times New Roman" pitchFamily="18" charset="0"/>
              </a:rPr>
              <a:t>Introduction</a:t>
            </a:r>
          </a:p>
        </p:txBody>
      </p:sp>
      <p:sp>
        <p:nvSpPr>
          <p:cNvPr id="30" name="Text Placeholder 5">
            <a:extLst>
              <a:ext uri="{FF2B5EF4-FFF2-40B4-BE49-F238E27FC236}">
                <a16:creationId xmlns:a16="http://schemas.microsoft.com/office/drawing/2014/main" id="{CF58507C-498D-43B7-8B25-E114DB6CF968}"/>
              </a:ext>
            </a:extLst>
          </p:cNvPr>
          <p:cNvSpPr txBox="1"/>
          <p:nvPr/>
        </p:nvSpPr>
        <p:spPr>
          <a:xfrm>
            <a:off x="3981428" y="1296927"/>
            <a:ext cx="36576000" cy="1733028"/>
          </a:xfrm>
          <a:prstGeom prst="rect">
            <a:avLst/>
          </a:prstGeom>
        </p:spPr>
        <p:txBody>
          <a:bodyPr lIns="0" tIns="0" rIns="0" bIns="0">
            <a:noAutofit/>
          </a:bodyPr>
          <a:lstStyle>
            <a:defPPr>
              <a:defRPr kern="1200" smtId="4294967295"/>
            </a:defPPr>
            <a:lvl1pPr marL="0" marR="0" indent="0" algn="l" defTabSz="3783013" rtl="0" eaLnBrk="1" fontAlgn="auto" latinLnBrk="0" hangingPunct="1">
              <a:lnSpc>
                <a:spcPct val="100000"/>
              </a:lnSpc>
              <a:spcBef>
                <a:spcPts val="600"/>
              </a:spcBef>
              <a:spcAft>
                <a:spcPct val="0"/>
              </a:spcAft>
              <a:buClrTx/>
              <a:buSzTx/>
              <a:buFontTx/>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algn="ctr" defTabSz="3761086">
              <a:spcBef>
                <a:spcPct val="20000"/>
              </a:spcBef>
              <a:defRPr/>
            </a:pPr>
            <a:r>
              <a:rPr lang="en-US" sz="8500" dirty="0">
                <a:solidFill>
                  <a:schemeClr val="accent1">
                    <a:lumMod val="75000"/>
                  </a:schemeClr>
                </a:solidFill>
                <a:latin typeface="Amaranth" panose="02000503050000020004" pitchFamily="2" charset="0"/>
                <a:cs typeface="Times New Roman" pitchFamily="18" charset="0"/>
              </a:rPr>
              <a:t>STA223 Project 1: Analysis of 2016 United States presidential election's result</a:t>
            </a:r>
          </a:p>
        </p:txBody>
      </p:sp>
      <p:sp>
        <p:nvSpPr>
          <p:cNvPr id="31" name="Text Placeholder 5">
            <a:extLst>
              <a:ext uri="{FF2B5EF4-FFF2-40B4-BE49-F238E27FC236}">
                <a16:creationId xmlns:a16="http://schemas.microsoft.com/office/drawing/2014/main" id="{8E2471C4-5166-47DE-B451-5D00AF9C9823}"/>
              </a:ext>
            </a:extLst>
          </p:cNvPr>
          <p:cNvSpPr txBox="1"/>
          <p:nvPr/>
        </p:nvSpPr>
        <p:spPr>
          <a:xfrm>
            <a:off x="3981428" y="2756722"/>
            <a:ext cx="36576000" cy="2930033"/>
          </a:xfrm>
          <a:prstGeom prst="rect">
            <a:avLst/>
          </a:prstGeom>
        </p:spPr>
        <p:txBody>
          <a:bodyPr lIns="0" tIns="0" rIns="0" bIns="0">
            <a:spAutoFit/>
          </a:bodyPr>
          <a:lstStyle>
            <a:defPPr>
              <a:defRPr kern="1200" smtId="4294967295"/>
            </a:defPPr>
            <a:lvl1pPr marL="0" marR="0" indent="0" algn="l" defTabSz="3761086" rtl="0" eaLnBrk="1" fontAlgn="auto" latinLnBrk="0" hangingPunct="1">
              <a:lnSpc>
                <a:spcPct val="100000"/>
              </a:lnSpc>
              <a:spcBef>
                <a:spcPct val="20000"/>
              </a:spcBef>
              <a:spcAft>
                <a:spcPct val="0"/>
              </a:spcAft>
              <a:buClrTx/>
              <a:buSzTx/>
              <a:buFont typeface="Arial" pitchFamily="34" charset="0"/>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algn="ctr">
              <a:defRPr/>
            </a:pPr>
            <a:r>
              <a:rPr lang="en-US" sz="5600" dirty="0">
                <a:solidFill>
                  <a:schemeClr val="accent1">
                    <a:lumMod val="75000"/>
                  </a:schemeClr>
                </a:solidFill>
                <a:latin typeface="Titillium Web" panose="00000500000000000000" pitchFamily="2" charset="0"/>
                <a:cs typeface="Times New Roman" pitchFamily="18" charset="0"/>
              </a:rPr>
              <a:t>Yunan Hou </a:t>
            </a:r>
          </a:p>
          <a:p>
            <a:pPr algn="ctr">
              <a:defRPr/>
            </a:pPr>
            <a:r>
              <a:rPr lang="en-US" sz="5600" dirty="0">
                <a:solidFill>
                  <a:schemeClr val="accent1">
                    <a:lumMod val="75000"/>
                  </a:schemeClr>
                </a:solidFill>
                <a:latin typeface="Titillium Web" panose="00000500000000000000" pitchFamily="2" charset="0"/>
                <a:cs typeface="Times New Roman" pitchFamily="18" charset="0"/>
              </a:rPr>
              <a:t>Master's Student in Biostatistics</a:t>
            </a:r>
          </a:p>
          <a:p>
            <a:pPr algn="ctr">
              <a:defRPr/>
            </a:pPr>
            <a:r>
              <a:rPr lang="en-US" sz="5600" dirty="0">
                <a:solidFill>
                  <a:schemeClr val="accent1">
                    <a:lumMod val="75000"/>
                  </a:schemeClr>
                </a:solidFill>
                <a:latin typeface="Titillium Web" panose="00000500000000000000" pitchFamily="2" charset="0"/>
                <a:cs typeface="Times New Roman" pitchFamily="18" charset="0"/>
              </a:rPr>
              <a:t>University of California at Davis</a:t>
            </a:r>
          </a:p>
        </p:txBody>
      </p:sp>
      <p:grpSp>
        <p:nvGrpSpPr>
          <p:cNvPr id="6" name="Group 5">
            <a:extLst>
              <a:ext uri="{FF2B5EF4-FFF2-40B4-BE49-F238E27FC236}">
                <a16:creationId xmlns:a16="http://schemas.microsoft.com/office/drawing/2014/main" id="{4F6A3F08-0BC0-4BCA-80AC-7F2DC5241070}"/>
              </a:ext>
            </a:extLst>
          </p:cNvPr>
          <p:cNvGrpSpPr/>
          <p:nvPr/>
        </p:nvGrpSpPr>
        <p:grpSpPr>
          <a:xfrm>
            <a:off x="32631364" y="14840952"/>
            <a:ext cx="10296555" cy="16410998"/>
            <a:chOff x="33061244" y="5702695"/>
            <a:chExt cx="10296555" cy="9706450"/>
          </a:xfrm>
        </p:grpSpPr>
        <p:sp>
          <p:nvSpPr>
            <p:cNvPr id="69" name="Rectangle 68"/>
            <p:cNvSpPr/>
            <p:nvPr/>
          </p:nvSpPr>
          <p:spPr>
            <a:xfrm>
              <a:off x="33335258" y="5952233"/>
              <a:ext cx="10022541" cy="945691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2903983E-51FF-4B04-8FC4-0997FEEBAC99}"/>
                </a:ext>
              </a:extLst>
            </p:cNvPr>
            <p:cNvSpPr/>
            <p:nvPr/>
          </p:nvSpPr>
          <p:spPr>
            <a:xfrm>
              <a:off x="33061244" y="5702695"/>
              <a:ext cx="9978583" cy="9565809"/>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6" name="TextBox 45">
            <a:extLst>
              <a:ext uri="{FF2B5EF4-FFF2-40B4-BE49-F238E27FC236}">
                <a16:creationId xmlns:a16="http://schemas.microsoft.com/office/drawing/2014/main" id="{6372142C-06E0-43A8-9C3D-E573CB253379}"/>
              </a:ext>
            </a:extLst>
          </p:cNvPr>
          <p:cNvSpPr txBox="1"/>
          <p:nvPr/>
        </p:nvSpPr>
        <p:spPr>
          <a:xfrm>
            <a:off x="32844418" y="16009158"/>
            <a:ext cx="9479587" cy="15050274"/>
          </a:xfrm>
          <a:prstGeom prst="rect">
            <a:avLst/>
          </a:prstGeom>
          <a:noFill/>
        </p:spPr>
        <p:txBody>
          <a:bodyPr wrap="square" rtlCol="0">
            <a:spAutoFit/>
          </a:bodyPr>
          <a:lstStyle/>
          <a:p>
            <a:pPr lvl="0"/>
            <a:r>
              <a:rPr lang="en-US" sz="3600" dirty="0">
                <a:solidFill>
                  <a:schemeClr val="bg1"/>
                </a:solidFill>
                <a:latin typeface="Titillium Web" panose="00000500000000000000" pitchFamily="2" charset="0"/>
                <a:cs typeface="Times New Roman" pitchFamily="18" charset="0"/>
              </a:rPr>
              <a:t>As a result, the fitness of the final model is not too bad. However, the leverage test and Cook Distance found dozens of data points with great impact, of which 3 points significantly affected the model in two tests at the same time; at the same time, the fit residual of several points is very large, indicating that they are difficult to be explained by the model. The union of the two sets of points is 9 counties listed in the table below, it is interesting that all of them turn over to another party in 2016, from whom they chose in 2012.</a:t>
            </a:r>
          </a:p>
          <a:p>
            <a:pPr lvl="0"/>
            <a:endParaRPr lang="en-US" sz="3600" dirty="0">
              <a:solidFill>
                <a:schemeClr val="bg1"/>
              </a:solidFill>
              <a:latin typeface="Titillium Web" panose="00000500000000000000" pitchFamily="2" charset="0"/>
              <a:cs typeface="Times New Roman" pitchFamily="18" charset="0"/>
            </a:endParaRPr>
          </a:p>
          <a:p>
            <a:pPr lvl="0"/>
            <a:r>
              <a:rPr lang="en-US" sz="3600" dirty="0">
                <a:solidFill>
                  <a:schemeClr val="bg1"/>
                </a:solidFill>
                <a:latin typeface="Titillium Web" panose="00000500000000000000" pitchFamily="2" charset="0"/>
                <a:cs typeface="Times New Roman" pitchFamily="18" charset="0"/>
              </a:rPr>
              <a:t>However, after closely checking these data points, we cannot consider them to be outliers or points of numerical errors and delete them. Instead, this may be because our data set failed to include some important independent variables that can affect the results of elections, and could not accurately describe why some counties changed their supporting parties in 2016.</a:t>
            </a:r>
          </a:p>
          <a:p>
            <a:pPr lvl="0"/>
            <a:endParaRPr lang="en-US" sz="3600" dirty="0">
              <a:solidFill>
                <a:schemeClr val="bg1"/>
              </a:solidFill>
              <a:latin typeface="Titillium Web" panose="00000500000000000000" pitchFamily="2" charset="0"/>
              <a:cs typeface="Times New Roman" pitchFamily="18" charset="0"/>
            </a:endParaRPr>
          </a:p>
          <a:p>
            <a:pPr lvl="0"/>
            <a:r>
              <a:rPr lang="en-US" sz="3600" dirty="0">
                <a:solidFill>
                  <a:schemeClr val="bg1"/>
                </a:solidFill>
                <a:latin typeface="Titillium Web" panose="00000500000000000000" pitchFamily="2" charset="0"/>
                <a:cs typeface="Times New Roman" pitchFamily="18" charset="0"/>
              </a:rPr>
              <a:t>Therefore, it is difficult to say that our final model can be used to predict election results. In the future, we hope to include more potential influence factors.</a:t>
            </a:r>
          </a:p>
        </p:txBody>
      </p:sp>
      <p:sp>
        <p:nvSpPr>
          <p:cNvPr id="47" name="Rectangle 46">
            <a:extLst>
              <a:ext uri="{FF2B5EF4-FFF2-40B4-BE49-F238E27FC236}">
                <a16:creationId xmlns:a16="http://schemas.microsoft.com/office/drawing/2014/main" id="{8161CB1A-2583-4C4B-AE75-3BE9BD8DA013}"/>
              </a:ext>
            </a:extLst>
          </p:cNvPr>
          <p:cNvSpPr/>
          <p:nvPr/>
        </p:nvSpPr>
        <p:spPr>
          <a:xfrm>
            <a:off x="32646603" y="14861054"/>
            <a:ext cx="8229600"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Ins="274320" rtlCol="0" anchor="ctr"/>
          <a:lstStyle/>
          <a:p>
            <a:r>
              <a:rPr lang="en-US" sz="3600">
                <a:solidFill>
                  <a:schemeClr val="accent1">
                    <a:lumMod val="75000"/>
                  </a:schemeClr>
                </a:solidFill>
                <a:latin typeface="Amaranth" panose="02000503050000020004" pitchFamily="2" charset="0"/>
                <a:cs typeface="Times New Roman" pitchFamily="18" charset="0"/>
              </a:rPr>
              <a:t>Conclusion</a:t>
            </a:r>
          </a:p>
        </p:txBody>
      </p:sp>
      <p:pic>
        <p:nvPicPr>
          <p:cNvPr id="1028" name="Picture 4" descr="Image result for uc davis">
            <a:extLst>
              <a:ext uri="{FF2B5EF4-FFF2-40B4-BE49-F238E27FC236}">
                <a16:creationId xmlns:a16="http://schemas.microsoft.com/office/drawing/2014/main" id="{921C742F-946E-472B-BCE7-AF3FD5CB55D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799" y="1312388"/>
            <a:ext cx="3915204" cy="3915204"/>
          </a:xfrm>
          <a:prstGeom prst="rect">
            <a:avLst/>
          </a:prstGeom>
          <a:noFill/>
          <a:extLst>
            <a:ext uri="{909E8E84-426E-40DD-AFC4-6F175D3DCCD1}">
              <a14:hiddenFill xmlns:a14="http://schemas.microsoft.com/office/drawing/2010/main">
                <a:solidFill>
                  <a:srgbClr val="FFFFFF"/>
                </a:solidFill>
              </a14:hiddenFill>
            </a:ext>
          </a:extLst>
        </p:spPr>
      </p:pic>
      <p:pic>
        <p:nvPicPr>
          <p:cNvPr id="8" name="图片 7">
            <a:extLst>
              <a:ext uri="{FF2B5EF4-FFF2-40B4-BE49-F238E27FC236}">
                <a16:creationId xmlns:a16="http://schemas.microsoft.com/office/drawing/2014/main" id="{86AA05B0-5533-4FD1-97B1-3406A81921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242000" y="6137763"/>
            <a:ext cx="9765528" cy="7560409"/>
          </a:xfrm>
          <a:prstGeom prst="rect">
            <a:avLst/>
          </a:prstGeom>
        </p:spPr>
      </p:pic>
      <p:grpSp>
        <p:nvGrpSpPr>
          <p:cNvPr id="39" name="组合 38">
            <a:extLst>
              <a:ext uri="{FF2B5EF4-FFF2-40B4-BE49-F238E27FC236}">
                <a16:creationId xmlns:a16="http://schemas.microsoft.com/office/drawing/2014/main" id="{D3DF0365-DB58-4E7E-9BC0-DBA9497C6C79}"/>
              </a:ext>
            </a:extLst>
          </p:cNvPr>
          <p:cNvGrpSpPr/>
          <p:nvPr/>
        </p:nvGrpSpPr>
        <p:grpSpPr>
          <a:xfrm>
            <a:off x="750211" y="14538839"/>
            <a:ext cx="10306968" cy="16431471"/>
            <a:chOff x="11477614" y="16029729"/>
            <a:chExt cx="10306968" cy="16431471"/>
          </a:xfrm>
        </p:grpSpPr>
        <p:grpSp>
          <p:nvGrpSpPr>
            <p:cNvPr id="4" name="Group 3">
              <a:extLst>
                <a:ext uri="{FF2B5EF4-FFF2-40B4-BE49-F238E27FC236}">
                  <a16:creationId xmlns:a16="http://schemas.microsoft.com/office/drawing/2014/main" id="{72186FBA-4B20-48BE-B919-AEB6D0A6B028}"/>
                </a:ext>
              </a:extLst>
            </p:cNvPr>
            <p:cNvGrpSpPr/>
            <p:nvPr/>
          </p:nvGrpSpPr>
          <p:grpSpPr>
            <a:xfrm>
              <a:off x="11477614" y="16029729"/>
              <a:ext cx="10306968" cy="16431471"/>
              <a:chOff x="11477614" y="16029729"/>
              <a:chExt cx="10306968" cy="16431471"/>
            </a:xfrm>
          </p:grpSpPr>
          <p:sp>
            <p:nvSpPr>
              <p:cNvPr id="65" name="Rectangle 64"/>
              <p:cNvSpPr/>
              <p:nvPr/>
            </p:nvSpPr>
            <p:spPr>
              <a:xfrm>
                <a:off x="11762041" y="16420742"/>
                <a:ext cx="10022541" cy="1604045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A402271A-8E8D-41D7-9075-F9EF7A38037F}"/>
                  </a:ext>
                </a:extLst>
              </p:cNvPr>
              <p:cNvSpPr/>
              <p:nvPr/>
            </p:nvSpPr>
            <p:spPr>
              <a:xfrm>
                <a:off x="11477614" y="16029729"/>
                <a:ext cx="9978583" cy="1613599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2" name="TextBox 41">
              <a:extLst>
                <a:ext uri="{FF2B5EF4-FFF2-40B4-BE49-F238E27FC236}">
                  <a16:creationId xmlns:a16="http://schemas.microsoft.com/office/drawing/2014/main" id="{19038CD7-8151-441F-8271-E513E2717D2A}"/>
                </a:ext>
              </a:extLst>
            </p:cNvPr>
            <p:cNvSpPr txBox="1"/>
            <p:nvPr/>
          </p:nvSpPr>
          <p:spPr>
            <a:xfrm>
              <a:off x="11675428" y="17607304"/>
              <a:ext cx="9479587" cy="13018949"/>
            </a:xfrm>
            <a:prstGeom prst="rect">
              <a:avLst/>
            </a:prstGeom>
            <a:noFill/>
          </p:spPr>
          <p:txBody>
            <a:bodyPr wrap="square" rtlCol="0">
              <a:spAutoFit/>
            </a:bodyPr>
            <a:lstStyle/>
            <a:p>
              <a:pPr marL="342900" lvl="0" indent="-342900">
                <a:buFont typeface="Arial" panose="020B0604020202020204" pitchFamily="34" charset="0"/>
                <a:buChar char="•"/>
              </a:pPr>
              <a:r>
                <a:rPr lang="en-US" sz="2800" dirty="0">
                  <a:solidFill>
                    <a:schemeClr val="bg1"/>
                  </a:solidFill>
                  <a:latin typeface="Titillium Web" panose="00000500000000000000" pitchFamily="2" charset="0"/>
                  <a:cs typeface="Times New Roman" pitchFamily="18" charset="0"/>
                </a:rPr>
                <a:t>Model Building</a:t>
              </a:r>
            </a:p>
            <a:p>
              <a:pPr lvl="0"/>
              <a:r>
                <a:rPr lang="en-US" sz="2800" dirty="0">
                  <a:solidFill>
                    <a:schemeClr val="bg1"/>
                  </a:solidFill>
                  <a:latin typeface="Titillium Web" panose="00000500000000000000" pitchFamily="2" charset="0"/>
                  <a:cs typeface="Times New Roman" pitchFamily="18" charset="0"/>
                </a:rPr>
                <a:t>Since our y is a binary response variable, we need to use logistic regression with the binomial family to build a general linear regression model to achieve our goal. </a:t>
              </a:r>
            </a:p>
            <a:p>
              <a:pPr lvl="0"/>
              <a:r>
                <a:rPr lang="en-US" sz="2800" dirty="0">
                  <a:solidFill>
                    <a:schemeClr val="bg1"/>
                  </a:solidFill>
                  <a:latin typeface="Titillium Web" panose="00000500000000000000" pitchFamily="2" charset="0"/>
                  <a:cs typeface="Times New Roman" pitchFamily="18" charset="0"/>
                </a:rPr>
                <a:t>The model can be formally written as</a:t>
              </a:r>
            </a:p>
            <a:p>
              <a:pPr lvl="0"/>
              <a:endParaRPr lang="en-US" sz="2800" dirty="0">
                <a:solidFill>
                  <a:schemeClr val="bg1"/>
                </a:solidFill>
                <a:latin typeface="Titillium Web" panose="00000500000000000000" pitchFamily="2" charset="0"/>
                <a:cs typeface="Times New Roman" pitchFamily="18" charset="0"/>
              </a:endParaRPr>
            </a:p>
            <a:p>
              <a:pPr lvl="0"/>
              <a:endParaRPr lang="en-US" sz="2800" dirty="0">
                <a:solidFill>
                  <a:schemeClr val="bg1"/>
                </a:solidFill>
                <a:latin typeface="Titillium Web" panose="00000500000000000000" pitchFamily="2" charset="0"/>
                <a:cs typeface="Times New Roman" pitchFamily="18" charset="0"/>
              </a:endParaRPr>
            </a:p>
            <a:p>
              <a:pPr lvl="0"/>
              <a:endParaRPr lang="en-US" sz="2800" dirty="0">
                <a:solidFill>
                  <a:schemeClr val="bg1"/>
                </a:solidFill>
                <a:latin typeface="Titillium Web" panose="00000500000000000000" pitchFamily="2" charset="0"/>
                <a:cs typeface="Times New Roman" pitchFamily="18" charset="0"/>
              </a:endParaRPr>
            </a:p>
            <a:p>
              <a:pPr lvl="0"/>
              <a:endParaRPr lang="en-US" sz="2800" dirty="0">
                <a:solidFill>
                  <a:schemeClr val="bg1"/>
                </a:solidFill>
                <a:latin typeface="Titillium Web" panose="00000500000000000000" pitchFamily="2" charset="0"/>
                <a:cs typeface="Times New Roman" pitchFamily="18" charset="0"/>
              </a:endParaRPr>
            </a:p>
            <a:p>
              <a:pPr lvl="0"/>
              <a:endParaRPr lang="en-US" sz="2800" dirty="0">
                <a:solidFill>
                  <a:schemeClr val="bg1"/>
                </a:solidFill>
                <a:latin typeface="Titillium Web" panose="00000500000000000000" pitchFamily="2" charset="0"/>
                <a:cs typeface="Times New Roman" pitchFamily="18" charset="0"/>
              </a:endParaRPr>
            </a:p>
            <a:p>
              <a:pPr lvl="0"/>
              <a:endParaRPr lang="en-US" sz="2800" dirty="0">
                <a:solidFill>
                  <a:schemeClr val="bg1"/>
                </a:solidFill>
                <a:latin typeface="Titillium Web" panose="00000500000000000000" pitchFamily="2" charset="0"/>
                <a:cs typeface="Times New Roman" pitchFamily="18" charset="0"/>
              </a:endParaRPr>
            </a:p>
            <a:p>
              <a:pPr marL="342900" indent="-342900">
                <a:buFont typeface="Arial" panose="020B0604020202020204" pitchFamily="34" charset="0"/>
                <a:buChar char="•"/>
              </a:pPr>
              <a:r>
                <a:rPr lang="en-US" altLang="zh-CN" sz="2800" dirty="0">
                  <a:solidFill>
                    <a:schemeClr val="bg1"/>
                  </a:solidFill>
                  <a:latin typeface="Titillium Web" panose="00000500000000000000" pitchFamily="2" charset="0"/>
                  <a:cs typeface="Times New Roman" pitchFamily="18" charset="0"/>
                </a:rPr>
                <a:t>Model Selection</a:t>
              </a:r>
            </a:p>
            <a:p>
              <a:r>
                <a:rPr lang="en-US" altLang="zh-CN" sz="2800" dirty="0">
                  <a:solidFill>
                    <a:schemeClr val="bg1"/>
                  </a:solidFill>
                  <a:latin typeface="Titillium Web" panose="00000500000000000000" pitchFamily="2" charset="0"/>
                  <a:cs typeface="Times New Roman" pitchFamily="18" charset="0"/>
                </a:rPr>
                <a:t>BIC attempt to resolve the model selection problem by introducing a penalty term for the number of parameters in the model, which formally is</a:t>
              </a:r>
            </a:p>
            <a:p>
              <a:endParaRPr lang="en-US" altLang="zh-CN" sz="2800" dirty="0">
                <a:solidFill>
                  <a:schemeClr val="bg1"/>
                </a:solidFill>
                <a:latin typeface="Titillium Web" panose="00000500000000000000" pitchFamily="2" charset="0"/>
                <a:cs typeface="Times New Roman" pitchFamily="18" charset="0"/>
              </a:endParaRPr>
            </a:p>
            <a:p>
              <a:endParaRPr lang="en-US" altLang="zh-CN" sz="2800" dirty="0">
                <a:solidFill>
                  <a:schemeClr val="bg1"/>
                </a:solidFill>
                <a:latin typeface="Titillium Web" panose="00000500000000000000" pitchFamily="2" charset="0"/>
                <a:cs typeface="Times New Roman" pitchFamily="18" charset="0"/>
              </a:endParaRPr>
            </a:p>
            <a:p>
              <a:pPr marL="342900" indent="-342900">
                <a:buFont typeface="Arial" panose="020B0604020202020204" pitchFamily="34" charset="0"/>
                <a:buChar char="•"/>
              </a:pPr>
              <a:endParaRPr lang="en-US" altLang="zh-CN" sz="2800" dirty="0">
                <a:solidFill>
                  <a:schemeClr val="bg1"/>
                </a:solidFill>
                <a:latin typeface="Titillium Web" panose="00000500000000000000" pitchFamily="2" charset="0"/>
                <a:cs typeface="Times New Roman" pitchFamily="18" charset="0"/>
              </a:endParaRPr>
            </a:p>
            <a:p>
              <a:pPr marL="342900" indent="-342900">
                <a:buFont typeface="Arial" panose="020B0604020202020204" pitchFamily="34" charset="0"/>
                <a:buChar char="•"/>
              </a:pPr>
              <a:r>
                <a:rPr lang="en-US" altLang="zh-CN" sz="2800" dirty="0">
                  <a:solidFill>
                    <a:schemeClr val="bg1"/>
                  </a:solidFill>
                  <a:latin typeface="Titillium Web" panose="00000500000000000000" pitchFamily="2" charset="0"/>
                  <a:cs typeface="Times New Roman" pitchFamily="18" charset="0"/>
                </a:rPr>
                <a:t>Goodness-of-fit Analysis</a:t>
              </a:r>
            </a:p>
            <a:p>
              <a:endParaRPr lang="en-US" altLang="zh-CN" sz="2800" dirty="0">
                <a:solidFill>
                  <a:schemeClr val="bg1"/>
                </a:solidFill>
                <a:latin typeface="Titillium Web" panose="00000500000000000000" pitchFamily="2" charset="0"/>
                <a:cs typeface="Times New Roman" pitchFamily="18" charset="0"/>
              </a:endParaRPr>
            </a:p>
            <a:p>
              <a:r>
                <a:rPr lang="en-US" altLang="zh-CN" sz="2800" dirty="0">
                  <a:solidFill>
                    <a:schemeClr val="bg1"/>
                  </a:solidFill>
                  <a:latin typeface="Titillium Web" panose="00000500000000000000" pitchFamily="2" charset="0"/>
                  <a:cs typeface="Times New Roman" pitchFamily="18" charset="0"/>
                </a:rPr>
                <a:t>Pearson and deviance criteria</a:t>
              </a:r>
            </a:p>
            <a:p>
              <a:endParaRPr lang="en-US" altLang="zh-CN" sz="2800" dirty="0">
                <a:solidFill>
                  <a:schemeClr val="bg1"/>
                </a:solidFill>
                <a:latin typeface="Titillium Web" panose="00000500000000000000" pitchFamily="2" charset="0"/>
                <a:cs typeface="Times New Roman" pitchFamily="18" charset="0"/>
              </a:endParaRPr>
            </a:p>
            <a:p>
              <a:endParaRPr lang="en-US" altLang="zh-CN" sz="2800" dirty="0">
                <a:solidFill>
                  <a:schemeClr val="bg1"/>
                </a:solidFill>
                <a:latin typeface="Titillium Web" panose="00000500000000000000" pitchFamily="2" charset="0"/>
                <a:cs typeface="Times New Roman" pitchFamily="18" charset="0"/>
              </a:endParaRPr>
            </a:p>
            <a:p>
              <a:endParaRPr lang="en-US" altLang="zh-CN" sz="2800" dirty="0">
                <a:solidFill>
                  <a:schemeClr val="bg1"/>
                </a:solidFill>
                <a:latin typeface="Titillium Web" panose="00000500000000000000" pitchFamily="2" charset="0"/>
                <a:cs typeface="Times New Roman" pitchFamily="18" charset="0"/>
              </a:endParaRPr>
            </a:p>
            <a:p>
              <a:endParaRPr lang="en-US" altLang="zh-CN" sz="2800" dirty="0">
                <a:solidFill>
                  <a:schemeClr val="bg1"/>
                </a:solidFill>
                <a:latin typeface="Titillium Web" panose="00000500000000000000" pitchFamily="2" charset="0"/>
                <a:cs typeface="Times New Roman" pitchFamily="18" charset="0"/>
              </a:endParaRPr>
            </a:p>
            <a:p>
              <a:pPr marL="342900" indent="-342900">
                <a:buFont typeface="Arial" panose="020B0604020202020204" pitchFamily="34" charset="0"/>
                <a:buChar char="•"/>
              </a:pPr>
              <a:r>
                <a:rPr lang="en-US" altLang="zh-CN" sz="2800" dirty="0">
                  <a:solidFill>
                    <a:schemeClr val="bg1"/>
                  </a:solidFill>
                  <a:latin typeface="Titillium Web" panose="00000500000000000000" pitchFamily="2" charset="0"/>
                  <a:cs typeface="Times New Roman" pitchFamily="18" charset="0"/>
                </a:rPr>
                <a:t>Model Diagnostics</a:t>
              </a:r>
            </a:p>
            <a:p>
              <a:r>
                <a:rPr lang="en-US" altLang="zh-CN" sz="2800" dirty="0">
                  <a:solidFill>
                    <a:schemeClr val="bg1"/>
                  </a:solidFill>
                  <a:latin typeface="Titillium Web" panose="00000500000000000000" pitchFamily="2" charset="0"/>
                  <a:cs typeface="Times New Roman" pitchFamily="18" charset="0"/>
                </a:rPr>
                <a:t>Leverage points and Cook’s Distance</a:t>
              </a:r>
            </a:p>
            <a:p>
              <a:endParaRPr lang="en-US" altLang="zh-CN" sz="2800" dirty="0">
                <a:solidFill>
                  <a:schemeClr val="bg1"/>
                </a:solidFill>
                <a:latin typeface="Titillium Web" panose="00000500000000000000" pitchFamily="2" charset="0"/>
                <a:cs typeface="Times New Roman" pitchFamily="18" charset="0"/>
              </a:endParaRPr>
            </a:p>
            <a:p>
              <a:endParaRPr lang="en-US" altLang="zh-CN" sz="2800" dirty="0">
                <a:solidFill>
                  <a:schemeClr val="bg1"/>
                </a:solidFill>
                <a:latin typeface="Titillium Web" panose="00000500000000000000" pitchFamily="2" charset="0"/>
                <a:cs typeface="Times New Roman" pitchFamily="18" charset="0"/>
              </a:endParaRPr>
            </a:p>
            <a:p>
              <a:pPr lvl="0"/>
              <a:endParaRPr lang="en-US" sz="2800" dirty="0">
                <a:solidFill>
                  <a:schemeClr val="bg1"/>
                </a:solidFill>
                <a:latin typeface="Titillium Web" panose="00000500000000000000" pitchFamily="2" charset="0"/>
                <a:cs typeface="Times New Roman" pitchFamily="18" charset="0"/>
              </a:endParaRPr>
            </a:p>
          </p:txBody>
        </p:sp>
        <p:sp>
          <p:nvSpPr>
            <p:cNvPr id="43" name="Rectangle 42">
              <a:extLst>
                <a:ext uri="{FF2B5EF4-FFF2-40B4-BE49-F238E27FC236}">
                  <a16:creationId xmlns:a16="http://schemas.microsoft.com/office/drawing/2014/main" id="{11AF793B-D1BC-4325-90D2-3C41AFF1B3AA}"/>
                </a:ext>
              </a:extLst>
            </p:cNvPr>
            <p:cNvSpPr/>
            <p:nvPr/>
          </p:nvSpPr>
          <p:spPr>
            <a:xfrm>
              <a:off x="11477614" y="16459200"/>
              <a:ext cx="8229600"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Ins="274320" rtlCol="0" anchor="ctr"/>
            <a:lstStyle/>
            <a:p>
              <a:r>
                <a:rPr lang="en-US" sz="3600" dirty="0">
                  <a:solidFill>
                    <a:schemeClr val="accent1">
                      <a:lumMod val="75000"/>
                    </a:schemeClr>
                  </a:solidFill>
                  <a:latin typeface="Amaranth" panose="02000503050000020004" pitchFamily="2" charset="0"/>
                  <a:cs typeface="Times New Roman" pitchFamily="18" charset="0"/>
                </a:rPr>
                <a:t>Method</a:t>
              </a:r>
            </a:p>
          </p:txBody>
        </p:sp>
        <p:pic>
          <p:nvPicPr>
            <p:cNvPr id="12" name="图片 11">
              <a:extLst>
                <a:ext uri="{FF2B5EF4-FFF2-40B4-BE49-F238E27FC236}">
                  <a16:creationId xmlns:a16="http://schemas.microsoft.com/office/drawing/2014/main" id="{F1307FBA-9755-4BE1-866C-415B70E5173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658600" y="19764571"/>
              <a:ext cx="9504762" cy="1571429"/>
            </a:xfrm>
            <a:prstGeom prst="rect">
              <a:avLst/>
            </a:prstGeom>
          </p:spPr>
        </p:pic>
        <p:pic>
          <p:nvPicPr>
            <p:cNvPr id="18" name="图片 17">
              <a:extLst>
                <a:ext uri="{FF2B5EF4-FFF2-40B4-BE49-F238E27FC236}">
                  <a16:creationId xmlns:a16="http://schemas.microsoft.com/office/drawing/2014/main" id="{3DA7DA2B-0989-4CDA-8136-B9AC18864D8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672955" y="24329027"/>
              <a:ext cx="3057143" cy="590476"/>
            </a:xfrm>
            <a:prstGeom prst="rect">
              <a:avLst/>
            </a:prstGeom>
          </p:spPr>
        </p:pic>
        <p:pic>
          <p:nvPicPr>
            <p:cNvPr id="20" name="图片 19">
              <a:extLst>
                <a:ext uri="{FF2B5EF4-FFF2-40B4-BE49-F238E27FC236}">
                  <a16:creationId xmlns:a16="http://schemas.microsoft.com/office/drawing/2014/main" id="{27F7E011-85A0-469F-87F2-135C4D94673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690684" y="26793897"/>
              <a:ext cx="6791325" cy="1085850"/>
            </a:xfrm>
            <a:prstGeom prst="rect">
              <a:avLst/>
            </a:prstGeom>
          </p:spPr>
        </p:pic>
        <p:pic>
          <p:nvPicPr>
            <p:cNvPr id="22" name="图片 21">
              <a:extLst>
                <a:ext uri="{FF2B5EF4-FFF2-40B4-BE49-F238E27FC236}">
                  <a16:creationId xmlns:a16="http://schemas.microsoft.com/office/drawing/2014/main" id="{12BF06C0-6E79-4844-9E5A-568A9ECCDB6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690684" y="29228316"/>
              <a:ext cx="8763000" cy="885825"/>
            </a:xfrm>
            <a:prstGeom prst="rect">
              <a:avLst/>
            </a:prstGeom>
          </p:spPr>
        </p:pic>
        <p:pic>
          <p:nvPicPr>
            <p:cNvPr id="24" name="图片 23">
              <a:extLst>
                <a:ext uri="{FF2B5EF4-FFF2-40B4-BE49-F238E27FC236}">
                  <a16:creationId xmlns:a16="http://schemas.microsoft.com/office/drawing/2014/main" id="{AD6A6FAB-F128-4A5B-9D87-FD7838F4296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675428" y="30567500"/>
              <a:ext cx="2543175" cy="1028700"/>
            </a:xfrm>
            <a:prstGeom prst="rect">
              <a:avLst/>
            </a:prstGeom>
          </p:spPr>
        </p:pic>
      </p:grpSp>
      <p:grpSp>
        <p:nvGrpSpPr>
          <p:cNvPr id="5" name="Group 4">
            <a:extLst>
              <a:ext uri="{FF2B5EF4-FFF2-40B4-BE49-F238E27FC236}">
                <a16:creationId xmlns:a16="http://schemas.microsoft.com/office/drawing/2014/main" id="{ABEF0ACA-30CF-4891-910F-A2FDDB969CFC}"/>
              </a:ext>
            </a:extLst>
          </p:cNvPr>
          <p:cNvGrpSpPr/>
          <p:nvPr/>
        </p:nvGrpSpPr>
        <p:grpSpPr>
          <a:xfrm>
            <a:off x="11545191" y="14704536"/>
            <a:ext cx="20421436" cy="16547414"/>
            <a:chOff x="22269428" y="5445691"/>
            <a:chExt cx="10296556" cy="27015508"/>
          </a:xfrm>
        </p:grpSpPr>
        <p:sp>
          <p:nvSpPr>
            <p:cNvPr id="68" name="Rectangle 67"/>
            <p:cNvSpPr/>
            <p:nvPr/>
          </p:nvSpPr>
          <p:spPr>
            <a:xfrm>
              <a:off x="22543444" y="5952232"/>
              <a:ext cx="10022541" cy="2650896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FB9821F6-9316-4B17-AB7E-9528035DE257}"/>
                </a:ext>
              </a:extLst>
            </p:cNvPr>
            <p:cNvSpPr/>
            <p:nvPr/>
          </p:nvSpPr>
          <p:spPr>
            <a:xfrm>
              <a:off x="22269428" y="5445691"/>
              <a:ext cx="9978583" cy="26720028"/>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TextBox 43">
            <a:extLst>
              <a:ext uri="{FF2B5EF4-FFF2-40B4-BE49-F238E27FC236}">
                <a16:creationId xmlns:a16="http://schemas.microsoft.com/office/drawing/2014/main" id="{1743F743-50F5-4372-A02B-6828553B9EFC}"/>
              </a:ext>
            </a:extLst>
          </p:cNvPr>
          <p:cNvSpPr txBox="1"/>
          <p:nvPr/>
        </p:nvSpPr>
        <p:spPr>
          <a:xfrm>
            <a:off x="11743005" y="16199398"/>
            <a:ext cx="9479587" cy="461665"/>
          </a:xfrm>
          <a:prstGeom prst="rect">
            <a:avLst/>
          </a:prstGeom>
          <a:noFill/>
        </p:spPr>
        <p:txBody>
          <a:bodyPr wrap="square" rtlCol="0">
            <a:spAutoFit/>
          </a:bodyPr>
          <a:lstStyle/>
          <a:p>
            <a:pPr lvl="0"/>
            <a:r>
              <a:rPr lang="en-US" sz="2400" dirty="0">
                <a:solidFill>
                  <a:schemeClr val="bg1"/>
                </a:solidFill>
                <a:latin typeface="Titillium Web" panose="00000500000000000000" pitchFamily="2" charset="0"/>
                <a:cs typeface="Times New Roman" pitchFamily="18" charset="0"/>
              </a:rPr>
              <a:t>.</a:t>
            </a:r>
          </a:p>
        </p:txBody>
      </p:sp>
      <p:sp>
        <p:nvSpPr>
          <p:cNvPr id="45" name="Rectangle 44">
            <a:extLst>
              <a:ext uri="{FF2B5EF4-FFF2-40B4-BE49-F238E27FC236}">
                <a16:creationId xmlns:a16="http://schemas.microsoft.com/office/drawing/2014/main" id="{1D67F90F-BFE4-4FA1-B824-2A573810CC7D}"/>
              </a:ext>
            </a:extLst>
          </p:cNvPr>
          <p:cNvSpPr/>
          <p:nvPr/>
        </p:nvSpPr>
        <p:spPr>
          <a:xfrm>
            <a:off x="11545191" y="15051294"/>
            <a:ext cx="8229600"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Ins="274320" rtlCol="0" anchor="ctr"/>
          <a:lstStyle/>
          <a:p>
            <a:r>
              <a:rPr lang="en-US" sz="3600">
                <a:solidFill>
                  <a:schemeClr val="accent1">
                    <a:lumMod val="75000"/>
                  </a:schemeClr>
                </a:solidFill>
                <a:latin typeface="Amaranth" panose="02000503050000020004" pitchFamily="2" charset="0"/>
                <a:cs typeface="Times New Roman" pitchFamily="18" charset="0"/>
              </a:rPr>
              <a:t>Results</a:t>
            </a:r>
          </a:p>
        </p:txBody>
      </p:sp>
      <p:pic>
        <p:nvPicPr>
          <p:cNvPr id="48" name="图片 47">
            <a:extLst>
              <a:ext uri="{FF2B5EF4-FFF2-40B4-BE49-F238E27FC236}">
                <a16:creationId xmlns:a16="http://schemas.microsoft.com/office/drawing/2014/main" id="{9CC1F49F-3E15-4F89-B129-D92680E0435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863162" y="17078188"/>
            <a:ext cx="9085714" cy="5533333"/>
          </a:xfrm>
          <a:prstGeom prst="rect">
            <a:avLst/>
          </a:prstGeom>
        </p:spPr>
      </p:pic>
      <p:pic>
        <p:nvPicPr>
          <p:cNvPr id="26" name="图片 25">
            <a:extLst>
              <a:ext uri="{FF2B5EF4-FFF2-40B4-BE49-F238E27FC236}">
                <a16:creationId xmlns:a16="http://schemas.microsoft.com/office/drawing/2014/main" id="{F8FA5E70-BEF4-401F-A6A2-82EEA5C2A88E}"/>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2100719" y="23769482"/>
            <a:ext cx="8610600" cy="4152900"/>
          </a:xfrm>
          <a:prstGeom prst="rect">
            <a:avLst/>
          </a:prstGeom>
        </p:spPr>
      </p:pic>
      <p:pic>
        <p:nvPicPr>
          <p:cNvPr id="28" name="图片 27">
            <a:extLst>
              <a:ext uri="{FF2B5EF4-FFF2-40B4-BE49-F238E27FC236}">
                <a16:creationId xmlns:a16="http://schemas.microsoft.com/office/drawing/2014/main" id="{4FD4B264-A8B0-43EA-972C-F058F3E4B019}"/>
              </a:ext>
            </a:extLst>
          </p:cNvPr>
          <p:cNvPicPr>
            <a:picLocks noChangeAspect="1"/>
          </p:cNvPicPr>
          <p:nvPr/>
        </p:nvPicPr>
        <p:blipFill rotWithShape="1">
          <a:blip r:embed="rId11">
            <a:extLst>
              <a:ext uri="{28A0092B-C50C-407E-A947-70E740481C1C}">
                <a14:useLocalDpi xmlns:a14="http://schemas.microsoft.com/office/drawing/2010/main" val="0"/>
              </a:ext>
            </a:extLst>
          </a:blip>
          <a:srcRect l="919" r="5015" b="-22847"/>
          <a:stretch/>
        </p:blipFill>
        <p:spPr>
          <a:xfrm>
            <a:off x="21199331" y="23769482"/>
            <a:ext cx="9828081" cy="5559238"/>
          </a:xfrm>
          <a:prstGeom prst="rect">
            <a:avLst/>
          </a:prstGeom>
        </p:spPr>
      </p:pic>
      <p:pic>
        <p:nvPicPr>
          <p:cNvPr id="32" name="图片 31">
            <a:extLst>
              <a:ext uri="{FF2B5EF4-FFF2-40B4-BE49-F238E27FC236}">
                <a16:creationId xmlns:a16="http://schemas.microsoft.com/office/drawing/2014/main" id="{E3135B01-5A7B-4060-986B-847188156EC9}"/>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1600909" y="17154379"/>
            <a:ext cx="9144000" cy="4619625"/>
          </a:xfrm>
          <a:prstGeom prst="rect">
            <a:avLst/>
          </a:prstGeom>
        </p:spPr>
      </p:pic>
    </p:spTree>
    <p:extLst>
      <p:ext uri="{BB962C8B-B14F-4D97-AF65-F5344CB8AC3E}">
        <p14:creationId xmlns:p14="http://schemas.microsoft.com/office/powerpoint/2010/main" val="257429782"/>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16.09.30"/>
  <p:tag name="AS_TITLE" val="Aspose.Slides for .NET 4.0"/>
  <p:tag name="AS_VERSION" val="16.9.0.0"/>
  <p:tag name="MAKESIGNSTEMPLATE" val="ruminativemauve|09-2018"/>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601</TotalTime>
  <Words>534</Words>
  <Application>Microsoft Office PowerPoint</Application>
  <PresentationFormat>自定义</PresentationFormat>
  <Paragraphs>41</Paragraphs>
  <Slides>1</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vt:i4>
      </vt:variant>
    </vt:vector>
  </HeadingPairs>
  <TitlesOfParts>
    <vt:vector size="6" baseType="lpstr">
      <vt:lpstr>Calibri</vt:lpstr>
      <vt:lpstr>Arial</vt:lpstr>
      <vt:lpstr>Titillium Web</vt:lpstr>
      <vt:lpstr>Amaranth</vt:lpstr>
      <vt:lpstr>Office Theme</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Andrew</dc:creator>
  <cp:lastModifiedBy>Feng Yinan</cp:lastModifiedBy>
  <cp:revision>50</cp:revision>
  <dcterms:created xsi:type="dcterms:W3CDTF">2012-07-09T21:51:14Z</dcterms:created>
  <dcterms:modified xsi:type="dcterms:W3CDTF">2021-02-08T21:00:51Z</dcterms:modified>
</cp:coreProperties>
</file>