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61" r:id="rId6"/>
    <p:sldId id="260" r:id="rId7"/>
    <p:sldId id="265" r:id="rId8"/>
    <p:sldId id="266" r:id="rId9"/>
    <p:sldId id="284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86" r:id="rId19"/>
    <p:sldId id="287" r:id="rId20"/>
    <p:sldId id="288" r:id="rId21"/>
    <p:sldId id="289" r:id="rId22"/>
    <p:sldId id="282" r:id="rId23"/>
    <p:sldId id="276" r:id="rId24"/>
    <p:sldId id="278" r:id="rId25"/>
    <p:sldId id="285" r:id="rId26"/>
    <p:sldId id="279" r:id="rId27"/>
    <p:sldId id="291" r:id="rId28"/>
    <p:sldId id="290" r:id="rId29"/>
    <p:sldId id="292" r:id="rId30"/>
    <p:sldId id="294" r:id="rId31"/>
    <p:sldId id="293" r:id="rId32"/>
    <p:sldId id="295" r:id="rId33"/>
    <p:sldId id="296" r:id="rId34"/>
    <p:sldId id="259" r:id="rId35"/>
    <p:sldId id="298" r:id="rId36"/>
    <p:sldId id="297" r:id="rId37"/>
    <p:sldId id="339" r:id="rId38"/>
    <p:sldId id="299" r:id="rId39"/>
    <p:sldId id="300" r:id="rId40"/>
    <p:sldId id="301" r:id="rId41"/>
    <p:sldId id="303" r:id="rId42"/>
    <p:sldId id="304" r:id="rId43"/>
    <p:sldId id="302" r:id="rId44"/>
    <p:sldId id="305" r:id="rId45"/>
    <p:sldId id="306" r:id="rId46"/>
    <p:sldId id="308" r:id="rId47"/>
    <p:sldId id="262" r:id="rId48"/>
    <p:sldId id="310" r:id="rId49"/>
    <p:sldId id="309" r:id="rId50"/>
    <p:sldId id="307" r:id="rId51"/>
    <p:sldId id="312" r:id="rId52"/>
    <p:sldId id="311" r:id="rId53"/>
    <p:sldId id="314" r:id="rId54"/>
    <p:sldId id="315" r:id="rId55"/>
    <p:sldId id="316" r:id="rId56"/>
    <p:sldId id="320" r:id="rId57"/>
    <p:sldId id="317" r:id="rId58"/>
    <p:sldId id="340" r:id="rId59"/>
    <p:sldId id="263" r:id="rId60"/>
    <p:sldId id="321" r:id="rId61"/>
    <p:sldId id="322" r:id="rId62"/>
    <p:sldId id="337" r:id="rId63"/>
    <p:sldId id="323" r:id="rId64"/>
    <p:sldId id="338" r:id="rId65"/>
    <p:sldId id="324" r:id="rId66"/>
    <p:sldId id="342" r:id="rId67"/>
    <p:sldId id="332" r:id="rId68"/>
    <p:sldId id="333" r:id="rId69"/>
    <p:sldId id="334" r:id="rId70"/>
    <p:sldId id="335" r:id="rId71"/>
    <p:sldId id="33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9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49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4" Type="http://schemas.openxmlformats.org/officeDocument/2006/relationships/image" Target="../media/image7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ata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4" Type="http://schemas.openxmlformats.org/officeDocument/2006/relationships/image" Target="../media/image9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49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4" Type="http://schemas.openxmlformats.org/officeDocument/2006/relationships/image" Target="../media/image7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svg"/><Relationship Id="rId1" Type="http://schemas.openxmlformats.org/officeDocument/2006/relationships/image" Target="../media/image28.png"/></Relationships>
</file>

<file path=ppt/diagrams/_rels/drawing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svg"/><Relationship Id="rId1" Type="http://schemas.openxmlformats.org/officeDocument/2006/relationships/image" Target="../media/image31.pn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9836A0-948F-49BF-A13E-8506BFDFA07F}" type="doc">
      <dgm:prSet loTypeId="urn:microsoft.com/office/officeart/2018/5/layout/IconLeafLabelList" loCatId="icon" qsTypeId="urn:microsoft.com/office/officeart/2005/8/quickstyle/3d1" qsCatId="3D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E07262E-A230-4AB3-9A8C-CD695474FC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Introduction to Python</a:t>
          </a:r>
          <a:endParaRPr lang="en-US"/>
        </a:p>
      </dgm:t>
    </dgm:pt>
    <dgm:pt modelId="{605C661E-F62C-42DF-AC96-6F9E5C7FE02A}" type="parTrans" cxnId="{6618817D-CA5E-4D3A-8BEB-72AF96952EA6}">
      <dgm:prSet/>
      <dgm:spPr/>
      <dgm:t>
        <a:bodyPr/>
        <a:lstStyle/>
        <a:p>
          <a:endParaRPr lang="en-US"/>
        </a:p>
      </dgm:t>
    </dgm:pt>
    <dgm:pt modelId="{5084678B-EA10-40AF-9966-C97044B701C0}" type="sibTrans" cxnId="{6618817D-CA5E-4D3A-8BEB-72AF96952EA6}">
      <dgm:prSet/>
      <dgm:spPr/>
      <dgm:t>
        <a:bodyPr/>
        <a:lstStyle/>
        <a:p>
          <a:endParaRPr lang="en-US"/>
        </a:p>
      </dgm:t>
    </dgm:pt>
    <dgm:pt modelId="{8CAB0428-DD1C-46D4-90FF-C0EB817816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Installing Python</a:t>
          </a:r>
          <a:endParaRPr lang="en-US"/>
        </a:p>
      </dgm:t>
    </dgm:pt>
    <dgm:pt modelId="{7BB56B48-18DE-4282-9CF2-4052F843D2AA}" type="parTrans" cxnId="{18ACEF12-55F6-4176-A4C4-33D1CB4961A3}">
      <dgm:prSet/>
      <dgm:spPr/>
      <dgm:t>
        <a:bodyPr/>
        <a:lstStyle/>
        <a:p>
          <a:endParaRPr lang="en-US"/>
        </a:p>
      </dgm:t>
    </dgm:pt>
    <dgm:pt modelId="{EC88E68C-BAF7-4D3C-91CE-FE1A33AC694C}" type="sibTrans" cxnId="{18ACEF12-55F6-4176-A4C4-33D1CB4961A3}">
      <dgm:prSet/>
      <dgm:spPr/>
      <dgm:t>
        <a:bodyPr/>
        <a:lstStyle/>
        <a:p>
          <a:endParaRPr lang="en-US"/>
        </a:p>
      </dgm:t>
    </dgm:pt>
    <dgm:pt modelId="{C7AC06E2-D1FC-4B9B-82F6-472735A021B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Basic Python concepts</a:t>
          </a:r>
          <a:endParaRPr lang="en-US"/>
        </a:p>
      </dgm:t>
    </dgm:pt>
    <dgm:pt modelId="{71CE5780-86D1-41BB-A9C1-6EF0F0321ADF}" type="parTrans" cxnId="{95FAED2D-4AD1-44AA-BAE2-345E222CAD2C}">
      <dgm:prSet/>
      <dgm:spPr/>
      <dgm:t>
        <a:bodyPr/>
        <a:lstStyle/>
        <a:p>
          <a:endParaRPr lang="en-US"/>
        </a:p>
      </dgm:t>
    </dgm:pt>
    <dgm:pt modelId="{7C7C6FE6-6A07-46A8-BF66-AB7475822E4D}" type="sibTrans" cxnId="{95FAED2D-4AD1-44AA-BAE2-345E222CAD2C}">
      <dgm:prSet/>
      <dgm:spPr/>
      <dgm:t>
        <a:bodyPr/>
        <a:lstStyle/>
        <a:p>
          <a:endParaRPr lang="en-US"/>
        </a:p>
      </dgm:t>
    </dgm:pt>
    <dgm:pt modelId="{F561469E-EC2F-4596-B347-4DDA18F6C2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Functions and modules</a:t>
          </a:r>
          <a:endParaRPr lang="en-US"/>
        </a:p>
      </dgm:t>
    </dgm:pt>
    <dgm:pt modelId="{69923883-98F5-4736-BE47-B021DA1B50DC}" type="parTrans" cxnId="{583277C5-6BCA-406B-8818-C44DF070BA20}">
      <dgm:prSet/>
      <dgm:spPr/>
      <dgm:t>
        <a:bodyPr/>
        <a:lstStyle/>
        <a:p>
          <a:endParaRPr lang="en-US"/>
        </a:p>
      </dgm:t>
    </dgm:pt>
    <dgm:pt modelId="{D513DB35-C53B-45D8-A01D-74D0E92EE023}" type="sibTrans" cxnId="{583277C5-6BCA-406B-8818-C44DF070BA20}">
      <dgm:prSet/>
      <dgm:spPr/>
      <dgm:t>
        <a:bodyPr/>
        <a:lstStyle/>
        <a:p>
          <a:endParaRPr lang="en-US"/>
        </a:p>
      </dgm:t>
    </dgm:pt>
    <dgm:pt modelId="{14B900C2-4CA9-4BAC-8348-EFBCCF014BF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MY"/>
            <a:t>Lists and dictionaries</a:t>
          </a:r>
          <a:endParaRPr lang="en-US"/>
        </a:p>
      </dgm:t>
    </dgm:pt>
    <dgm:pt modelId="{CF51C3B8-479A-43A9-A338-19CAA43BEA74}" type="parTrans" cxnId="{0C3777E1-A1B4-4EBF-A162-E02DF445E765}">
      <dgm:prSet/>
      <dgm:spPr/>
      <dgm:t>
        <a:bodyPr/>
        <a:lstStyle/>
        <a:p>
          <a:endParaRPr lang="en-US"/>
        </a:p>
      </dgm:t>
    </dgm:pt>
    <dgm:pt modelId="{8B7FECB8-0965-4DF7-9C2F-8CB6A720AFCA}" type="sibTrans" cxnId="{0C3777E1-A1B4-4EBF-A162-E02DF445E765}">
      <dgm:prSet/>
      <dgm:spPr/>
      <dgm:t>
        <a:bodyPr/>
        <a:lstStyle/>
        <a:p>
          <a:endParaRPr lang="en-US"/>
        </a:p>
      </dgm:t>
    </dgm:pt>
    <dgm:pt modelId="{4BD1FB98-2800-47FA-83DA-899A43A3B316}" type="pres">
      <dgm:prSet presAssocID="{D29836A0-948F-49BF-A13E-8506BFDFA07F}" presName="root" presStyleCnt="0">
        <dgm:presLayoutVars>
          <dgm:dir/>
          <dgm:resizeHandles val="exact"/>
        </dgm:presLayoutVars>
      </dgm:prSet>
      <dgm:spPr/>
    </dgm:pt>
    <dgm:pt modelId="{3DC0CC4C-F6B2-4FF2-8954-C97301BCFE26}" type="pres">
      <dgm:prSet presAssocID="{8E07262E-A230-4AB3-9A8C-CD695474FC8E}" presName="compNode" presStyleCnt="0"/>
      <dgm:spPr/>
    </dgm:pt>
    <dgm:pt modelId="{9F83A572-C9B0-492A-AF98-640842BDE3BD}" type="pres">
      <dgm:prSet presAssocID="{8E07262E-A230-4AB3-9A8C-CD695474FC8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9D55787-B644-48BF-B4DC-216B06A17338}" type="pres">
      <dgm:prSet presAssocID="{8E07262E-A230-4AB3-9A8C-CD695474FC8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F9A7328-77AD-4D48-BC22-72C17B2AD09C}" type="pres">
      <dgm:prSet presAssocID="{8E07262E-A230-4AB3-9A8C-CD695474FC8E}" presName="spaceRect" presStyleCnt="0"/>
      <dgm:spPr/>
    </dgm:pt>
    <dgm:pt modelId="{AE118A8C-0169-47E8-83B0-220CE2FEA69B}" type="pres">
      <dgm:prSet presAssocID="{8E07262E-A230-4AB3-9A8C-CD695474FC8E}" presName="textRect" presStyleLbl="revTx" presStyleIdx="0" presStyleCnt="5">
        <dgm:presLayoutVars>
          <dgm:chMax val="1"/>
          <dgm:chPref val="1"/>
        </dgm:presLayoutVars>
      </dgm:prSet>
      <dgm:spPr/>
    </dgm:pt>
    <dgm:pt modelId="{44E414BB-1450-4060-B387-ECED791BD86E}" type="pres">
      <dgm:prSet presAssocID="{5084678B-EA10-40AF-9966-C97044B701C0}" presName="sibTrans" presStyleCnt="0"/>
      <dgm:spPr/>
    </dgm:pt>
    <dgm:pt modelId="{B37E0116-879D-45B3-B6AC-D059193D5A0B}" type="pres">
      <dgm:prSet presAssocID="{8CAB0428-DD1C-46D4-90FF-C0EB8178163D}" presName="compNode" presStyleCnt="0"/>
      <dgm:spPr/>
    </dgm:pt>
    <dgm:pt modelId="{32772AF9-E909-4FD2-B041-4C5B66166766}" type="pres">
      <dgm:prSet presAssocID="{8CAB0428-DD1C-46D4-90FF-C0EB8178163D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867F9378-2FF2-482C-8880-3B3121262641}" type="pres">
      <dgm:prSet presAssocID="{8CAB0428-DD1C-46D4-90FF-C0EB8178163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1741317D-B0B1-4B73-98FF-C6893953523D}" type="pres">
      <dgm:prSet presAssocID="{8CAB0428-DD1C-46D4-90FF-C0EB8178163D}" presName="spaceRect" presStyleCnt="0"/>
      <dgm:spPr/>
    </dgm:pt>
    <dgm:pt modelId="{D67A32B2-469E-4A98-A36C-FD88DFEC69D9}" type="pres">
      <dgm:prSet presAssocID="{8CAB0428-DD1C-46D4-90FF-C0EB8178163D}" presName="textRect" presStyleLbl="revTx" presStyleIdx="1" presStyleCnt="5">
        <dgm:presLayoutVars>
          <dgm:chMax val="1"/>
          <dgm:chPref val="1"/>
        </dgm:presLayoutVars>
      </dgm:prSet>
      <dgm:spPr/>
    </dgm:pt>
    <dgm:pt modelId="{3DBB6CE8-2CAC-4282-8FAA-2A89255C9C49}" type="pres">
      <dgm:prSet presAssocID="{EC88E68C-BAF7-4D3C-91CE-FE1A33AC694C}" presName="sibTrans" presStyleCnt="0"/>
      <dgm:spPr/>
    </dgm:pt>
    <dgm:pt modelId="{725E56EB-DC52-4C1D-A15E-7A762819B16F}" type="pres">
      <dgm:prSet presAssocID="{C7AC06E2-D1FC-4B9B-82F6-472735A021B0}" presName="compNode" presStyleCnt="0"/>
      <dgm:spPr/>
    </dgm:pt>
    <dgm:pt modelId="{0B9A4C7A-76AC-4F86-93D4-A9CA200530E4}" type="pres">
      <dgm:prSet presAssocID="{C7AC06E2-D1FC-4B9B-82F6-472735A021B0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398F44A-0B48-485C-BAA5-518A84735C1C}" type="pres">
      <dgm:prSet presAssocID="{C7AC06E2-D1FC-4B9B-82F6-472735A021B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DD60E49-8E60-4EE4-AACA-ACD1C39C3653}" type="pres">
      <dgm:prSet presAssocID="{C7AC06E2-D1FC-4B9B-82F6-472735A021B0}" presName="spaceRect" presStyleCnt="0"/>
      <dgm:spPr/>
    </dgm:pt>
    <dgm:pt modelId="{2B8A4568-B5AA-4C42-A1D0-3088F5434D31}" type="pres">
      <dgm:prSet presAssocID="{C7AC06E2-D1FC-4B9B-82F6-472735A021B0}" presName="textRect" presStyleLbl="revTx" presStyleIdx="2" presStyleCnt="5">
        <dgm:presLayoutVars>
          <dgm:chMax val="1"/>
          <dgm:chPref val="1"/>
        </dgm:presLayoutVars>
      </dgm:prSet>
      <dgm:spPr/>
    </dgm:pt>
    <dgm:pt modelId="{8A57DCCD-7336-41BA-9FE0-29FD7E86E72E}" type="pres">
      <dgm:prSet presAssocID="{7C7C6FE6-6A07-46A8-BF66-AB7475822E4D}" presName="sibTrans" presStyleCnt="0"/>
      <dgm:spPr/>
    </dgm:pt>
    <dgm:pt modelId="{71D1F8BE-7AC4-4DAD-B16A-8C097E9AEB05}" type="pres">
      <dgm:prSet presAssocID="{F561469E-EC2F-4596-B347-4DDA18F6C229}" presName="compNode" presStyleCnt="0"/>
      <dgm:spPr/>
    </dgm:pt>
    <dgm:pt modelId="{06AB8263-CE8A-4512-BA2A-5F4193C8594D}" type="pres">
      <dgm:prSet presAssocID="{F561469E-EC2F-4596-B347-4DDA18F6C229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B36B192-AEB6-45FD-8043-BD5DDCA7E432}" type="pres">
      <dgm:prSet presAssocID="{F561469E-EC2F-4596-B347-4DDA18F6C22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758BD40-1BF6-4FF7-B8DE-3D65FC30BA9A}" type="pres">
      <dgm:prSet presAssocID="{F561469E-EC2F-4596-B347-4DDA18F6C229}" presName="spaceRect" presStyleCnt="0"/>
      <dgm:spPr/>
    </dgm:pt>
    <dgm:pt modelId="{CD5493AE-0CB8-4C98-B702-5933DCC1447E}" type="pres">
      <dgm:prSet presAssocID="{F561469E-EC2F-4596-B347-4DDA18F6C229}" presName="textRect" presStyleLbl="revTx" presStyleIdx="3" presStyleCnt="5">
        <dgm:presLayoutVars>
          <dgm:chMax val="1"/>
          <dgm:chPref val="1"/>
        </dgm:presLayoutVars>
      </dgm:prSet>
      <dgm:spPr/>
    </dgm:pt>
    <dgm:pt modelId="{50951A24-5AA4-4940-B4CC-0F3C8CF45EA1}" type="pres">
      <dgm:prSet presAssocID="{D513DB35-C53B-45D8-A01D-74D0E92EE023}" presName="sibTrans" presStyleCnt="0"/>
      <dgm:spPr/>
    </dgm:pt>
    <dgm:pt modelId="{DB4B14BC-4ABB-4148-837B-EC25D8A67DD9}" type="pres">
      <dgm:prSet presAssocID="{14B900C2-4CA9-4BAC-8348-EFBCCF014BFB}" presName="compNode" presStyleCnt="0"/>
      <dgm:spPr/>
    </dgm:pt>
    <dgm:pt modelId="{2EBCCC6A-C79E-4311-A680-2AAE71E5BB7F}" type="pres">
      <dgm:prSet presAssocID="{14B900C2-4CA9-4BAC-8348-EFBCCF014BFB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9940196C-9B61-48AB-B3CF-2777D6181727}" type="pres">
      <dgm:prSet presAssocID="{14B900C2-4CA9-4BAC-8348-EFBCCF014B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AB30163-F1A0-4FFF-A423-154C0238B652}" type="pres">
      <dgm:prSet presAssocID="{14B900C2-4CA9-4BAC-8348-EFBCCF014BFB}" presName="spaceRect" presStyleCnt="0"/>
      <dgm:spPr/>
    </dgm:pt>
    <dgm:pt modelId="{77A113CC-B373-46B0-9D1F-4FD88B806736}" type="pres">
      <dgm:prSet presAssocID="{14B900C2-4CA9-4BAC-8348-EFBCCF014BF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18ACEF12-55F6-4176-A4C4-33D1CB4961A3}" srcId="{D29836A0-948F-49BF-A13E-8506BFDFA07F}" destId="{8CAB0428-DD1C-46D4-90FF-C0EB8178163D}" srcOrd="1" destOrd="0" parTransId="{7BB56B48-18DE-4282-9CF2-4052F843D2AA}" sibTransId="{EC88E68C-BAF7-4D3C-91CE-FE1A33AC694C}"/>
    <dgm:cxn modelId="{31BCCC19-07AB-4199-A0AA-A02973FC9364}" type="presOf" srcId="{14B900C2-4CA9-4BAC-8348-EFBCCF014BFB}" destId="{77A113CC-B373-46B0-9D1F-4FD88B806736}" srcOrd="0" destOrd="0" presId="urn:microsoft.com/office/officeart/2018/5/layout/IconLeafLabelList"/>
    <dgm:cxn modelId="{95FAED2D-4AD1-44AA-BAE2-345E222CAD2C}" srcId="{D29836A0-948F-49BF-A13E-8506BFDFA07F}" destId="{C7AC06E2-D1FC-4B9B-82F6-472735A021B0}" srcOrd="2" destOrd="0" parTransId="{71CE5780-86D1-41BB-A9C1-6EF0F0321ADF}" sibTransId="{7C7C6FE6-6A07-46A8-BF66-AB7475822E4D}"/>
    <dgm:cxn modelId="{1D9F7562-7F83-47FF-8014-BEB6A53555BD}" type="presOf" srcId="{D29836A0-948F-49BF-A13E-8506BFDFA07F}" destId="{4BD1FB98-2800-47FA-83DA-899A43A3B316}" srcOrd="0" destOrd="0" presId="urn:microsoft.com/office/officeart/2018/5/layout/IconLeafLabelList"/>
    <dgm:cxn modelId="{4635F376-43DF-467B-B3D7-44B76B7029B4}" type="presOf" srcId="{8E07262E-A230-4AB3-9A8C-CD695474FC8E}" destId="{AE118A8C-0169-47E8-83B0-220CE2FEA69B}" srcOrd="0" destOrd="0" presId="urn:microsoft.com/office/officeart/2018/5/layout/IconLeafLabelList"/>
    <dgm:cxn modelId="{6618817D-CA5E-4D3A-8BEB-72AF96952EA6}" srcId="{D29836A0-948F-49BF-A13E-8506BFDFA07F}" destId="{8E07262E-A230-4AB3-9A8C-CD695474FC8E}" srcOrd="0" destOrd="0" parTransId="{605C661E-F62C-42DF-AC96-6F9E5C7FE02A}" sibTransId="{5084678B-EA10-40AF-9966-C97044B701C0}"/>
    <dgm:cxn modelId="{583277C5-6BCA-406B-8818-C44DF070BA20}" srcId="{D29836A0-948F-49BF-A13E-8506BFDFA07F}" destId="{F561469E-EC2F-4596-B347-4DDA18F6C229}" srcOrd="3" destOrd="0" parTransId="{69923883-98F5-4736-BE47-B021DA1B50DC}" sibTransId="{D513DB35-C53B-45D8-A01D-74D0E92EE023}"/>
    <dgm:cxn modelId="{0C3777E1-A1B4-4EBF-A162-E02DF445E765}" srcId="{D29836A0-948F-49BF-A13E-8506BFDFA07F}" destId="{14B900C2-4CA9-4BAC-8348-EFBCCF014BFB}" srcOrd="4" destOrd="0" parTransId="{CF51C3B8-479A-43A9-A338-19CAA43BEA74}" sibTransId="{8B7FECB8-0965-4DF7-9C2F-8CB6A720AFCA}"/>
    <dgm:cxn modelId="{734059EE-AFED-45EF-955F-7389DC7DC1F0}" type="presOf" srcId="{F561469E-EC2F-4596-B347-4DDA18F6C229}" destId="{CD5493AE-0CB8-4C98-B702-5933DCC1447E}" srcOrd="0" destOrd="0" presId="urn:microsoft.com/office/officeart/2018/5/layout/IconLeafLabelList"/>
    <dgm:cxn modelId="{44BC8CF7-09F1-471A-A9DA-83B237DA08F5}" type="presOf" srcId="{8CAB0428-DD1C-46D4-90FF-C0EB8178163D}" destId="{D67A32B2-469E-4A98-A36C-FD88DFEC69D9}" srcOrd="0" destOrd="0" presId="urn:microsoft.com/office/officeart/2018/5/layout/IconLeafLabelList"/>
    <dgm:cxn modelId="{5BA863FC-EA79-476A-B0DA-3B90A273A316}" type="presOf" srcId="{C7AC06E2-D1FC-4B9B-82F6-472735A021B0}" destId="{2B8A4568-B5AA-4C42-A1D0-3088F5434D31}" srcOrd="0" destOrd="0" presId="urn:microsoft.com/office/officeart/2018/5/layout/IconLeafLabelList"/>
    <dgm:cxn modelId="{03294E94-B0B9-4F1C-97F6-9F928D40044B}" type="presParOf" srcId="{4BD1FB98-2800-47FA-83DA-899A43A3B316}" destId="{3DC0CC4C-F6B2-4FF2-8954-C97301BCFE26}" srcOrd="0" destOrd="0" presId="urn:microsoft.com/office/officeart/2018/5/layout/IconLeafLabelList"/>
    <dgm:cxn modelId="{16D6EE01-A2C0-4EF1-8D8B-8FC5A233237F}" type="presParOf" srcId="{3DC0CC4C-F6B2-4FF2-8954-C97301BCFE26}" destId="{9F83A572-C9B0-492A-AF98-640842BDE3BD}" srcOrd="0" destOrd="0" presId="urn:microsoft.com/office/officeart/2018/5/layout/IconLeafLabelList"/>
    <dgm:cxn modelId="{F806E8DC-095C-4CE5-AE20-594ECAC736A5}" type="presParOf" srcId="{3DC0CC4C-F6B2-4FF2-8954-C97301BCFE26}" destId="{29D55787-B644-48BF-B4DC-216B06A17338}" srcOrd="1" destOrd="0" presId="urn:microsoft.com/office/officeart/2018/5/layout/IconLeafLabelList"/>
    <dgm:cxn modelId="{81509568-2907-4741-8D50-881665A12A71}" type="presParOf" srcId="{3DC0CC4C-F6B2-4FF2-8954-C97301BCFE26}" destId="{0F9A7328-77AD-4D48-BC22-72C17B2AD09C}" srcOrd="2" destOrd="0" presId="urn:microsoft.com/office/officeart/2018/5/layout/IconLeafLabelList"/>
    <dgm:cxn modelId="{8E81C58D-03C7-4395-9A1F-5154214A7C7D}" type="presParOf" srcId="{3DC0CC4C-F6B2-4FF2-8954-C97301BCFE26}" destId="{AE118A8C-0169-47E8-83B0-220CE2FEA69B}" srcOrd="3" destOrd="0" presId="urn:microsoft.com/office/officeart/2018/5/layout/IconLeafLabelList"/>
    <dgm:cxn modelId="{F9F124CA-8B54-418B-A24D-BEC4F643EC1B}" type="presParOf" srcId="{4BD1FB98-2800-47FA-83DA-899A43A3B316}" destId="{44E414BB-1450-4060-B387-ECED791BD86E}" srcOrd="1" destOrd="0" presId="urn:microsoft.com/office/officeart/2018/5/layout/IconLeafLabelList"/>
    <dgm:cxn modelId="{02A26F1C-9624-439B-A2A1-4BD6E4172979}" type="presParOf" srcId="{4BD1FB98-2800-47FA-83DA-899A43A3B316}" destId="{B37E0116-879D-45B3-B6AC-D059193D5A0B}" srcOrd="2" destOrd="0" presId="urn:microsoft.com/office/officeart/2018/5/layout/IconLeafLabelList"/>
    <dgm:cxn modelId="{085D7719-9420-4BFF-B2E1-D9DF83D6147A}" type="presParOf" srcId="{B37E0116-879D-45B3-B6AC-D059193D5A0B}" destId="{32772AF9-E909-4FD2-B041-4C5B66166766}" srcOrd="0" destOrd="0" presId="urn:microsoft.com/office/officeart/2018/5/layout/IconLeafLabelList"/>
    <dgm:cxn modelId="{F84EE60A-D044-4071-B61A-65F01B0086E4}" type="presParOf" srcId="{B37E0116-879D-45B3-B6AC-D059193D5A0B}" destId="{867F9378-2FF2-482C-8880-3B3121262641}" srcOrd="1" destOrd="0" presId="urn:microsoft.com/office/officeart/2018/5/layout/IconLeafLabelList"/>
    <dgm:cxn modelId="{E67FC8A2-AEF6-4AD5-9F66-9DAF964E3231}" type="presParOf" srcId="{B37E0116-879D-45B3-B6AC-D059193D5A0B}" destId="{1741317D-B0B1-4B73-98FF-C6893953523D}" srcOrd="2" destOrd="0" presId="urn:microsoft.com/office/officeart/2018/5/layout/IconLeafLabelList"/>
    <dgm:cxn modelId="{90B4D44C-080D-4F52-B4D6-8795B5F27BDD}" type="presParOf" srcId="{B37E0116-879D-45B3-B6AC-D059193D5A0B}" destId="{D67A32B2-469E-4A98-A36C-FD88DFEC69D9}" srcOrd="3" destOrd="0" presId="urn:microsoft.com/office/officeart/2018/5/layout/IconLeafLabelList"/>
    <dgm:cxn modelId="{36F648B1-235D-4EC2-ADD1-3F32AC8DC090}" type="presParOf" srcId="{4BD1FB98-2800-47FA-83DA-899A43A3B316}" destId="{3DBB6CE8-2CAC-4282-8FAA-2A89255C9C49}" srcOrd="3" destOrd="0" presId="urn:microsoft.com/office/officeart/2018/5/layout/IconLeafLabelList"/>
    <dgm:cxn modelId="{89CFC7B7-856C-4EB9-8B62-1ACDBBE1D8CB}" type="presParOf" srcId="{4BD1FB98-2800-47FA-83DA-899A43A3B316}" destId="{725E56EB-DC52-4C1D-A15E-7A762819B16F}" srcOrd="4" destOrd="0" presId="urn:microsoft.com/office/officeart/2018/5/layout/IconLeafLabelList"/>
    <dgm:cxn modelId="{0E857E7B-9B07-4584-9FED-98EF10297CB7}" type="presParOf" srcId="{725E56EB-DC52-4C1D-A15E-7A762819B16F}" destId="{0B9A4C7A-76AC-4F86-93D4-A9CA200530E4}" srcOrd="0" destOrd="0" presId="urn:microsoft.com/office/officeart/2018/5/layout/IconLeafLabelList"/>
    <dgm:cxn modelId="{0EC579D4-4C9C-4F65-B267-0342BDAFFAC3}" type="presParOf" srcId="{725E56EB-DC52-4C1D-A15E-7A762819B16F}" destId="{9398F44A-0B48-485C-BAA5-518A84735C1C}" srcOrd="1" destOrd="0" presId="urn:microsoft.com/office/officeart/2018/5/layout/IconLeafLabelList"/>
    <dgm:cxn modelId="{8F069A7A-8EC7-4273-9D4B-8DB01AEAE825}" type="presParOf" srcId="{725E56EB-DC52-4C1D-A15E-7A762819B16F}" destId="{9DD60E49-8E60-4EE4-AACA-ACD1C39C3653}" srcOrd="2" destOrd="0" presId="urn:microsoft.com/office/officeart/2018/5/layout/IconLeafLabelList"/>
    <dgm:cxn modelId="{3F6D1CED-0665-4A30-B667-E26B7E6BA475}" type="presParOf" srcId="{725E56EB-DC52-4C1D-A15E-7A762819B16F}" destId="{2B8A4568-B5AA-4C42-A1D0-3088F5434D31}" srcOrd="3" destOrd="0" presId="urn:microsoft.com/office/officeart/2018/5/layout/IconLeafLabelList"/>
    <dgm:cxn modelId="{A5ECF531-4992-4B48-A51B-1A3C519598B4}" type="presParOf" srcId="{4BD1FB98-2800-47FA-83DA-899A43A3B316}" destId="{8A57DCCD-7336-41BA-9FE0-29FD7E86E72E}" srcOrd="5" destOrd="0" presId="urn:microsoft.com/office/officeart/2018/5/layout/IconLeafLabelList"/>
    <dgm:cxn modelId="{D2AFFFE4-D092-42FD-9CCB-FD6DE952A42E}" type="presParOf" srcId="{4BD1FB98-2800-47FA-83DA-899A43A3B316}" destId="{71D1F8BE-7AC4-4DAD-B16A-8C097E9AEB05}" srcOrd="6" destOrd="0" presId="urn:microsoft.com/office/officeart/2018/5/layout/IconLeafLabelList"/>
    <dgm:cxn modelId="{AD5AE60F-6D8F-4C3E-9990-83F9B3CFBEE8}" type="presParOf" srcId="{71D1F8BE-7AC4-4DAD-B16A-8C097E9AEB05}" destId="{06AB8263-CE8A-4512-BA2A-5F4193C8594D}" srcOrd="0" destOrd="0" presId="urn:microsoft.com/office/officeart/2018/5/layout/IconLeafLabelList"/>
    <dgm:cxn modelId="{9017927E-7075-4882-AAA4-133C21219F5B}" type="presParOf" srcId="{71D1F8BE-7AC4-4DAD-B16A-8C097E9AEB05}" destId="{1B36B192-AEB6-45FD-8043-BD5DDCA7E432}" srcOrd="1" destOrd="0" presId="urn:microsoft.com/office/officeart/2018/5/layout/IconLeafLabelList"/>
    <dgm:cxn modelId="{BA011187-72EB-4BEA-B7DD-68E4C1DB9C65}" type="presParOf" srcId="{71D1F8BE-7AC4-4DAD-B16A-8C097E9AEB05}" destId="{B758BD40-1BF6-4FF7-B8DE-3D65FC30BA9A}" srcOrd="2" destOrd="0" presId="urn:microsoft.com/office/officeart/2018/5/layout/IconLeafLabelList"/>
    <dgm:cxn modelId="{12AD0CF6-933C-4676-9F19-47A756AE6A75}" type="presParOf" srcId="{71D1F8BE-7AC4-4DAD-B16A-8C097E9AEB05}" destId="{CD5493AE-0CB8-4C98-B702-5933DCC1447E}" srcOrd="3" destOrd="0" presId="urn:microsoft.com/office/officeart/2018/5/layout/IconLeafLabelList"/>
    <dgm:cxn modelId="{1240EA84-1E3A-45F1-8835-D31C21D95951}" type="presParOf" srcId="{4BD1FB98-2800-47FA-83DA-899A43A3B316}" destId="{50951A24-5AA4-4940-B4CC-0F3C8CF45EA1}" srcOrd="7" destOrd="0" presId="urn:microsoft.com/office/officeart/2018/5/layout/IconLeafLabelList"/>
    <dgm:cxn modelId="{B716DEC9-BC18-4A71-997D-414706C43C17}" type="presParOf" srcId="{4BD1FB98-2800-47FA-83DA-899A43A3B316}" destId="{DB4B14BC-4ABB-4148-837B-EC25D8A67DD9}" srcOrd="8" destOrd="0" presId="urn:microsoft.com/office/officeart/2018/5/layout/IconLeafLabelList"/>
    <dgm:cxn modelId="{0A947C05-3675-4335-BEC1-CB97AC375462}" type="presParOf" srcId="{DB4B14BC-4ABB-4148-837B-EC25D8A67DD9}" destId="{2EBCCC6A-C79E-4311-A680-2AAE71E5BB7F}" srcOrd="0" destOrd="0" presId="urn:microsoft.com/office/officeart/2018/5/layout/IconLeafLabelList"/>
    <dgm:cxn modelId="{0C846AE8-AF70-4DBF-A986-8E1B6F7D5679}" type="presParOf" srcId="{DB4B14BC-4ABB-4148-837B-EC25D8A67DD9}" destId="{9940196C-9B61-48AB-B3CF-2777D6181727}" srcOrd="1" destOrd="0" presId="urn:microsoft.com/office/officeart/2018/5/layout/IconLeafLabelList"/>
    <dgm:cxn modelId="{5C147858-E98E-4765-BF94-DF12E4C57CCF}" type="presParOf" srcId="{DB4B14BC-4ABB-4148-837B-EC25D8A67DD9}" destId="{CAB30163-F1A0-4FFF-A423-154C0238B652}" srcOrd="2" destOrd="0" presId="urn:microsoft.com/office/officeart/2018/5/layout/IconLeafLabelList"/>
    <dgm:cxn modelId="{E42586A1-A9D0-4A87-A1DF-A77EC7AF8B5E}" type="presParOf" srcId="{DB4B14BC-4ABB-4148-837B-EC25D8A67DD9}" destId="{77A113CC-B373-46B0-9D1F-4FD88B80673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F98A46B-AAC9-4052-A723-239A8AC564A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67A353-F81C-42A8-8428-2D1C18E75CE6}">
      <dgm:prSet/>
      <dgm:spPr/>
      <dgm:t>
        <a:bodyPr/>
        <a:lstStyle/>
        <a:p>
          <a:r>
            <a:rPr lang="en-MY"/>
            <a:t>append</a:t>
          </a:r>
          <a:endParaRPr lang="en-US"/>
        </a:p>
      </dgm:t>
    </dgm:pt>
    <dgm:pt modelId="{986B536B-3A34-47A2-8E8C-4BA7131C386D}" type="parTrans" cxnId="{903AF3CA-EBF0-4003-8D71-D4FA73AF925D}">
      <dgm:prSet/>
      <dgm:spPr/>
      <dgm:t>
        <a:bodyPr/>
        <a:lstStyle/>
        <a:p>
          <a:endParaRPr lang="en-US"/>
        </a:p>
      </dgm:t>
    </dgm:pt>
    <dgm:pt modelId="{35F2850D-F6D7-4D74-9F30-AB8A1AB30C0C}" type="sibTrans" cxnId="{903AF3CA-EBF0-4003-8D71-D4FA73AF925D}">
      <dgm:prSet/>
      <dgm:spPr/>
      <dgm:t>
        <a:bodyPr/>
        <a:lstStyle/>
        <a:p>
          <a:endParaRPr lang="en-US"/>
        </a:p>
      </dgm:t>
    </dgm:pt>
    <dgm:pt modelId="{D1AB8B8C-53A3-49DD-9AB4-4DA306ADF29E}">
      <dgm:prSet/>
      <dgm:spPr/>
      <dgm:t>
        <a:bodyPr/>
        <a:lstStyle/>
        <a:p>
          <a:r>
            <a:rPr lang="en-MY"/>
            <a:t>remove</a:t>
          </a:r>
          <a:endParaRPr lang="en-US"/>
        </a:p>
      </dgm:t>
    </dgm:pt>
    <dgm:pt modelId="{38C8DD14-EA9D-4EE8-AB6A-8E0000C4E63B}" type="parTrans" cxnId="{8E5C45BD-F9F4-4921-BF99-9CD8D1CC8F35}">
      <dgm:prSet/>
      <dgm:spPr/>
      <dgm:t>
        <a:bodyPr/>
        <a:lstStyle/>
        <a:p>
          <a:endParaRPr lang="en-US"/>
        </a:p>
      </dgm:t>
    </dgm:pt>
    <dgm:pt modelId="{F28E50FE-3421-4069-B03E-F89AB374F9DE}" type="sibTrans" cxnId="{8E5C45BD-F9F4-4921-BF99-9CD8D1CC8F35}">
      <dgm:prSet/>
      <dgm:spPr/>
      <dgm:t>
        <a:bodyPr/>
        <a:lstStyle/>
        <a:p>
          <a:endParaRPr lang="en-US"/>
        </a:p>
      </dgm:t>
    </dgm:pt>
    <dgm:pt modelId="{DD619B17-F44D-44B8-BBE7-5DB8009299B7}">
      <dgm:prSet/>
      <dgm:spPr/>
      <dgm:t>
        <a:bodyPr/>
        <a:lstStyle/>
        <a:p>
          <a:r>
            <a:rPr lang="en-MY"/>
            <a:t>len(list)</a:t>
          </a:r>
          <a:endParaRPr lang="en-US"/>
        </a:p>
      </dgm:t>
    </dgm:pt>
    <dgm:pt modelId="{C79446C7-3B2D-49F1-899E-EC4CEBC80C69}" type="parTrans" cxnId="{10F2D215-F9C8-4A27-B07F-0B1B4E86716C}">
      <dgm:prSet/>
      <dgm:spPr/>
      <dgm:t>
        <a:bodyPr/>
        <a:lstStyle/>
        <a:p>
          <a:endParaRPr lang="en-US"/>
        </a:p>
      </dgm:t>
    </dgm:pt>
    <dgm:pt modelId="{14230A87-6EAD-4B65-9D3D-EDDF27149640}" type="sibTrans" cxnId="{10F2D215-F9C8-4A27-B07F-0B1B4E86716C}">
      <dgm:prSet/>
      <dgm:spPr/>
      <dgm:t>
        <a:bodyPr/>
        <a:lstStyle/>
        <a:p>
          <a:endParaRPr lang="en-US"/>
        </a:p>
      </dgm:t>
    </dgm:pt>
    <dgm:pt modelId="{70246FFE-5710-4D02-9537-7963668CE7DB}">
      <dgm:prSet/>
      <dgm:spPr/>
      <dgm:t>
        <a:bodyPr/>
        <a:lstStyle/>
        <a:p>
          <a:r>
            <a:rPr lang="en-MY"/>
            <a:t>list[::-1]</a:t>
          </a:r>
          <a:endParaRPr lang="en-US"/>
        </a:p>
      </dgm:t>
    </dgm:pt>
    <dgm:pt modelId="{12A86505-1F04-425B-80CC-BC07D368DCE7}" type="parTrans" cxnId="{547E26F9-74F8-4054-9CA9-022B3DC1BC0E}">
      <dgm:prSet/>
      <dgm:spPr/>
      <dgm:t>
        <a:bodyPr/>
        <a:lstStyle/>
        <a:p>
          <a:endParaRPr lang="en-US"/>
        </a:p>
      </dgm:t>
    </dgm:pt>
    <dgm:pt modelId="{F763B2FA-AD34-4CF7-A1FD-BDB5122A9C28}" type="sibTrans" cxnId="{547E26F9-74F8-4054-9CA9-022B3DC1BC0E}">
      <dgm:prSet/>
      <dgm:spPr/>
      <dgm:t>
        <a:bodyPr/>
        <a:lstStyle/>
        <a:p>
          <a:endParaRPr lang="en-US"/>
        </a:p>
      </dgm:t>
    </dgm:pt>
    <dgm:pt modelId="{877821AC-AA29-4E69-9ACC-978D3EB47747}" type="pres">
      <dgm:prSet presAssocID="{6F98A46B-AAC9-4052-A723-239A8AC564A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C39D3B-57D8-4A77-B704-8E7B032ED321}" type="pres">
      <dgm:prSet presAssocID="{E367A353-F81C-42A8-8428-2D1C18E75CE6}" presName="hierRoot1" presStyleCnt="0"/>
      <dgm:spPr/>
    </dgm:pt>
    <dgm:pt modelId="{5498EBC0-CB1C-4978-8F74-86F013E790F8}" type="pres">
      <dgm:prSet presAssocID="{E367A353-F81C-42A8-8428-2D1C18E75CE6}" presName="composite" presStyleCnt="0"/>
      <dgm:spPr/>
    </dgm:pt>
    <dgm:pt modelId="{822CFC06-5FAB-44FE-AB51-1373A62DEA38}" type="pres">
      <dgm:prSet presAssocID="{E367A353-F81C-42A8-8428-2D1C18E75CE6}" presName="background" presStyleLbl="node0" presStyleIdx="0" presStyleCnt="4"/>
      <dgm:spPr/>
    </dgm:pt>
    <dgm:pt modelId="{1224499C-518E-46B5-B5BC-A769F3DE2602}" type="pres">
      <dgm:prSet presAssocID="{E367A353-F81C-42A8-8428-2D1C18E75CE6}" presName="text" presStyleLbl="fgAcc0" presStyleIdx="0" presStyleCnt="4">
        <dgm:presLayoutVars>
          <dgm:chPref val="3"/>
        </dgm:presLayoutVars>
      </dgm:prSet>
      <dgm:spPr/>
    </dgm:pt>
    <dgm:pt modelId="{83D5DAF1-DC8A-431F-81CA-7CD35F3B2D0B}" type="pres">
      <dgm:prSet presAssocID="{E367A353-F81C-42A8-8428-2D1C18E75CE6}" presName="hierChild2" presStyleCnt="0"/>
      <dgm:spPr/>
    </dgm:pt>
    <dgm:pt modelId="{95320AB7-EFC4-45A3-962C-9A1A02AE7FC5}" type="pres">
      <dgm:prSet presAssocID="{D1AB8B8C-53A3-49DD-9AB4-4DA306ADF29E}" presName="hierRoot1" presStyleCnt="0"/>
      <dgm:spPr/>
    </dgm:pt>
    <dgm:pt modelId="{ABAE4F85-45F6-480A-A44B-E2CEA3DF89F9}" type="pres">
      <dgm:prSet presAssocID="{D1AB8B8C-53A3-49DD-9AB4-4DA306ADF29E}" presName="composite" presStyleCnt="0"/>
      <dgm:spPr/>
    </dgm:pt>
    <dgm:pt modelId="{BB84E15D-B607-408E-B817-886D21C2AE2B}" type="pres">
      <dgm:prSet presAssocID="{D1AB8B8C-53A3-49DD-9AB4-4DA306ADF29E}" presName="background" presStyleLbl="node0" presStyleIdx="1" presStyleCnt="4"/>
      <dgm:spPr/>
    </dgm:pt>
    <dgm:pt modelId="{527A58F6-DAE4-4B58-8F8F-60AA271A2E44}" type="pres">
      <dgm:prSet presAssocID="{D1AB8B8C-53A3-49DD-9AB4-4DA306ADF29E}" presName="text" presStyleLbl="fgAcc0" presStyleIdx="1" presStyleCnt="4">
        <dgm:presLayoutVars>
          <dgm:chPref val="3"/>
        </dgm:presLayoutVars>
      </dgm:prSet>
      <dgm:spPr/>
    </dgm:pt>
    <dgm:pt modelId="{999B08D7-E232-46BE-8B90-13C76B7EAA4F}" type="pres">
      <dgm:prSet presAssocID="{D1AB8B8C-53A3-49DD-9AB4-4DA306ADF29E}" presName="hierChild2" presStyleCnt="0"/>
      <dgm:spPr/>
    </dgm:pt>
    <dgm:pt modelId="{50D58EC7-455F-494E-9218-16489CC8DBC6}" type="pres">
      <dgm:prSet presAssocID="{DD619B17-F44D-44B8-BBE7-5DB8009299B7}" presName="hierRoot1" presStyleCnt="0"/>
      <dgm:spPr/>
    </dgm:pt>
    <dgm:pt modelId="{5E64E8F0-5387-47D8-990D-3F6AD635BB87}" type="pres">
      <dgm:prSet presAssocID="{DD619B17-F44D-44B8-BBE7-5DB8009299B7}" presName="composite" presStyleCnt="0"/>
      <dgm:spPr/>
    </dgm:pt>
    <dgm:pt modelId="{12EADCB4-23D7-40DC-B0F6-D75A5C3EE6A2}" type="pres">
      <dgm:prSet presAssocID="{DD619B17-F44D-44B8-BBE7-5DB8009299B7}" presName="background" presStyleLbl="node0" presStyleIdx="2" presStyleCnt="4"/>
      <dgm:spPr/>
    </dgm:pt>
    <dgm:pt modelId="{2B4CBC35-D9A3-487A-9C76-2A9563D79A4A}" type="pres">
      <dgm:prSet presAssocID="{DD619B17-F44D-44B8-BBE7-5DB8009299B7}" presName="text" presStyleLbl="fgAcc0" presStyleIdx="2" presStyleCnt="4">
        <dgm:presLayoutVars>
          <dgm:chPref val="3"/>
        </dgm:presLayoutVars>
      </dgm:prSet>
      <dgm:spPr/>
    </dgm:pt>
    <dgm:pt modelId="{1F8B31F3-5363-49BA-90DE-456E4CD59F5E}" type="pres">
      <dgm:prSet presAssocID="{DD619B17-F44D-44B8-BBE7-5DB8009299B7}" presName="hierChild2" presStyleCnt="0"/>
      <dgm:spPr/>
    </dgm:pt>
    <dgm:pt modelId="{67880DBA-2022-410D-9934-BC9E515BFBA7}" type="pres">
      <dgm:prSet presAssocID="{70246FFE-5710-4D02-9537-7963668CE7DB}" presName="hierRoot1" presStyleCnt="0"/>
      <dgm:spPr/>
    </dgm:pt>
    <dgm:pt modelId="{C7654255-C534-433F-B082-BE0344D11BA2}" type="pres">
      <dgm:prSet presAssocID="{70246FFE-5710-4D02-9537-7963668CE7DB}" presName="composite" presStyleCnt="0"/>
      <dgm:spPr/>
    </dgm:pt>
    <dgm:pt modelId="{5F32CBFB-0CBB-49B5-8062-983B58298BA2}" type="pres">
      <dgm:prSet presAssocID="{70246FFE-5710-4D02-9537-7963668CE7DB}" presName="background" presStyleLbl="node0" presStyleIdx="3" presStyleCnt="4"/>
      <dgm:spPr/>
    </dgm:pt>
    <dgm:pt modelId="{57EF59A0-8DF9-43D7-9868-5900E0EFAD05}" type="pres">
      <dgm:prSet presAssocID="{70246FFE-5710-4D02-9537-7963668CE7DB}" presName="text" presStyleLbl="fgAcc0" presStyleIdx="3" presStyleCnt="4">
        <dgm:presLayoutVars>
          <dgm:chPref val="3"/>
        </dgm:presLayoutVars>
      </dgm:prSet>
      <dgm:spPr/>
    </dgm:pt>
    <dgm:pt modelId="{1D4D167E-C6F7-465F-8403-E436138B36B4}" type="pres">
      <dgm:prSet presAssocID="{70246FFE-5710-4D02-9537-7963668CE7DB}" presName="hierChild2" presStyleCnt="0"/>
      <dgm:spPr/>
    </dgm:pt>
  </dgm:ptLst>
  <dgm:cxnLst>
    <dgm:cxn modelId="{10F2D215-F9C8-4A27-B07F-0B1B4E86716C}" srcId="{6F98A46B-AAC9-4052-A723-239A8AC564A6}" destId="{DD619B17-F44D-44B8-BBE7-5DB8009299B7}" srcOrd="2" destOrd="0" parTransId="{C79446C7-3B2D-49F1-899E-EC4CEBC80C69}" sibTransId="{14230A87-6EAD-4B65-9D3D-EDDF27149640}"/>
    <dgm:cxn modelId="{32EF8980-987A-4147-AA8D-4993966A4C26}" type="presOf" srcId="{E367A353-F81C-42A8-8428-2D1C18E75CE6}" destId="{1224499C-518E-46B5-B5BC-A769F3DE2602}" srcOrd="0" destOrd="0" presId="urn:microsoft.com/office/officeart/2005/8/layout/hierarchy1"/>
    <dgm:cxn modelId="{D1369D8C-74C8-4490-B454-056D2B7A56C9}" type="presOf" srcId="{D1AB8B8C-53A3-49DD-9AB4-4DA306ADF29E}" destId="{527A58F6-DAE4-4B58-8F8F-60AA271A2E44}" srcOrd="0" destOrd="0" presId="urn:microsoft.com/office/officeart/2005/8/layout/hierarchy1"/>
    <dgm:cxn modelId="{2952CC91-F170-4CEE-A41D-ED2625858EF1}" type="presOf" srcId="{DD619B17-F44D-44B8-BBE7-5DB8009299B7}" destId="{2B4CBC35-D9A3-487A-9C76-2A9563D79A4A}" srcOrd="0" destOrd="0" presId="urn:microsoft.com/office/officeart/2005/8/layout/hierarchy1"/>
    <dgm:cxn modelId="{8E5C45BD-F9F4-4921-BF99-9CD8D1CC8F35}" srcId="{6F98A46B-AAC9-4052-A723-239A8AC564A6}" destId="{D1AB8B8C-53A3-49DD-9AB4-4DA306ADF29E}" srcOrd="1" destOrd="0" parTransId="{38C8DD14-EA9D-4EE8-AB6A-8E0000C4E63B}" sibTransId="{F28E50FE-3421-4069-B03E-F89AB374F9DE}"/>
    <dgm:cxn modelId="{903AF3CA-EBF0-4003-8D71-D4FA73AF925D}" srcId="{6F98A46B-AAC9-4052-A723-239A8AC564A6}" destId="{E367A353-F81C-42A8-8428-2D1C18E75CE6}" srcOrd="0" destOrd="0" parTransId="{986B536B-3A34-47A2-8E8C-4BA7131C386D}" sibTransId="{35F2850D-F6D7-4D74-9F30-AB8A1AB30C0C}"/>
    <dgm:cxn modelId="{2FCF7FCB-E1C1-49EB-994C-0B5554ED2C95}" type="presOf" srcId="{70246FFE-5710-4D02-9537-7963668CE7DB}" destId="{57EF59A0-8DF9-43D7-9868-5900E0EFAD05}" srcOrd="0" destOrd="0" presId="urn:microsoft.com/office/officeart/2005/8/layout/hierarchy1"/>
    <dgm:cxn modelId="{E02191D6-A81B-4236-BF5C-DCE1545EB528}" type="presOf" srcId="{6F98A46B-AAC9-4052-A723-239A8AC564A6}" destId="{877821AC-AA29-4E69-9ACC-978D3EB47747}" srcOrd="0" destOrd="0" presId="urn:microsoft.com/office/officeart/2005/8/layout/hierarchy1"/>
    <dgm:cxn modelId="{547E26F9-74F8-4054-9CA9-022B3DC1BC0E}" srcId="{6F98A46B-AAC9-4052-A723-239A8AC564A6}" destId="{70246FFE-5710-4D02-9537-7963668CE7DB}" srcOrd="3" destOrd="0" parTransId="{12A86505-1F04-425B-80CC-BC07D368DCE7}" sibTransId="{F763B2FA-AD34-4CF7-A1FD-BDB5122A9C28}"/>
    <dgm:cxn modelId="{93396AB7-B44D-41A9-B1CB-FAA964705248}" type="presParOf" srcId="{877821AC-AA29-4E69-9ACC-978D3EB47747}" destId="{48C39D3B-57D8-4A77-B704-8E7B032ED321}" srcOrd="0" destOrd="0" presId="urn:microsoft.com/office/officeart/2005/8/layout/hierarchy1"/>
    <dgm:cxn modelId="{C0689E17-240A-4B90-B0F5-BC42C87DC913}" type="presParOf" srcId="{48C39D3B-57D8-4A77-B704-8E7B032ED321}" destId="{5498EBC0-CB1C-4978-8F74-86F013E790F8}" srcOrd="0" destOrd="0" presId="urn:microsoft.com/office/officeart/2005/8/layout/hierarchy1"/>
    <dgm:cxn modelId="{2C36E1D1-C7F3-44F8-8AE2-CF233706EB46}" type="presParOf" srcId="{5498EBC0-CB1C-4978-8F74-86F013E790F8}" destId="{822CFC06-5FAB-44FE-AB51-1373A62DEA38}" srcOrd="0" destOrd="0" presId="urn:microsoft.com/office/officeart/2005/8/layout/hierarchy1"/>
    <dgm:cxn modelId="{B68CC799-2490-44F9-9D5B-11F2C626C727}" type="presParOf" srcId="{5498EBC0-CB1C-4978-8F74-86F013E790F8}" destId="{1224499C-518E-46B5-B5BC-A769F3DE2602}" srcOrd="1" destOrd="0" presId="urn:microsoft.com/office/officeart/2005/8/layout/hierarchy1"/>
    <dgm:cxn modelId="{8DEB2A48-8A07-4DCE-9152-277A56DB50AB}" type="presParOf" srcId="{48C39D3B-57D8-4A77-B704-8E7B032ED321}" destId="{83D5DAF1-DC8A-431F-81CA-7CD35F3B2D0B}" srcOrd="1" destOrd="0" presId="urn:microsoft.com/office/officeart/2005/8/layout/hierarchy1"/>
    <dgm:cxn modelId="{D5ACC8A9-0D10-41ED-8C0A-92E34B8C7C70}" type="presParOf" srcId="{877821AC-AA29-4E69-9ACC-978D3EB47747}" destId="{95320AB7-EFC4-45A3-962C-9A1A02AE7FC5}" srcOrd="1" destOrd="0" presId="urn:microsoft.com/office/officeart/2005/8/layout/hierarchy1"/>
    <dgm:cxn modelId="{125B97C5-29F8-488D-88BF-39D3553CE7A4}" type="presParOf" srcId="{95320AB7-EFC4-45A3-962C-9A1A02AE7FC5}" destId="{ABAE4F85-45F6-480A-A44B-E2CEA3DF89F9}" srcOrd="0" destOrd="0" presId="urn:microsoft.com/office/officeart/2005/8/layout/hierarchy1"/>
    <dgm:cxn modelId="{EE25B818-1247-48B1-BF32-5B715344D8DC}" type="presParOf" srcId="{ABAE4F85-45F6-480A-A44B-E2CEA3DF89F9}" destId="{BB84E15D-B607-408E-B817-886D21C2AE2B}" srcOrd="0" destOrd="0" presId="urn:microsoft.com/office/officeart/2005/8/layout/hierarchy1"/>
    <dgm:cxn modelId="{DE018820-D85B-4C00-9022-B675A2B342B7}" type="presParOf" srcId="{ABAE4F85-45F6-480A-A44B-E2CEA3DF89F9}" destId="{527A58F6-DAE4-4B58-8F8F-60AA271A2E44}" srcOrd="1" destOrd="0" presId="urn:microsoft.com/office/officeart/2005/8/layout/hierarchy1"/>
    <dgm:cxn modelId="{C7386D3A-4400-4D00-A111-AEEC01724778}" type="presParOf" srcId="{95320AB7-EFC4-45A3-962C-9A1A02AE7FC5}" destId="{999B08D7-E232-46BE-8B90-13C76B7EAA4F}" srcOrd="1" destOrd="0" presId="urn:microsoft.com/office/officeart/2005/8/layout/hierarchy1"/>
    <dgm:cxn modelId="{2C07E725-40FF-40EE-91D9-EFAC125C0686}" type="presParOf" srcId="{877821AC-AA29-4E69-9ACC-978D3EB47747}" destId="{50D58EC7-455F-494E-9218-16489CC8DBC6}" srcOrd="2" destOrd="0" presId="urn:microsoft.com/office/officeart/2005/8/layout/hierarchy1"/>
    <dgm:cxn modelId="{7DC1672C-3EB9-4314-B2B0-BAECECED48F1}" type="presParOf" srcId="{50D58EC7-455F-494E-9218-16489CC8DBC6}" destId="{5E64E8F0-5387-47D8-990D-3F6AD635BB87}" srcOrd="0" destOrd="0" presId="urn:microsoft.com/office/officeart/2005/8/layout/hierarchy1"/>
    <dgm:cxn modelId="{9767E20A-01F5-46ED-8DD0-58035B14A348}" type="presParOf" srcId="{5E64E8F0-5387-47D8-990D-3F6AD635BB87}" destId="{12EADCB4-23D7-40DC-B0F6-D75A5C3EE6A2}" srcOrd="0" destOrd="0" presId="urn:microsoft.com/office/officeart/2005/8/layout/hierarchy1"/>
    <dgm:cxn modelId="{FC2AF7FA-0A5C-40E5-8EF2-7D1F3413E249}" type="presParOf" srcId="{5E64E8F0-5387-47D8-990D-3F6AD635BB87}" destId="{2B4CBC35-D9A3-487A-9C76-2A9563D79A4A}" srcOrd="1" destOrd="0" presId="urn:microsoft.com/office/officeart/2005/8/layout/hierarchy1"/>
    <dgm:cxn modelId="{FE91924B-4DE5-4CC5-A411-B17134024EC4}" type="presParOf" srcId="{50D58EC7-455F-494E-9218-16489CC8DBC6}" destId="{1F8B31F3-5363-49BA-90DE-456E4CD59F5E}" srcOrd="1" destOrd="0" presId="urn:microsoft.com/office/officeart/2005/8/layout/hierarchy1"/>
    <dgm:cxn modelId="{820189C7-0EBA-42AD-9990-A44797DB685B}" type="presParOf" srcId="{877821AC-AA29-4E69-9ACC-978D3EB47747}" destId="{67880DBA-2022-410D-9934-BC9E515BFBA7}" srcOrd="3" destOrd="0" presId="urn:microsoft.com/office/officeart/2005/8/layout/hierarchy1"/>
    <dgm:cxn modelId="{CC645D34-5409-4725-AFCD-9E4C95300F9D}" type="presParOf" srcId="{67880DBA-2022-410D-9934-BC9E515BFBA7}" destId="{C7654255-C534-433F-B082-BE0344D11BA2}" srcOrd="0" destOrd="0" presId="urn:microsoft.com/office/officeart/2005/8/layout/hierarchy1"/>
    <dgm:cxn modelId="{680B1FE8-71DA-4000-A407-33DC58171220}" type="presParOf" srcId="{C7654255-C534-433F-B082-BE0344D11BA2}" destId="{5F32CBFB-0CBB-49B5-8062-983B58298BA2}" srcOrd="0" destOrd="0" presId="urn:microsoft.com/office/officeart/2005/8/layout/hierarchy1"/>
    <dgm:cxn modelId="{237D5E0C-9A33-4DB9-83E9-522FF6B6C8C5}" type="presParOf" srcId="{C7654255-C534-433F-B082-BE0344D11BA2}" destId="{57EF59A0-8DF9-43D7-9868-5900E0EFAD05}" srcOrd="1" destOrd="0" presId="urn:microsoft.com/office/officeart/2005/8/layout/hierarchy1"/>
    <dgm:cxn modelId="{636F88C0-C595-4AAF-85EC-6568F2F00256}" type="presParOf" srcId="{67880DBA-2022-410D-9934-BC9E515BFBA7}" destId="{1D4D167E-C6F7-465F-8403-E436138B36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7B10FAE-2C96-4939-9060-B67DF9E9150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83CD7C3-BF32-4A73-A75C-70E1605B8400}">
      <dgm:prSet/>
      <dgm:spPr/>
      <dgm:t>
        <a:bodyPr/>
        <a:lstStyle/>
        <a:p>
          <a:r>
            <a:rPr lang="en-MY"/>
            <a:t>dict[“key”] = value</a:t>
          </a:r>
          <a:endParaRPr lang="en-US"/>
        </a:p>
      </dgm:t>
    </dgm:pt>
    <dgm:pt modelId="{0DBEDE7B-8155-4141-A8F3-CC09927E1145}" type="parTrans" cxnId="{054F2015-86F0-43EB-9785-3BCDE0F851D1}">
      <dgm:prSet/>
      <dgm:spPr/>
      <dgm:t>
        <a:bodyPr/>
        <a:lstStyle/>
        <a:p>
          <a:endParaRPr lang="en-US"/>
        </a:p>
      </dgm:t>
    </dgm:pt>
    <dgm:pt modelId="{C6BC2C65-F611-4CA5-8F1F-39E774770B86}" type="sibTrans" cxnId="{054F2015-86F0-43EB-9785-3BCDE0F851D1}">
      <dgm:prSet/>
      <dgm:spPr/>
      <dgm:t>
        <a:bodyPr/>
        <a:lstStyle/>
        <a:p>
          <a:endParaRPr lang="en-US"/>
        </a:p>
      </dgm:t>
    </dgm:pt>
    <dgm:pt modelId="{9DD219FE-D081-4E24-85EB-8C369E8CBF36}">
      <dgm:prSet/>
      <dgm:spPr/>
      <dgm:t>
        <a:bodyPr/>
        <a:lstStyle/>
        <a:p>
          <a:r>
            <a:rPr lang="en-MY"/>
            <a:t>del dict[“key”]</a:t>
          </a:r>
          <a:endParaRPr lang="en-US"/>
        </a:p>
      </dgm:t>
    </dgm:pt>
    <dgm:pt modelId="{FFB9CF10-BDD6-4717-B379-0996D1CA6DFD}" type="parTrans" cxnId="{E30038A2-E3AE-48B1-A093-0D118E535A9C}">
      <dgm:prSet/>
      <dgm:spPr/>
      <dgm:t>
        <a:bodyPr/>
        <a:lstStyle/>
        <a:p>
          <a:endParaRPr lang="en-US"/>
        </a:p>
      </dgm:t>
    </dgm:pt>
    <dgm:pt modelId="{7F343938-47CA-46C4-B2F8-11D3B4FAA985}" type="sibTrans" cxnId="{E30038A2-E3AE-48B1-A093-0D118E535A9C}">
      <dgm:prSet/>
      <dgm:spPr/>
      <dgm:t>
        <a:bodyPr/>
        <a:lstStyle/>
        <a:p>
          <a:endParaRPr lang="en-US"/>
        </a:p>
      </dgm:t>
    </dgm:pt>
    <dgm:pt modelId="{73CA3335-C5D0-4BE9-8442-15C74170918E}">
      <dgm:prSet/>
      <dgm:spPr/>
      <dgm:t>
        <a:bodyPr/>
        <a:lstStyle/>
        <a:p>
          <a:r>
            <a:rPr lang="en-MY"/>
            <a:t>list(dict.keys())</a:t>
          </a:r>
          <a:endParaRPr lang="en-US"/>
        </a:p>
      </dgm:t>
    </dgm:pt>
    <dgm:pt modelId="{0AA94297-7918-433A-A218-CFA2080F640B}" type="parTrans" cxnId="{E457D62B-79AD-4317-A7ED-184029E83D59}">
      <dgm:prSet/>
      <dgm:spPr/>
      <dgm:t>
        <a:bodyPr/>
        <a:lstStyle/>
        <a:p>
          <a:endParaRPr lang="en-US"/>
        </a:p>
      </dgm:t>
    </dgm:pt>
    <dgm:pt modelId="{01E9F081-D472-4813-BF6E-CFAA6335D848}" type="sibTrans" cxnId="{E457D62B-79AD-4317-A7ED-184029E83D59}">
      <dgm:prSet/>
      <dgm:spPr/>
      <dgm:t>
        <a:bodyPr/>
        <a:lstStyle/>
        <a:p>
          <a:endParaRPr lang="en-US"/>
        </a:p>
      </dgm:t>
    </dgm:pt>
    <dgm:pt modelId="{B6D4E6EA-6666-47C5-AC07-D876DE5FE703}">
      <dgm:prSet/>
      <dgm:spPr/>
      <dgm:t>
        <a:bodyPr/>
        <a:lstStyle/>
        <a:p>
          <a:r>
            <a:rPr lang="en-MY"/>
            <a:t>list(people.values())</a:t>
          </a:r>
          <a:endParaRPr lang="en-US"/>
        </a:p>
      </dgm:t>
    </dgm:pt>
    <dgm:pt modelId="{D4DB4C16-8A94-4086-A82F-CC32EED89CFB}" type="parTrans" cxnId="{1F22DA66-DA0F-4929-BE23-7B3CC13B114A}">
      <dgm:prSet/>
      <dgm:spPr/>
      <dgm:t>
        <a:bodyPr/>
        <a:lstStyle/>
        <a:p>
          <a:endParaRPr lang="en-US"/>
        </a:p>
      </dgm:t>
    </dgm:pt>
    <dgm:pt modelId="{CE87D6ED-7DBD-413E-91FB-2231665188BA}" type="sibTrans" cxnId="{1F22DA66-DA0F-4929-BE23-7B3CC13B114A}">
      <dgm:prSet/>
      <dgm:spPr/>
      <dgm:t>
        <a:bodyPr/>
        <a:lstStyle/>
        <a:p>
          <a:endParaRPr lang="en-US"/>
        </a:p>
      </dgm:t>
    </dgm:pt>
    <dgm:pt modelId="{3E2C5562-6122-4BCB-ACE3-162E202593CC}" type="pres">
      <dgm:prSet presAssocID="{E7B10FAE-2C96-4939-9060-B67DF9E915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2987F7-8C08-4FD8-836C-8C04FBAC589D}" type="pres">
      <dgm:prSet presAssocID="{983CD7C3-BF32-4A73-A75C-70E1605B8400}" presName="hierRoot1" presStyleCnt="0"/>
      <dgm:spPr/>
    </dgm:pt>
    <dgm:pt modelId="{616A569E-9408-492B-80E0-4E37BE576B7A}" type="pres">
      <dgm:prSet presAssocID="{983CD7C3-BF32-4A73-A75C-70E1605B8400}" presName="composite" presStyleCnt="0"/>
      <dgm:spPr/>
    </dgm:pt>
    <dgm:pt modelId="{DBE5AF88-D467-49BD-9228-E404BB94CB8E}" type="pres">
      <dgm:prSet presAssocID="{983CD7C3-BF32-4A73-A75C-70E1605B8400}" presName="background" presStyleLbl="node0" presStyleIdx="0" presStyleCnt="4"/>
      <dgm:spPr/>
    </dgm:pt>
    <dgm:pt modelId="{D566A33C-358F-47E5-83DE-949423F57D7C}" type="pres">
      <dgm:prSet presAssocID="{983CD7C3-BF32-4A73-A75C-70E1605B8400}" presName="text" presStyleLbl="fgAcc0" presStyleIdx="0" presStyleCnt="4">
        <dgm:presLayoutVars>
          <dgm:chPref val="3"/>
        </dgm:presLayoutVars>
      </dgm:prSet>
      <dgm:spPr/>
    </dgm:pt>
    <dgm:pt modelId="{4923007F-DFF3-46BB-AC64-C4AC65134C8A}" type="pres">
      <dgm:prSet presAssocID="{983CD7C3-BF32-4A73-A75C-70E1605B8400}" presName="hierChild2" presStyleCnt="0"/>
      <dgm:spPr/>
    </dgm:pt>
    <dgm:pt modelId="{D405E30B-8BF5-4538-B4C4-58C945B5D819}" type="pres">
      <dgm:prSet presAssocID="{9DD219FE-D081-4E24-85EB-8C369E8CBF36}" presName="hierRoot1" presStyleCnt="0"/>
      <dgm:spPr/>
    </dgm:pt>
    <dgm:pt modelId="{143A917C-7B84-47E3-9ED3-C4B657DFCBCF}" type="pres">
      <dgm:prSet presAssocID="{9DD219FE-D081-4E24-85EB-8C369E8CBF36}" presName="composite" presStyleCnt="0"/>
      <dgm:spPr/>
    </dgm:pt>
    <dgm:pt modelId="{6C8BF11C-A256-4347-A215-E73041CAB558}" type="pres">
      <dgm:prSet presAssocID="{9DD219FE-D081-4E24-85EB-8C369E8CBF36}" presName="background" presStyleLbl="node0" presStyleIdx="1" presStyleCnt="4"/>
      <dgm:spPr/>
    </dgm:pt>
    <dgm:pt modelId="{782EF8BE-554A-4E4E-8A26-BC29246AE2B2}" type="pres">
      <dgm:prSet presAssocID="{9DD219FE-D081-4E24-85EB-8C369E8CBF36}" presName="text" presStyleLbl="fgAcc0" presStyleIdx="1" presStyleCnt="4">
        <dgm:presLayoutVars>
          <dgm:chPref val="3"/>
        </dgm:presLayoutVars>
      </dgm:prSet>
      <dgm:spPr/>
    </dgm:pt>
    <dgm:pt modelId="{541192B7-2A9F-498E-BC08-29AF1A674396}" type="pres">
      <dgm:prSet presAssocID="{9DD219FE-D081-4E24-85EB-8C369E8CBF36}" presName="hierChild2" presStyleCnt="0"/>
      <dgm:spPr/>
    </dgm:pt>
    <dgm:pt modelId="{43037E20-BAD0-43A8-B923-B3933F63E43D}" type="pres">
      <dgm:prSet presAssocID="{73CA3335-C5D0-4BE9-8442-15C74170918E}" presName="hierRoot1" presStyleCnt="0"/>
      <dgm:spPr/>
    </dgm:pt>
    <dgm:pt modelId="{C6A52DB3-9BB8-4976-BCFA-84F731AC5996}" type="pres">
      <dgm:prSet presAssocID="{73CA3335-C5D0-4BE9-8442-15C74170918E}" presName="composite" presStyleCnt="0"/>
      <dgm:spPr/>
    </dgm:pt>
    <dgm:pt modelId="{E560C79F-5823-44BB-9636-620A6F465CB1}" type="pres">
      <dgm:prSet presAssocID="{73CA3335-C5D0-4BE9-8442-15C74170918E}" presName="background" presStyleLbl="node0" presStyleIdx="2" presStyleCnt="4"/>
      <dgm:spPr/>
    </dgm:pt>
    <dgm:pt modelId="{4EE1F16F-0D2B-4CC8-A876-AE1CC1516674}" type="pres">
      <dgm:prSet presAssocID="{73CA3335-C5D0-4BE9-8442-15C74170918E}" presName="text" presStyleLbl="fgAcc0" presStyleIdx="2" presStyleCnt="4">
        <dgm:presLayoutVars>
          <dgm:chPref val="3"/>
        </dgm:presLayoutVars>
      </dgm:prSet>
      <dgm:spPr/>
    </dgm:pt>
    <dgm:pt modelId="{19F91491-BBD2-4ACE-865E-BB19C68705B7}" type="pres">
      <dgm:prSet presAssocID="{73CA3335-C5D0-4BE9-8442-15C74170918E}" presName="hierChild2" presStyleCnt="0"/>
      <dgm:spPr/>
    </dgm:pt>
    <dgm:pt modelId="{1EAE1207-97AC-4AE7-8632-2D06CA5D169F}" type="pres">
      <dgm:prSet presAssocID="{B6D4E6EA-6666-47C5-AC07-D876DE5FE703}" presName="hierRoot1" presStyleCnt="0"/>
      <dgm:spPr/>
    </dgm:pt>
    <dgm:pt modelId="{967A6C40-2105-47DD-9CB5-03215AF2A967}" type="pres">
      <dgm:prSet presAssocID="{B6D4E6EA-6666-47C5-AC07-D876DE5FE703}" presName="composite" presStyleCnt="0"/>
      <dgm:spPr/>
    </dgm:pt>
    <dgm:pt modelId="{72EA318C-05C7-49C1-98A7-D6085103AE6C}" type="pres">
      <dgm:prSet presAssocID="{B6D4E6EA-6666-47C5-AC07-D876DE5FE703}" presName="background" presStyleLbl="node0" presStyleIdx="3" presStyleCnt="4"/>
      <dgm:spPr/>
    </dgm:pt>
    <dgm:pt modelId="{C85C2E4D-9BDE-4185-A03D-F2826D827ADE}" type="pres">
      <dgm:prSet presAssocID="{B6D4E6EA-6666-47C5-AC07-D876DE5FE703}" presName="text" presStyleLbl="fgAcc0" presStyleIdx="3" presStyleCnt="4">
        <dgm:presLayoutVars>
          <dgm:chPref val="3"/>
        </dgm:presLayoutVars>
      </dgm:prSet>
      <dgm:spPr/>
    </dgm:pt>
    <dgm:pt modelId="{F3F4BDF0-022F-43C0-BBE7-318101A3B188}" type="pres">
      <dgm:prSet presAssocID="{B6D4E6EA-6666-47C5-AC07-D876DE5FE703}" presName="hierChild2" presStyleCnt="0"/>
      <dgm:spPr/>
    </dgm:pt>
  </dgm:ptLst>
  <dgm:cxnLst>
    <dgm:cxn modelId="{054F2015-86F0-43EB-9785-3BCDE0F851D1}" srcId="{E7B10FAE-2C96-4939-9060-B67DF9E91501}" destId="{983CD7C3-BF32-4A73-A75C-70E1605B8400}" srcOrd="0" destOrd="0" parTransId="{0DBEDE7B-8155-4141-A8F3-CC09927E1145}" sibTransId="{C6BC2C65-F611-4CA5-8F1F-39E774770B86}"/>
    <dgm:cxn modelId="{E457D62B-79AD-4317-A7ED-184029E83D59}" srcId="{E7B10FAE-2C96-4939-9060-B67DF9E91501}" destId="{73CA3335-C5D0-4BE9-8442-15C74170918E}" srcOrd="2" destOrd="0" parTransId="{0AA94297-7918-433A-A218-CFA2080F640B}" sibTransId="{01E9F081-D472-4813-BF6E-CFAA6335D848}"/>
    <dgm:cxn modelId="{8D293E5E-4C38-49C2-BC6D-3970EECC1771}" type="presOf" srcId="{9DD219FE-D081-4E24-85EB-8C369E8CBF36}" destId="{782EF8BE-554A-4E4E-8A26-BC29246AE2B2}" srcOrd="0" destOrd="0" presId="urn:microsoft.com/office/officeart/2005/8/layout/hierarchy1"/>
    <dgm:cxn modelId="{DD6AF961-A3DA-441F-98DD-E8EE541BE707}" type="presOf" srcId="{73CA3335-C5D0-4BE9-8442-15C74170918E}" destId="{4EE1F16F-0D2B-4CC8-A876-AE1CC1516674}" srcOrd="0" destOrd="0" presId="urn:microsoft.com/office/officeart/2005/8/layout/hierarchy1"/>
    <dgm:cxn modelId="{1F22DA66-DA0F-4929-BE23-7B3CC13B114A}" srcId="{E7B10FAE-2C96-4939-9060-B67DF9E91501}" destId="{B6D4E6EA-6666-47C5-AC07-D876DE5FE703}" srcOrd="3" destOrd="0" parTransId="{D4DB4C16-8A94-4086-A82F-CC32EED89CFB}" sibTransId="{CE87D6ED-7DBD-413E-91FB-2231665188BA}"/>
    <dgm:cxn modelId="{A43A327E-2630-4A37-854A-97ED9594BD8C}" type="presOf" srcId="{983CD7C3-BF32-4A73-A75C-70E1605B8400}" destId="{D566A33C-358F-47E5-83DE-949423F57D7C}" srcOrd="0" destOrd="0" presId="urn:microsoft.com/office/officeart/2005/8/layout/hierarchy1"/>
    <dgm:cxn modelId="{7B724A8A-7755-4916-8D80-694AA29A1081}" type="presOf" srcId="{B6D4E6EA-6666-47C5-AC07-D876DE5FE703}" destId="{C85C2E4D-9BDE-4185-A03D-F2826D827ADE}" srcOrd="0" destOrd="0" presId="urn:microsoft.com/office/officeart/2005/8/layout/hierarchy1"/>
    <dgm:cxn modelId="{E30038A2-E3AE-48B1-A093-0D118E535A9C}" srcId="{E7B10FAE-2C96-4939-9060-B67DF9E91501}" destId="{9DD219FE-D081-4E24-85EB-8C369E8CBF36}" srcOrd="1" destOrd="0" parTransId="{FFB9CF10-BDD6-4717-B379-0996D1CA6DFD}" sibTransId="{7F343938-47CA-46C4-B2F8-11D3B4FAA985}"/>
    <dgm:cxn modelId="{E0DC9BA9-C264-4AFC-A3A8-8E57000264FF}" type="presOf" srcId="{E7B10FAE-2C96-4939-9060-B67DF9E91501}" destId="{3E2C5562-6122-4BCB-ACE3-162E202593CC}" srcOrd="0" destOrd="0" presId="urn:microsoft.com/office/officeart/2005/8/layout/hierarchy1"/>
    <dgm:cxn modelId="{DBA80F9F-8AC4-4D76-A61C-E4F88BF59DBC}" type="presParOf" srcId="{3E2C5562-6122-4BCB-ACE3-162E202593CC}" destId="{992987F7-8C08-4FD8-836C-8C04FBAC589D}" srcOrd="0" destOrd="0" presId="urn:microsoft.com/office/officeart/2005/8/layout/hierarchy1"/>
    <dgm:cxn modelId="{07EE41A8-43EC-4FCC-A534-22190F2D9C1B}" type="presParOf" srcId="{992987F7-8C08-4FD8-836C-8C04FBAC589D}" destId="{616A569E-9408-492B-80E0-4E37BE576B7A}" srcOrd="0" destOrd="0" presId="urn:microsoft.com/office/officeart/2005/8/layout/hierarchy1"/>
    <dgm:cxn modelId="{C8C179CC-EC7C-4689-B8B8-4A5F76316ADB}" type="presParOf" srcId="{616A569E-9408-492B-80E0-4E37BE576B7A}" destId="{DBE5AF88-D467-49BD-9228-E404BB94CB8E}" srcOrd="0" destOrd="0" presId="urn:microsoft.com/office/officeart/2005/8/layout/hierarchy1"/>
    <dgm:cxn modelId="{6897B4E3-AB39-468C-A5CA-AB0D5C6B98A4}" type="presParOf" srcId="{616A569E-9408-492B-80E0-4E37BE576B7A}" destId="{D566A33C-358F-47E5-83DE-949423F57D7C}" srcOrd="1" destOrd="0" presId="urn:microsoft.com/office/officeart/2005/8/layout/hierarchy1"/>
    <dgm:cxn modelId="{10B1D1CE-0BA2-4210-BA40-8A072D94F7E9}" type="presParOf" srcId="{992987F7-8C08-4FD8-836C-8C04FBAC589D}" destId="{4923007F-DFF3-46BB-AC64-C4AC65134C8A}" srcOrd="1" destOrd="0" presId="urn:microsoft.com/office/officeart/2005/8/layout/hierarchy1"/>
    <dgm:cxn modelId="{A71D9C6C-087A-4C91-9154-B1477E3E9E97}" type="presParOf" srcId="{3E2C5562-6122-4BCB-ACE3-162E202593CC}" destId="{D405E30B-8BF5-4538-B4C4-58C945B5D819}" srcOrd="1" destOrd="0" presId="urn:microsoft.com/office/officeart/2005/8/layout/hierarchy1"/>
    <dgm:cxn modelId="{8E0DE030-46C8-411E-A718-AC44052D8CDC}" type="presParOf" srcId="{D405E30B-8BF5-4538-B4C4-58C945B5D819}" destId="{143A917C-7B84-47E3-9ED3-C4B657DFCBCF}" srcOrd="0" destOrd="0" presId="urn:microsoft.com/office/officeart/2005/8/layout/hierarchy1"/>
    <dgm:cxn modelId="{62169869-D52E-410C-82A5-3F6C16C393A8}" type="presParOf" srcId="{143A917C-7B84-47E3-9ED3-C4B657DFCBCF}" destId="{6C8BF11C-A256-4347-A215-E73041CAB558}" srcOrd="0" destOrd="0" presId="urn:microsoft.com/office/officeart/2005/8/layout/hierarchy1"/>
    <dgm:cxn modelId="{A2430EF9-34D9-426A-9C52-320289419485}" type="presParOf" srcId="{143A917C-7B84-47E3-9ED3-C4B657DFCBCF}" destId="{782EF8BE-554A-4E4E-8A26-BC29246AE2B2}" srcOrd="1" destOrd="0" presId="urn:microsoft.com/office/officeart/2005/8/layout/hierarchy1"/>
    <dgm:cxn modelId="{9602E6FD-CC10-4155-A642-9E6FEF18974A}" type="presParOf" srcId="{D405E30B-8BF5-4538-B4C4-58C945B5D819}" destId="{541192B7-2A9F-498E-BC08-29AF1A674396}" srcOrd="1" destOrd="0" presId="urn:microsoft.com/office/officeart/2005/8/layout/hierarchy1"/>
    <dgm:cxn modelId="{F5596502-19E2-418A-8D6F-67CE263D2F4B}" type="presParOf" srcId="{3E2C5562-6122-4BCB-ACE3-162E202593CC}" destId="{43037E20-BAD0-43A8-B923-B3933F63E43D}" srcOrd="2" destOrd="0" presId="urn:microsoft.com/office/officeart/2005/8/layout/hierarchy1"/>
    <dgm:cxn modelId="{0A38F4D5-EA18-4ACC-AA2B-716E441F60C7}" type="presParOf" srcId="{43037E20-BAD0-43A8-B923-B3933F63E43D}" destId="{C6A52DB3-9BB8-4976-BCFA-84F731AC5996}" srcOrd="0" destOrd="0" presId="urn:microsoft.com/office/officeart/2005/8/layout/hierarchy1"/>
    <dgm:cxn modelId="{8720B306-5C6E-41F3-B9AD-2931641710D8}" type="presParOf" srcId="{C6A52DB3-9BB8-4976-BCFA-84F731AC5996}" destId="{E560C79F-5823-44BB-9636-620A6F465CB1}" srcOrd="0" destOrd="0" presId="urn:microsoft.com/office/officeart/2005/8/layout/hierarchy1"/>
    <dgm:cxn modelId="{FC3B7984-C91D-49A1-ACA0-9AD152E9BB6C}" type="presParOf" srcId="{C6A52DB3-9BB8-4976-BCFA-84F731AC5996}" destId="{4EE1F16F-0D2B-4CC8-A876-AE1CC1516674}" srcOrd="1" destOrd="0" presId="urn:microsoft.com/office/officeart/2005/8/layout/hierarchy1"/>
    <dgm:cxn modelId="{A622E4C3-4F76-4A19-8980-B0A6104B28A7}" type="presParOf" srcId="{43037E20-BAD0-43A8-B923-B3933F63E43D}" destId="{19F91491-BBD2-4ACE-865E-BB19C68705B7}" srcOrd="1" destOrd="0" presId="urn:microsoft.com/office/officeart/2005/8/layout/hierarchy1"/>
    <dgm:cxn modelId="{C84FBB02-2C9A-4664-821E-E70BEFB350ED}" type="presParOf" srcId="{3E2C5562-6122-4BCB-ACE3-162E202593CC}" destId="{1EAE1207-97AC-4AE7-8632-2D06CA5D169F}" srcOrd="3" destOrd="0" presId="urn:microsoft.com/office/officeart/2005/8/layout/hierarchy1"/>
    <dgm:cxn modelId="{67FED1C7-9F7E-4441-B404-149626831A47}" type="presParOf" srcId="{1EAE1207-97AC-4AE7-8632-2D06CA5D169F}" destId="{967A6C40-2105-47DD-9CB5-03215AF2A967}" srcOrd="0" destOrd="0" presId="urn:microsoft.com/office/officeart/2005/8/layout/hierarchy1"/>
    <dgm:cxn modelId="{9FF3BC07-8FBB-4ED9-A5F6-9029DCA40E56}" type="presParOf" srcId="{967A6C40-2105-47DD-9CB5-03215AF2A967}" destId="{72EA318C-05C7-49C1-98A7-D6085103AE6C}" srcOrd="0" destOrd="0" presId="urn:microsoft.com/office/officeart/2005/8/layout/hierarchy1"/>
    <dgm:cxn modelId="{90D552C9-E250-4551-BA06-B60AE812F119}" type="presParOf" srcId="{967A6C40-2105-47DD-9CB5-03215AF2A967}" destId="{C85C2E4D-9BDE-4185-A03D-F2826D827ADE}" srcOrd="1" destOrd="0" presId="urn:microsoft.com/office/officeart/2005/8/layout/hierarchy1"/>
    <dgm:cxn modelId="{4E194F4B-BD3A-4322-876B-BA5BAF4E23EA}" type="presParOf" srcId="{1EAE1207-97AC-4AE7-8632-2D06CA5D169F}" destId="{F3F4BDF0-022F-43C0-BBE7-318101A3B18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6757C2-D95E-4CD3-9A27-ECE9705AE83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DB6BE8-2712-4CA2-B583-C7635F5C7E1D}">
      <dgm:prSet/>
      <dgm:spPr/>
      <dgm:t>
        <a:bodyPr/>
        <a:lstStyle/>
        <a:p>
          <a:pPr>
            <a:defRPr cap="all"/>
          </a:pPr>
          <a:r>
            <a:rPr lang="en-MY"/>
            <a:t>File Handling</a:t>
          </a:r>
          <a:endParaRPr lang="en-US"/>
        </a:p>
      </dgm:t>
    </dgm:pt>
    <dgm:pt modelId="{600BDC7C-F80C-464C-A841-A1632F270377}" type="parTrans" cxnId="{93516E50-3222-4A4D-A0BF-C01EEAF0CA78}">
      <dgm:prSet/>
      <dgm:spPr/>
      <dgm:t>
        <a:bodyPr/>
        <a:lstStyle/>
        <a:p>
          <a:endParaRPr lang="en-US"/>
        </a:p>
      </dgm:t>
    </dgm:pt>
    <dgm:pt modelId="{D4EFBC6D-825B-4E92-A2B7-7A7C9DD81C92}" type="sibTrans" cxnId="{93516E50-3222-4A4D-A0BF-C01EEAF0CA78}">
      <dgm:prSet/>
      <dgm:spPr/>
      <dgm:t>
        <a:bodyPr/>
        <a:lstStyle/>
        <a:p>
          <a:endParaRPr lang="en-US"/>
        </a:p>
      </dgm:t>
    </dgm:pt>
    <dgm:pt modelId="{2F5C64B1-7E45-4CAE-B6F1-A10D0BB516A5}">
      <dgm:prSet/>
      <dgm:spPr/>
      <dgm:t>
        <a:bodyPr/>
        <a:lstStyle/>
        <a:p>
          <a:pPr>
            <a:defRPr cap="all"/>
          </a:pPr>
          <a:r>
            <a:rPr lang="en-MY"/>
            <a:t>Advanced Control Flow</a:t>
          </a:r>
          <a:endParaRPr lang="en-US"/>
        </a:p>
      </dgm:t>
    </dgm:pt>
    <dgm:pt modelId="{C09DB05A-0E07-4042-A7EA-3746A75B6942}" type="parTrans" cxnId="{07E647C5-9356-4C02-92B7-95F2C1900E41}">
      <dgm:prSet/>
      <dgm:spPr/>
      <dgm:t>
        <a:bodyPr/>
        <a:lstStyle/>
        <a:p>
          <a:endParaRPr lang="en-US"/>
        </a:p>
      </dgm:t>
    </dgm:pt>
    <dgm:pt modelId="{F41DF090-D4DB-486A-B025-4C6069E54B51}" type="sibTrans" cxnId="{07E647C5-9356-4C02-92B7-95F2C1900E41}">
      <dgm:prSet/>
      <dgm:spPr/>
      <dgm:t>
        <a:bodyPr/>
        <a:lstStyle/>
        <a:p>
          <a:endParaRPr lang="en-US"/>
        </a:p>
      </dgm:t>
    </dgm:pt>
    <dgm:pt modelId="{B72C6812-57B4-4729-81F6-14C55FED4C20}" type="pres">
      <dgm:prSet presAssocID="{7C6757C2-D95E-4CD3-9A27-ECE9705AE83D}" presName="root" presStyleCnt="0">
        <dgm:presLayoutVars>
          <dgm:dir/>
          <dgm:resizeHandles val="exact"/>
        </dgm:presLayoutVars>
      </dgm:prSet>
      <dgm:spPr/>
    </dgm:pt>
    <dgm:pt modelId="{F84B66E6-53DA-428F-B417-0FDAA2CEF519}" type="pres">
      <dgm:prSet presAssocID="{F9DB6BE8-2712-4CA2-B583-C7635F5C7E1D}" presName="compNode" presStyleCnt="0"/>
      <dgm:spPr/>
    </dgm:pt>
    <dgm:pt modelId="{0AA5D632-57FC-49A3-8765-8A04BC8168AC}" type="pres">
      <dgm:prSet presAssocID="{F9DB6BE8-2712-4CA2-B583-C7635F5C7E1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0F362B0C-992C-4A2D-9EB1-090F889D617E}" type="pres">
      <dgm:prSet presAssocID="{F9DB6BE8-2712-4CA2-B583-C7635F5C7E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1BFBAA4-8B14-4E84-91BC-BC8A20DE153E}" type="pres">
      <dgm:prSet presAssocID="{F9DB6BE8-2712-4CA2-B583-C7635F5C7E1D}" presName="spaceRect" presStyleCnt="0"/>
      <dgm:spPr/>
    </dgm:pt>
    <dgm:pt modelId="{41A4DC15-C799-470E-A3E5-BF490724C48F}" type="pres">
      <dgm:prSet presAssocID="{F9DB6BE8-2712-4CA2-B583-C7635F5C7E1D}" presName="textRect" presStyleLbl="revTx" presStyleIdx="0" presStyleCnt="2">
        <dgm:presLayoutVars>
          <dgm:chMax val="1"/>
          <dgm:chPref val="1"/>
        </dgm:presLayoutVars>
      </dgm:prSet>
      <dgm:spPr/>
    </dgm:pt>
    <dgm:pt modelId="{BAAA083E-6B22-4F4D-84C3-0B5C69D615E7}" type="pres">
      <dgm:prSet presAssocID="{D4EFBC6D-825B-4E92-A2B7-7A7C9DD81C92}" presName="sibTrans" presStyleCnt="0"/>
      <dgm:spPr/>
    </dgm:pt>
    <dgm:pt modelId="{C6E18D36-6738-4DD5-AA11-66E71656CC8B}" type="pres">
      <dgm:prSet presAssocID="{2F5C64B1-7E45-4CAE-B6F1-A10D0BB516A5}" presName="compNode" presStyleCnt="0"/>
      <dgm:spPr/>
    </dgm:pt>
    <dgm:pt modelId="{67FFAAC1-FB94-4016-8A4A-46DF4F755E00}" type="pres">
      <dgm:prSet presAssocID="{2F5C64B1-7E45-4CAE-B6F1-A10D0BB516A5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B24454A1-6C50-4D63-9C74-669F97AC7C6E}" type="pres">
      <dgm:prSet presAssocID="{2F5C64B1-7E45-4CAE-B6F1-A10D0BB516A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77FC0BA-FF48-467C-8B8D-95092F16C4BC}" type="pres">
      <dgm:prSet presAssocID="{2F5C64B1-7E45-4CAE-B6F1-A10D0BB516A5}" presName="spaceRect" presStyleCnt="0"/>
      <dgm:spPr/>
    </dgm:pt>
    <dgm:pt modelId="{C38CE8EF-A67D-4D9E-8AE1-87052AFFB4A5}" type="pres">
      <dgm:prSet presAssocID="{2F5C64B1-7E45-4CAE-B6F1-A10D0BB516A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102629-D1B5-4244-9554-C4A4C73FFC92}" type="presOf" srcId="{2F5C64B1-7E45-4CAE-B6F1-A10D0BB516A5}" destId="{C38CE8EF-A67D-4D9E-8AE1-87052AFFB4A5}" srcOrd="0" destOrd="0" presId="urn:microsoft.com/office/officeart/2018/5/layout/IconLeafLabelList"/>
    <dgm:cxn modelId="{11C8C760-16D5-4670-A16C-0342D7BAACEA}" type="presOf" srcId="{7C6757C2-D95E-4CD3-9A27-ECE9705AE83D}" destId="{B72C6812-57B4-4729-81F6-14C55FED4C20}" srcOrd="0" destOrd="0" presId="urn:microsoft.com/office/officeart/2018/5/layout/IconLeafLabelList"/>
    <dgm:cxn modelId="{93516E50-3222-4A4D-A0BF-C01EEAF0CA78}" srcId="{7C6757C2-D95E-4CD3-9A27-ECE9705AE83D}" destId="{F9DB6BE8-2712-4CA2-B583-C7635F5C7E1D}" srcOrd="0" destOrd="0" parTransId="{600BDC7C-F80C-464C-A841-A1632F270377}" sibTransId="{D4EFBC6D-825B-4E92-A2B7-7A7C9DD81C92}"/>
    <dgm:cxn modelId="{07E647C5-9356-4C02-92B7-95F2C1900E41}" srcId="{7C6757C2-D95E-4CD3-9A27-ECE9705AE83D}" destId="{2F5C64B1-7E45-4CAE-B6F1-A10D0BB516A5}" srcOrd="1" destOrd="0" parTransId="{C09DB05A-0E07-4042-A7EA-3746A75B6942}" sibTransId="{F41DF090-D4DB-486A-B025-4C6069E54B51}"/>
    <dgm:cxn modelId="{383658DE-49B4-4155-8F64-E760E089B895}" type="presOf" srcId="{F9DB6BE8-2712-4CA2-B583-C7635F5C7E1D}" destId="{41A4DC15-C799-470E-A3E5-BF490724C48F}" srcOrd="0" destOrd="0" presId="urn:microsoft.com/office/officeart/2018/5/layout/IconLeafLabelList"/>
    <dgm:cxn modelId="{921470A2-74DC-4CB0-BEE2-C206696A79F1}" type="presParOf" srcId="{B72C6812-57B4-4729-81F6-14C55FED4C20}" destId="{F84B66E6-53DA-428F-B417-0FDAA2CEF519}" srcOrd="0" destOrd="0" presId="urn:microsoft.com/office/officeart/2018/5/layout/IconLeafLabelList"/>
    <dgm:cxn modelId="{8353DF61-9AE3-4E4A-BF34-E8AA34A2E679}" type="presParOf" srcId="{F84B66E6-53DA-428F-B417-0FDAA2CEF519}" destId="{0AA5D632-57FC-49A3-8765-8A04BC8168AC}" srcOrd="0" destOrd="0" presId="urn:microsoft.com/office/officeart/2018/5/layout/IconLeafLabelList"/>
    <dgm:cxn modelId="{92172331-348C-4E7F-93F2-F01F7ED5326A}" type="presParOf" srcId="{F84B66E6-53DA-428F-B417-0FDAA2CEF519}" destId="{0F362B0C-992C-4A2D-9EB1-090F889D617E}" srcOrd="1" destOrd="0" presId="urn:microsoft.com/office/officeart/2018/5/layout/IconLeafLabelList"/>
    <dgm:cxn modelId="{D2A1FD8C-B633-4C19-A4F5-5D2F24C40944}" type="presParOf" srcId="{F84B66E6-53DA-428F-B417-0FDAA2CEF519}" destId="{41BFBAA4-8B14-4E84-91BC-BC8A20DE153E}" srcOrd="2" destOrd="0" presId="urn:microsoft.com/office/officeart/2018/5/layout/IconLeafLabelList"/>
    <dgm:cxn modelId="{C683B277-D0D7-4849-8398-9F2C572707D2}" type="presParOf" srcId="{F84B66E6-53DA-428F-B417-0FDAA2CEF519}" destId="{41A4DC15-C799-470E-A3E5-BF490724C48F}" srcOrd="3" destOrd="0" presId="urn:microsoft.com/office/officeart/2018/5/layout/IconLeafLabelList"/>
    <dgm:cxn modelId="{B2295DCC-F7A7-49D4-A449-2E9ED1883110}" type="presParOf" srcId="{B72C6812-57B4-4729-81F6-14C55FED4C20}" destId="{BAAA083E-6B22-4F4D-84C3-0B5C69D615E7}" srcOrd="1" destOrd="0" presId="urn:microsoft.com/office/officeart/2018/5/layout/IconLeafLabelList"/>
    <dgm:cxn modelId="{C4BFCAB1-78EE-453B-AC38-5A94A6A4176B}" type="presParOf" srcId="{B72C6812-57B4-4729-81F6-14C55FED4C20}" destId="{C6E18D36-6738-4DD5-AA11-66E71656CC8B}" srcOrd="2" destOrd="0" presId="urn:microsoft.com/office/officeart/2018/5/layout/IconLeafLabelList"/>
    <dgm:cxn modelId="{BCCC73EA-DFA3-4BF9-BC39-9051196E7B77}" type="presParOf" srcId="{C6E18D36-6738-4DD5-AA11-66E71656CC8B}" destId="{67FFAAC1-FB94-4016-8A4A-46DF4F755E00}" srcOrd="0" destOrd="0" presId="urn:microsoft.com/office/officeart/2018/5/layout/IconLeafLabelList"/>
    <dgm:cxn modelId="{B1166ECA-CF07-4292-95AD-38C4B426C313}" type="presParOf" srcId="{C6E18D36-6738-4DD5-AA11-66E71656CC8B}" destId="{B24454A1-6C50-4D63-9C74-669F97AC7C6E}" srcOrd="1" destOrd="0" presId="urn:microsoft.com/office/officeart/2018/5/layout/IconLeafLabelList"/>
    <dgm:cxn modelId="{2581A7FF-ED19-4F53-AC60-A06C53814A3B}" type="presParOf" srcId="{C6E18D36-6738-4DD5-AA11-66E71656CC8B}" destId="{D77FC0BA-FF48-467C-8B8D-95092F16C4BC}" srcOrd="2" destOrd="0" presId="urn:microsoft.com/office/officeart/2018/5/layout/IconLeafLabelList"/>
    <dgm:cxn modelId="{5269505E-7396-4B49-B310-0B1FE0D20239}" type="presParOf" srcId="{C6E18D36-6738-4DD5-AA11-66E71656CC8B}" destId="{C38CE8EF-A67D-4D9E-8AE1-87052AFFB4A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7731390-0293-4C34-8186-25CCF9F9C3D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9B275-DEFE-4AB7-8FEE-16E78BC0C3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simple file handling python script that involves reading data from a file, performing a task, and writing the result back to another file.</a:t>
          </a:r>
        </a:p>
      </dgm:t>
    </dgm:pt>
    <dgm:pt modelId="{61438786-B883-416E-8B17-BBC2B05C6E52}" type="parTrans" cxnId="{5AFBE89D-787B-4D01-B443-D1DD72F9AD8A}">
      <dgm:prSet/>
      <dgm:spPr/>
      <dgm:t>
        <a:bodyPr/>
        <a:lstStyle/>
        <a:p>
          <a:endParaRPr lang="en-US"/>
        </a:p>
      </dgm:t>
    </dgm:pt>
    <dgm:pt modelId="{657CDB26-F97F-4015-A7E9-E538A990FFF2}" type="sibTrans" cxnId="{5AFBE89D-787B-4D01-B443-D1DD72F9AD8A}">
      <dgm:prSet/>
      <dgm:spPr/>
      <dgm:t>
        <a:bodyPr/>
        <a:lstStyle/>
        <a:p>
          <a:endParaRPr lang="en-US"/>
        </a:p>
      </dgm:t>
    </dgm:pt>
    <dgm:pt modelId="{BF5263EA-79A0-4100-BAAB-7F228094450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Input File:</a:t>
          </a:r>
        </a:p>
      </dgm:t>
    </dgm:pt>
    <dgm:pt modelId="{AB8D187F-F97F-4126-B379-CEA44A62146E}" type="parTrans" cxnId="{A9140461-ADE4-4206-B8FB-03AD75B23391}">
      <dgm:prSet/>
      <dgm:spPr/>
      <dgm:t>
        <a:bodyPr/>
        <a:lstStyle/>
        <a:p>
          <a:endParaRPr lang="en-US"/>
        </a:p>
      </dgm:t>
    </dgm:pt>
    <dgm:pt modelId="{460C20BE-1CD0-4C1D-9436-24A5FD7F5508}" type="sibTrans" cxnId="{A9140461-ADE4-4206-B8FB-03AD75B23391}">
      <dgm:prSet/>
      <dgm:spPr/>
      <dgm:t>
        <a:bodyPr/>
        <a:lstStyle/>
        <a:p>
          <a:endParaRPr lang="en-US"/>
        </a:p>
      </dgm:t>
    </dgm:pt>
    <dgm:pt modelId="{6570A44A-0CAE-4E4C-8F54-120478E26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text file named input.txt.</a:t>
          </a:r>
        </a:p>
      </dgm:t>
    </dgm:pt>
    <dgm:pt modelId="{9A802FC6-F63B-455F-9229-39C860A6641B}" type="parTrans" cxnId="{71D6838B-5DBC-409D-A0C4-95EBE78F8AD6}">
      <dgm:prSet/>
      <dgm:spPr/>
      <dgm:t>
        <a:bodyPr/>
        <a:lstStyle/>
        <a:p>
          <a:endParaRPr lang="en-US"/>
        </a:p>
      </dgm:t>
    </dgm:pt>
    <dgm:pt modelId="{87567360-06A3-42BB-A256-7BB8451DB9F1}" type="sibTrans" cxnId="{71D6838B-5DBC-409D-A0C4-95EBE78F8AD6}">
      <dgm:prSet/>
      <dgm:spPr/>
      <dgm:t>
        <a:bodyPr/>
        <a:lstStyle/>
        <a:p>
          <a:endParaRPr lang="en-US"/>
        </a:p>
      </dgm:t>
    </dgm:pt>
    <dgm:pt modelId="{58E66DCA-4185-44C6-8702-8D34D7F4DA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some numbers separated by spaces in the file, e.g., "10 5 3 7 15".</a:t>
          </a:r>
        </a:p>
      </dgm:t>
    </dgm:pt>
    <dgm:pt modelId="{04C05BB3-7574-426C-91FD-1DC43C255954}" type="parTrans" cxnId="{6041F3B9-5D85-458F-A627-5B90BD24DF57}">
      <dgm:prSet/>
      <dgm:spPr/>
      <dgm:t>
        <a:bodyPr/>
        <a:lstStyle/>
        <a:p>
          <a:endParaRPr lang="en-US"/>
        </a:p>
      </dgm:t>
    </dgm:pt>
    <dgm:pt modelId="{01EB1208-E3D5-4A9D-AFA8-DB925293D704}" type="sibTrans" cxnId="{6041F3B9-5D85-458F-A627-5B90BD24DF57}">
      <dgm:prSet/>
      <dgm:spPr/>
      <dgm:t>
        <a:bodyPr/>
        <a:lstStyle/>
        <a:p>
          <a:endParaRPr lang="en-US"/>
        </a:p>
      </dgm:t>
    </dgm:pt>
    <dgm:pt modelId="{A243DF4F-C853-4158-94BA-196C95F0F4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Task:</a:t>
          </a:r>
        </a:p>
      </dgm:t>
    </dgm:pt>
    <dgm:pt modelId="{8B5A45F1-9477-476A-970A-56AB64460AF7}" type="parTrans" cxnId="{7C2807C3-E23C-4EEB-84F3-7D2445C32FCA}">
      <dgm:prSet/>
      <dgm:spPr/>
      <dgm:t>
        <a:bodyPr/>
        <a:lstStyle/>
        <a:p>
          <a:endParaRPr lang="en-US"/>
        </a:p>
      </dgm:t>
    </dgm:pt>
    <dgm:pt modelId="{F40033C7-2562-461E-B3D0-749DFAE06E6B}" type="sibTrans" cxnId="{7C2807C3-E23C-4EEB-84F3-7D2445C32FCA}">
      <dgm:prSet/>
      <dgm:spPr/>
      <dgm:t>
        <a:bodyPr/>
        <a:lstStyle/>
        <a:p>
          <a:endParaRPr lang="en-US"/>
        </a:p>
      </dgm:t>
    </dgm:pt>
    <dgm:pt modelId="{EE1455C8-4828-43B7-A775-96FD153686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Read the numbers from input.txt.</a:t>
          </a:r>
        </a:p>
      </dgm:t>
    </dgm:pt>
    <dgm:pt modelId="{4088CA9E-48FD-44B6-AA00-BE33EFD4F855}" type="parTrans" cxnId="{EBEC0F6B-A67B-4B7A-A847-27706022BFAD}">
      <dgm:prSet/>
      <dgm:spPr/>
      <dgm:t>
        <a:bodyPr/>
        <a:lstStyle/>
        <a:p>
          <a:endParaRPr lang="en-US"/>
        </a:p>
      </dgm:t>
    </dgm:pt>
    <dgm:pt modelId="{65876C95-B429-4A21-8775-D798EC9D1169}" type="sibTrans" cxnId="{EBEC0F6B-A67B-4B7A-A847-27706022BFAD}">
      <dgm:prSet/>
      <dgm:spPr/>
      <dgm:t>
        <a:bodyPr/>
        <a:lstStyle/>
        <a:p>
          <a:endParaRPr lang="en-US"/>
        </a:p>
      </dgm:t>
    </dgm:pt>
    <dgm:pt modelId="{08C2E8AE-A6F5-401C-90B1-734F08549F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Calculate the sum of these numbers.</a:t>
          </a:r>
        </a:p>
      </dgm:t>
    </dgm:pt>
    <dgm:pt modelId="{510CDF44-E5AC-43A1-9538-58647FB31412}" type="parTrans" cxnId="{0155D9F5-78A4-41EB-8469-304EA6F6E5A0}">
      <dgm:prSet/>
      <dgm:spPr/>
      <dgm:t>
        <a:bodyPr/>
        <a:lstStyle/>
        <a:p>
          <a:endParaRPr lang="en-US"/>
        </a:p>
      </dgm:t>
    </dgm:pt>
    <dgm:pt modelId="{E3009A0E-2878-4537-A96C-312152DA242A}" type="sibTrans" cxnId="{0155D9F5-78A4-41EB-8469-304EA6F6E5A0}">
      <dgm:prSet/>
      <dgm:spPr/>
      <dgm:t>
        <a:bodyPr/>
        <a:lstStyle/>
        <a:p>
          <a:endParaRPr lang="en-US"/>
        </a:p>
      </dgm:t>
    </dgm:pt>
    <dgm:pt modelId="{51A4594A-B553-4DFC-AD1C-E7572B9AF0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Output File:</a:t>
          </a:r>
        </a:p>
      </dgm:t>
    </dgm:pt>
    <dgm:pt modelId="{31FECD2D-1E51-49B0-9004-C5A0CFD89213}" type="parTrans" cxnId="{9652D1C2-788E-4065-BAF8-39DB55D8797C}">
      <dgm:prSet/>
      <dgm:spPr/>
      <dgm:t>
        <a:bodyPr/>
        <a:lstStyle/>
        <a:p>
          <a:endParaRPr lang="en-US"/>
        </a:p>
      </dgm:t>
    </dgm:pt>
    <dgm:pt modelId="{4A20F5CA-2B0A-414E-AD67-330C68712441}" type="sibTrans" cxnId="{9652D1C2-788E-4065-BAF8-39DB55D8797C}">
      <dgm:prSet/>
      <dgm:spPr/>
      <dgm:t>
        <a:bodyPr/>
        <a:lstStyle/>
        <a:p>
          <a:endParaRPr lang="en-US"/>
        </a:p>
      </dgm:t>
    </dgm:pt>
    <dgm:pt modelId="{7B3CEBCE-153C-4134-88A8-0F487C1015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Create a new text file named output.txt.</a:t>
          </a:r>
        </a:p>
      </dgm:t>
    </dgm:pt>
    <dgm:pt modelId="{76F8C87E-CC2C-4D47-B35F-A676A483EEA1}" type="parTrans" cxnId="{C3E73CFC-8247-4FDC-97F0-8D894264AA0A}">
      <dgm:prSet/>
      <dgm:spPr/>
      <dgm:t>
        <a:bodyPr/>
        <a:lstStyle/>
        <a:p>
          <a:endParaRPr lang="en-US"/>
        </a:p>
      </dgm:t>
    </dgm:pt>
    <dgm:pt modelId="{573E6FFE-D5A6-4524-B985-35A6D90A00B5}" type="sibTrans" cxnId="{C3E73CFC-8247-4FDC-97F0-8D894264AA0A}">
      <dgm:prSet/>
      <dgm:spPr/>
      <dgm:t>
        <a:bodyPr/>
        <a:lstStyle/>
        <a:p>
          <a:endParaRPr lang="en-US"/>
        </a:p>
      </dgm:t>
    </dgm:pt>
    <dgm:pt modelId="{96F1EF77-5853-4911-992A-FF9AC03512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Write the sum calculated in step 2 to output.txt.</a:t>
          </a:r>
        </a:p>
      </dgm:t>
    </dgm:pt>
    <dgm:pt modelId="{F3600887-FD64-4864-ABAD-48442BEDD484}" type="parTrans" cxnId="{0C7D1B97-97E2-419A-B35D-1104B5CBDA06}">
      <dgm:prSet/>
      <dgm:spPr/>
      <dgm:t>
        <a:bodyPr/>
        <a:lstStyle/>
        <a:p>
          <a:endParaRPr lang="en-US"/>
        </a:p>
      </dgm:t>
    </dgm:pt>
    <dgm:pt modelId="{70CCB12C-0309-4FE1-8A01-E7C54EAE16FE}" type="sibTrans" cxnId="{0C7D1B97-97E2-419A-B35D-1104B5CBDA06}">
      <dgm:prSet/>
      <dgm:spPr/>
      <dgm:t>
        <a:bodyPr/>
        <a:lstStyle/>
        <a:p>
          <a:endParaRPr lang="en-US"/>
        </a:p>
      </dgm:t>
    </dgm:pt>
    <dgm:pt modelId="{3A9229C4-594D-48F5-84F2-D0D94D4D355F}" type="pres">
      <dgm:prSet presAssocID="{C7731390-0293-4C34-8186-25CCF9F9C3DC}" presName="root" presStyleCnt="0">
        <dgm:presLayoutVars>
          <dgm:dir/>
          <dgm:resizeHandles val="exact"/>
        </dgm:presLayoutVars>
      </dgm:prSet>
      <dgm:spPr/>
    </dgm:pt>
    <dgm:pt modelId="{A2110F3C-9307-4CB5-8171-32953E9D4B4D}" type="pres">
      <dgm:prSet presAssocID="{96F9B275-DEFE-4AB7-8FEE-16E78BC0C38D}" presName="compNode" presStyleCnt="0"/>
      <dgm:spPr/>
    </dgm:pt>
    <dgm:pt modelId="{8D96A58F-E6ED-4B00-ACAA-E37DB25D50F5}" type="pres">
      <dgm:prSet presAssocID="{96F9B275-DEFE-4AB7-8FEE-16E78BC0C38D}" presName="bgRect" presStyleLbl="bgShp" presStyleIdx="0" presStyleCnt="4"/>
      <dgm:spPr/>
    </dgm:pt>
    <dgm:pt modelId="{E0D32CEA-ED54-4032-9BCC-B9D7C3A0DC6D}" type="pres">
      <dgm:prSet presAssocID="{96F9B275-DEFE-4AB7-8FEE-16E78BC0C38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D48CFA4-435D-4CD8-8172-E3EAE2A4A758}" type="pres">
      <dgm:prSet presAssocID="{96F9B275-DEFE-4AB7-8FEE-16E78BC0C38D}" presName="spaceRect" presStyleCnt="0"/>
      <dgm:spPr/>
    </dgm:pt>
    <dgm:pt modelId="{241982F8-45E5-4927-8B1B-033262A51C4C}" type="pres">
      <dgm:prSet presAssocID="{96F9B275-DEFE-4AB7-8FEE-16E78BC0C38D}" presName="parTx" presStyleLbl="revTx" presStyleIdx="0" presStyleCnt="7">
        <dgm:presLayoutVars>
          <dgm:chMax val="0"/>
          <dgm:chPref val="0"/>
        </dgm:presLayoutVars>
      </dgm:prSet>
      <dgm:spPr/>
    </dgm:pt>
    <dgm:pt modelId="{8B05FD4E-35C2-4BD9-B6BB-BC0C156B6D79}" type="pres">
      <dgm:prSet presAssocID="{657CDB26-F97F-4015-A7E9-E538A990FFF2}" presName="sibTrans" presStyleCnt="0"/>
      <dgm:spPr/>
    </dgm:pt>
    <dgm:pt modelId="{27B7B633-8369-44E8-B186-67CDB918432C}" type="pres">
      <dgm:prSet presAssocID="{BF5263EA-79A0-4100-BAAB-7F228094450E}" presName="compNode" presStyleCnt="0"/>
      <dgm:spPr/>
    </dgm:pt>
    <dgm:pt modelId="{8EEF534E-B4EA-4148-B118-6CC567C9BC23}" type="pres">
      <dgm:prSet presAssocID="{BF5263EA-79A0-4100-BAAB-7F228094450E}" presName="bgRect" presStyleLbl="bgShp" presStyleIdx="1" presStyleCnt="4"/>
      <dgm:spPr/>
    </dgm:pt>
    <dgm:pt modelId="{3EABAEB1-5939-4A64-AF1B-CAB4EF4A5598}" type="pres">
      <dgm:prSet presAssocID="{BF5263EA-79A0-4100-BAAB-7F22809445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F15B0F-D605-4152-A859-12DCA36B1763}" type="pres">
      <dgm:prSet presAssocID="{BF5263EA-79A0-4100-BAAB-7F228094450E}" presName="spaceRect" presStyleCnt="0"/>
      <dgm:spPr/>
    </dgm:pt>
    <dgm:pt modelId="{C3379660-7B7F-4A75-B99A-B8A9C0576D3B}" type="pres">
      <dgm:prSet presAssocID="{BF5263EA-79A0-4100-BAAB-7F228094450E}" presName="parTx" presStyleLbl="revTx" presStyleIdx="1" presStyleCnt="7">
        <dgm:presLayoutVars>
          <dgm:chMax val="0"/>
          <dgm:chPref val="0"/>
        </dgm:presLayoutVars>
      </dgm:prSet>
      <dgm:spPr/>
    </dgm:pt>
    <dgm:pt modelId="{D0AE84C1-D8C4-4688-A876-6A8E5F257FFD}" type="pres">
      <dgm:prSet presAssocID="{BF5263EA-79A0-4100-BAAB-7F228094450E}" presName="desTx" presStyleLbl="revTx" presStyleIdx="2" presStyleCnt="7">
        <dgm:presLayoutVars/>
      </dgm:prSet>
      <dgm:spPr/>
    </dgm:pt>
    <dgm:pt modelId="{D99E4384-245C-4A2B-8969-8F757D1EBA7D}" type="pres">
      <dgm:prSet presAssocID="{460C20BE-1CD0-4C1D-9436-24A5FD7F5508}" presName="sibTrans" presStyleCnt="0"/>
      <dgm:spPr/>
    </dgm:pt>
    <dgm:pt modelId="{096EDC01-623D-4F7B-BB60-C02C895DBF6F}" type="pres">
      <dgm:prSet presAssocID="{A243DF4F-C853-4158-94BA-196C95F0F442}" presName="compNode" presStyleCnt="0"/>
      <dgm:spPr/>
    </dgm:pt>
    <dgm:pt modelId="{1FDF964D-BEE8-4450-9E41-F60B40EE0486}" type="pres">
      <dgm:prSet presAssocID="{A243DF4F-C853-4158-94BA-196C95F0F442}" presName="bgRect" presStyleLbl="bgShp" presStyleIdx="2" presStyleCnt="4"/>
      <dgm:spPr/>
    </dgm:pt>
    <dgm:pt modelId="{AA4814F1-2C0E-4675-A02E-C798E2B218BD}" type="pres">
      <dgm:prSet presAssocID="{A243DF4F-C853-4158-94BA-196C95F0F4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161313DD-393F-40C7-B0A0-5C3917276749}" type="pres">
      <dgm:prSet presAssocID="{A243DF4F-C853-4158-94BA-196C95F0F442}" presName="spaceRect" presStyleCnt="0"/>
      <dgm:spPr/>
    </dgm:pt>
    <dgm:pt modelId="{50E3DDC9-1652-4AE9-A16B-3E943DB4607B}" type="pres">
      <dgm:prSet presAssocID="{A243DF4F-C853-4158-94BA-196C95F0F442}" presName="parTx" presStyleLbl="revTx" presStyleIdx="3" presStyleCnt="7">
        <dgm:presLayoutVars>
          <dgm:chMax val="0"/>
          <dgm:chPref val="0"/>
        </dgm:presLayoutVars>
      </dgm:prSet>
      <dgm:spPr/>
    </dgm:pt>
    <dgm:pt modelId="{13A82C3F-2CE7-4C6C-9015-04A432871195}" type="pres">
      <dgm:prSet presAssocID="{A243DF4F-C853-4158-94BA-196C95F0F442}" presName="desTx" presStyleLbl="revTx" presStyleIdx="4" presStyleCnt="7">
        <dgm:presLayoutVars/>
      </dgm:prSet>
      <dgm:spPr/>
    </dgm:pt>
    <dgm:pt modelId="{017FDB7C-6D17-41BF-8C08-9F5EDD6211F9}" type="pres">
      <dgm:prSet presAssocID="{F40033C7-2562-461E-B3D0-749DFAE06E6B}" presName="sibTrans" presStyleCnt="0"/>
      <dgm:spPr/>
    </dgm:pt>
    <dgm:pt modelId="{793D1785-F053-426A-9BF3-2BA8C8AC2835}" type="pres">
      <dgm:prSet presAssocID="{51A4594A-B553-4DFC-AD1C-E7572B9AF0D0}" presName="compNode" presStyleCnt="0"/>
      <dgm:spPr/>
    </dgm:pt>
    <dgm:pt modelId="{ADD82902-3D01-4435-81A2-9EF51655EAFC}" type="pres">
      <dgm:prSet presAssocID="{51A4594A-B553-4DFC-AD1C-E7572B9AF0D0}" presName="bgRect" presStyleLbl="bgShp" presStyleIdx="3" presStyleCnt="4"/>
      <dgm:spPr/>
    </dgm:pt>
    <dgm:pt modelId="{9C030ECE-570C-4FBA-9C7B-FE6974D586C5}" type="pres">
      <dgm:prSet presAssocID="{51A4594A-B553-4DFC-AD1C-E7572B9AF0D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A2AFDD6-8028-4711-B037-0B684DC5A035}" type="pres">
      <dgm:prSet presAssocID="{51A4594A-B553-4DFC-AD1C-E7572B9AF0D0}" presName="spaceRect" presStyleCnt="0"/>
      <dgm:spPr/>
    </dgm:pt>
    <dgm:pt modelId="{D05BAD22-56A7-407A-B53F-9677CB1DB2C7}" type="pres">
      <dgm:prSet presAssocID="{51A4594A-B553-4DFC-AD1C-E7572B9AF0D0}" presName="parTx" presStyleLbl="revTx" presStyleIdx="5" presStyleCnt="7">
        <dgm:presLayoutVars>
          <dgm:chMax val="0"/>
          <dgm:chPref val="0"/>
        </dgm:presLayoutVars>
      </dgm:prSet>
      <dgm:spPr/>
    </dgm:pt>
    <dgm:pt modelId="{667C15D3-B7E7-4158-B7AC-93644C293149}" type="pres">
      <dgm:prSet presAssocID="{51A4594A-B553-4DFC-AD1C-E7572B9AF0D0}" presName="desTx" presStyleLbl="revTx" presStyleIdx="6" presStyleCnt="7">
        <dgm:presLayoutVars/>
      </dgm:prSet>
      <dgm:spPr/>
    </dgm:pt>
  </dgm:ptLst>
  <dgm:cxnLst>
    <dgm:cxn modelId="{6FB48802-DEB9-4070-BD94-63A5B639E87D}" type="presOf" srcId="{58E66DCA-4185-44C6-8702-8D34D7F4DA66}" destId="{D0AE84C1-D8C4-4688-A876-6A8E5F257FFD}" srcOrd="0" destOrd="1" presId="urn:microsoft.com/office/officeart/2018/2/layout/IconVerticalSolidList"/>
    <dgm:cxn modelId="{8DFC120F-B142-4D2C-971A-FD30BE82E87E}" type="presOf" srcId="{A243DF4F-C853-4158-94BA-196C95F0F442}" destId="{50E3DDC9-1652-4AE9-A16B-3E943DB4607B}" srcOrd="0" destOrd="0" presId="urn:microsoft.com/office/officeart/2018/2/layout/IconVerticalSolidList"/>
    <dgm:cxn modelId="{A9140461-ADE4-4206-B8FB-03AD75B23391}" srcId="{C7731390-0293-4C34-8186-25CCF9F9C3DC}" destId="{BF5263EA-79A0-4100-BAAB-7F228094450E}" srcOrd="1" destOrd="0" parTransId="{AB8D187F-F97F-4126-B379-CEA44A62146E}" sibTransId="{460C20BE-1CD0-4C1D-9436-24A5FD7F5508}"/>
    <dgm:cxn modelId="{9D2EC343-5EF0-4F4C-B306-D309C9B5E9D9}" type="presOf" srcId="{BF5263EA-79A0-4100-BAAB-7F228094450E}" destId="{C3379660-7B7F-4A75-B99A-B8A9C0576D3B}" srcOrd="0" destOrd="0" presId="urn:microsoft.com/office/officeart/2018/2/layout/IconVerticalSolidList"/>
    <dgm:cxn modelId="{5611A346-DBEE-4CD2-B52E-44B9C70F6001}" type="presOf" srcId="{7B3CEBCE-153C-4134-88A8-0F487C10156F}" destId="{667C15D3-B7E7-4158-B7AC-93644C293149}" srcOrd="0" destOrd="0" presId="urn:microsoft.com/office/officeart/2018/2/layout/IconVerticalSolidList"/>
    <dgm:cxn modelId="{EBEC0F6B-A67B-4B7A-A847-27706022BFAD}" srcId="{A243DF4F-C853-4158-94BA-196C95F0F442}" destId="{EE1455C8-4828-43B7-A775-96FD1536869C}" srcOrd="0" destOrd="0" parTransId="{4088CA9E-48FD-44B6-AA00-BE33EFD4F855}" sibTransId="{65876C95-B429-4A21-8775-D798EC9D1169}"/>
    <dgm:cxn modelId="{548DF16E-35C4-48B6-A5C0-6CA834A49930}" type="presOf" srcId="{C7731390-0293-4C34-8186-25CCF9F9C3DC}" destId="{3A9229C4-594D-48F5-84F2-D0D94D4D355F}" srcOrd="0" destOrd="0" presId="urn:microsoft.com/office/officeart/2018/2/layout/IconVerticalSolidList"/>
    <dgm:cxn modelId="{71D6838B-5DBC-409D-A0C4-95EBE78F8AD6}" srcId="{BF5263EA-79A0-4100-BAAB-7F228094450E}" destId="{6570A44A-0CAE-4E4C-8F54-120478E264A1}" srcOrd="0" destOrd="0" parTransId="{9A802FC6-F63B-455F-9229-39C860A6641B}" sibTransId="{87567360-06A3-42BB-A256-7BB8451DB9F1}"/>
    <dgm:cxn modelId="{0C7D1B97-97E2-419A-B35D-1104B5CBDA06}" srcId="{51A4594A-B553-4DFC-AD1C-E7572B9AF0D0}" destId="{96F1EF77-5853-4911-992A-FF9AC035120A}" srcOrd="1" destOrd="0" parTransId="{F3600887-FD64-4864-ABAD-48442BEDD484}" sibTransId="{70CCB12C-0309-4FE1-8A01-E7C54EAE16FE}"/>
    <dgm:cxn modelId="{5AFBE89D-787B-4D01-B443-D1DD72F9AD8A}" srcId="{C7731390-0293-4C34-8186-25CCF9F9C3DC}" destId="{96F9B275-DEFE-4AB7-8FEE-16E78BC0C38D}" srcOrd="0" destOrd="0" parTransId="{61438786-B883-416E-8B17-BBC2B05C6E52}" sibTransId="{657CDB26-F97F-4015-A7E9-E538A990FFF2}"/>
    <dgm:cxn modelId="{A4FCAFAE-A00A-4330-8452-8207971545E4}" type="presOf" srcId="{08C2E8AE-A6F5-401C-90B1-734F08549F3A}" destId="{13A82C3F-2CE7-4C6C-9015-04A432871195}" srcOrd="0" destOrd="1" presId="urn:microsoft.com/office/officeart/2018/2/layout/IconVerticalSolidList"/>
    <dgm:cxn modelId="{6041F3B9-5D85-458F-A627-5B90BD24DF57}" srcId="{BF5263EA-79A0-4100-BAAB-7F228094450E}" destId="{58E66DCA-4185-44C6-8702-8D34D7F4DA66}" srcOrd="1" destOrd="0" parTransId="{04C05BB3-7574-426C-91FD-1DC43C255954}" sibTransId="{01EB1208-E3D5-4A9D-AFA8-DB925293D704}"/>
    <dgm:cxn modelId="{0CC8F7BF-0EB2-40D7-BDF1-EEAEE5CE6451}" type="presOf" srcId="{51A4594A-B553-4DFC-AD1C-E7572B9AF0D0}" destId="{D05BAD22-56A7-407A-B53F-9677CB1DB2C7}" srcOrd="0" destOrd="0" presId="urn:microsoft.com/office/officeart/2018/2/layout/IconVerticalSolidList"/>
    <dgm:cxn modelId="{9652D1C2-788E-4065-BAF8-39DB55D8797C}" srcId="{C7731390-0293-4C34-8186-25CCF9F9C3DC}" destId="{51A4594A-B553-4DFC-AD1C-E7572B9AF0D0}" srcOrd="3" destOrd="0" parTransId="{31FECD2D-1E51-49B0-9004-C5A0CFD89213}" sibTransId="{4A20F5CA-2B0A-414E-AD67-330C68712441}"/>
    <dgm:cxn modelId="{7C2807C3-E23C-4EEB-84F3-7D2445C32FCA}" srcId="{C7731390-0293-4C34-8186-25CCF9F9C3DC}" destId="{A243DF4F-C853-4158-94BA-196C95F0F442}" srcOrd="2" destOrd="0" parTransId="{8B5A45F1-9477-476A-970A-56AB64460AF7}" sibTransId="{F40033C7-2562-461E-B3D0-749DFAE06E6B}"/>
    <dgm:cxn modelId="{D67CE4DF-A1BF-4FC0-AA4C-882C644940C9}" type="presOf" srcId="{96F1EF77-5853-4911-992A-FF9AC035120A}" destId="{667C15D3-B7E7-4158-B7AC-93644C293149}" srcOrd="0" destOrd="1" presId="urn:microsoft.com/office/officeart/2018/2/layout/IconVerticalSolidList"/>
    <dgm:cxn modelId="{B2F343EC-A9BA-4C48-AEB9-A92D1A0ABB40}" type="presOf" srcId="{6570A44A-0CAE-4E4C-8F54-120478E264A1}" destId="{D0AE84C1-D8C4-4688-A876-6A8E5F257FFD}" srcOrd="0" destOrd="0" presId="urn:microsoft.com/office/officeart/2018/2/layout/IconVerticalSolidList"/>
    <dgm:cxn modelId="{76AF32F2-A94C-4C97-975F-BFE5E98E55F6}" type="presOf" srcId="{96F9B275-DEFE-4AB7-8FEE-16E78BC0C38D}" destId="{241982F8-45E5-4927-8B1B-033262A51C4C}" srcOrd="0" destOrd="0" presId="urn:microsoft.com/office/officeart/2018/2/layout/IconVerticalSolidList"/>
    <dgm:cxn modelId="{0155D9F5-78A4-41EB-8469-304EA6F6E5A0}" srcId="{A243DF4F-C853-4158-94BA-196C95F0F442}" destId="{08C2E8AE-A6F5-401C-90B1-734F08549F3A}" srcOrd="1" destOrd="0" parTransId="{510CDF44-E5AC-43A1-9538-58647FB31412}" sibTransId="{E3009A0E-2878-4537-A96C-312152DA242A}"/>
    <dgm:cxn modelId="{6D732DFB-04A0-41BF-802E-D0EBC21D4F11}" type="presOf" srcId="{EE1455C8-4828-43B7-A775-96FD1536869C}" destId="{13A82C3F-2CE7-4C6C-9015-04A432871195}" srcOrd="0" destOrd="0" presId="urn:microsoft.com/office/officeart/2018/2/layout/IconVerticalSolidList"/>
    <dgm:cxn modelId="{C3E73CFC-8247-4FDC-97F0-8D894264AA0A}" srcId="{51A4594A-B553-4DFC-AD1C-E7572B9AF0D0}" destId="{7B3CEBCE-153C-4134-88A8-0F487C10156F}" srcOrd="0" destOrd="0" parTransId="{76F8C87E-CC2C-4D47-B35F-A676A483EEA1}" sibTransId="{573E6FFE-D5A6-4524-B985-35A6D90A00B5}"/>
    <dgm:cxn modelId="{5E8BB311-02CA-4EFE-8258-03C0D28D1D1B}" type="presParOf" srcId="{3A9229C4-594D-48F5-84F2-D0D94D4D355F}" destId="{A2110F3C-9307-4CB5-8171-32953E9D4B4D}" srcOrd="0" destOrd="0" presId="urn:microsoft.com/office/officeart/2018/2/layout/IconVerticalSolidList"/>
    <dgm:cxn modelId="{CBF605BB-9820-4107-B331-63D94E815FCB}" type="presParOf" srcId="{A2110F3C-9307-4CB5-8171-32953E9D4B4D}" destId="{8D96A58F-E6ED-4B00-ACAA-E37DB25D50F5}" srcOrd="0" destOrd="0" presId="urn:microsoft.com/office/officeart/2018/2/layout/IconVerticalSolidList"/>
    <dgm:cxn modelId="{E30D12AE-93C1-405C-9D1C-7989FC03ECB2}" type="presParOf" srcId="{A2110F3C-9307-4CB5-8171-32953E9D4B4D}" destId="{E0D32CEA-ED54-4032-9BCC-B9D7C3A0DC6D}" srcOrd="1" destOrd="0" presId="urn:microsoft.com/office/officeart/2018/2/layout/IconVerticalSolidList"/>
    <dgm:cxn modelId="{2D7E49A2-1FAC-4FCE-A185-F6205734471E}" type="presParOf" srcId="{A2110F3C-9307-4CB5-8171-32953E9D4B4D}" destId="{CD48CFA4-435D-4CD8-8172-E3EAE2A4A758}" srcOrd="2" destOrd="0" presId="urn:microsoft.com/office/officeart/2018/2/layout/IconVerticalSolidList"/>
    <dgm:cxn modelId="{D63B6AE1-41C8-47C8-A8E2-280D02AF13D2}" type="presParOf" srcId="{A2110F3C-9307-4CB5-8171-32953E9D4B4D}" destId="{241982F8-45E5-4927-8B1B-033262A51C4C}" srcOrd="3" destOrd="0" presId="urn:microsoft.com/office/officeart/2018/2/layout/IconVerticalSolidList"/>
    <dgm:cxn modelId="{5663A183-01AE-419E-BB2B-E589577FFAA0}" type="presParOf" srcId="{3A9229C4-594D-48F5-84F2-D0D94D4D355F}" destId="{8B05FD4E-35C2-4BD9-B6BB-BC0C156B6D79}" srcOrd="1" destOrd="0" presId="urn:microsoft.com/office/officeart/2018/2/layout/IconVerticalSolidList"/>
    <dgm:cxn modelId="{97C7EA2A-54F8-498E-A7C8-6AB5C3F233C7}" type="presParOf" srcId="{3A9229C4-594D-48F5-84F2-D0D94D4D355F}" destId="{27B7B633-8369-44E8-B186-67CDB918432C}" srcOrd="2" destOrd="0" presId="urn:microsoft.com/office/officeart/2018/2/layout/IconVerticalSolidList"/>
    <dgm:cxn modelId="{DEF1C676-8845-464D-BF91-CF2935E2C18B}" type="presParOf" srcId="{27B7B633-8369-44E8-B186-67CDB918432C}" destId="{8EEF534E-B4EA-4148-B118-6CC567C9BC23}" srcOrd="0" destOrd="0" presId="urn:microsoft.com/office/officeart/2018/2/layout/IconVerticalSolidList"/>
    <dgm:cxn modelId="{1D1D5E4F-04A8-4488-8A7C-6E9F292F1F2D}" type="presParOf" srcId="{27B7B633-8369-44E8-B186-67CDB918432C}" destId="{3EABAEB1-5939-4A64-AF1B-CAB4EF4A5598}" srcOrd="1" destOrd="0" presId="urn:microsoft.com/office/officeart/2018/2/layout/IconVerticalSolidList"/>
    <dgm:cxn modelId="{729F8C36-D329-4901-ABB8-4827F54EB688}" type="presParOf" srcId="{27B7B633-8369-44E8-B186-67CDB918432C}" destId="{B1F15B0F-D605-4152-A859-12DCA36B1763}" srcOrd="2" destOrd="0" presId="urn:microsoft.com/office/officeart/2018/2/layout/IconVerticalSolidList"/>
    <dgm:cxn modelId="{A79DE7C5-5F21-4750-99BB-F335E0214866}" type="presParOf" srcId="{27B7B633-8369-44E8-B186-67CDB918432C}" destId="{C3379660-7B7F-4A75-B99A-B8A9C0576D3B}" srcOrd="3" destOrd="0" presId="urn:microsoft.com/office/officeart/2018/2/layout/IconVerticalSolidList"/>
    <dgm:cxn modelId="{20493003-168E-4C91-B408-FE104DB39BC2}" type="presParOf" srcId="{27B7B633-8369-44E8-B186-67CDB918432C}" destId="{D0AE84C1-D8C4-4688-A876-6A8E5F257FFD}" srcOrd="4" destOrd="0" presId="urn:microsoft.com/office/officeart/2018/2/layout/IconVerticalSolidList"/>
    <dgm:cxn modelId="{16F39966-CA83-418F-97EC-EFD45BCBA3E1}" type="presParOf" srcId="{3A9229C4-594D-48F5-84F2-D0D94D4D355F}" destId="{D99E4384-245C-4A2B-8969-8F757D1EBA7D}" srcOrd="3" destOrd="0" presId="urn:microsoft.com/office/officeart/2018/2/layout/IconVerticalSolidList"/>
    <dgm:cxn modelId="{2C55154D-019A-42F2-ABA7-1B695C46EB8A}" type="presParOf" srcId="{3A9229C4-594D-48F5-84F2-D0D94D4D355F}" destId="{096EDC01-623D-4F7B-BB60-C02C895DBF6F}" srcOrd="4" destOrd="0" presId="urn:microsoft.com/office/officeart/2018/2/layout/IconVerticalSolidList"/>
    <dgm:cxn modelId="{0A3EFFFB-8C59-4A12-88B5-2AA2D08DFCAB}" type="presParOf" srcId="{096EDC01-623D-4F7B-BB60-C02C895DBF6F}" destId="{1FDF964D-BEE8-4450-9E41-F60B40EE0486}" srcOrd="0" destOrd="0" presId="urn:microsoft.com/office/officeart/2018/2/layout/IconVerticalSolidList"/>
    <dgm:cxn modelId="{49C72E7D-A7A9-4087-833E-F87AB28E23BA}" type="presParOf" srcId="{096EDC01-623D-4F7B-BB60-C02C895DBF6F}" destId="{AA4814F1-2C0E-4675-A02E-C798E2B218BD}" srcOrd="1" destOrd="0" presId="urn:microsoft.com/office/officeart/2018/2/layout/IconVerticalSolidList"/>
    <dgm:cxn modelId="{57E43410-690C-4EB6-87FD-44D254CEA88D}" type="presParOf" srcId="{096EDC01-623D-4F7B-BB60-C02C895DBF6F}" destId="{161313DD-393F-40C7-B0A0-5C3917276749}" srcOrd="2" destOrd="0" presId="urn:microsoft.com/office/officeart/2018/2/layout/IconVerticalSolidList"/>
    <dgm:cxn modelId="{BDA64EAD-10F7-44A9-85F6-E9974EB6AEE0}" type="presParOf" srcId="{096EDC01-623D-4F7B-BB60-C02C895DBF6F}" destId="{50E3DDC9-1652-4AE9-A16B-3E943DB4607B}" srcOrd="3" destOrd="0" presId="urn:microsoft.com/office/officeart/2018/2/layout/IconVerticalSolidList"/>
    <dgm:cxn modelId="{5AAAEC3B-618C-46B7-897D-95CCBDE68CD2}" type="presParOf" srcId="{096EDC01-623D-4F7B-BB60-C02C895DBF6F}" destId="{13A82C3F-2CE7-4C6C-9015-04A432871195}" srcOrd="4" destOrd="0" presId="urn:microsoft.com/office/officeart/2018/2/layout/IconVerticalSolidList"/>
    <dgm:cxn modelId="{203918F2-E3C7-4277-8C44-238BECF4B1E5}" type="presParOf" srcId="{3A9229C4-594D-48F5-84F2-D0D94D4D355F}" destId="{017FDB7C-6D17-41BF-8C08-9F5EDD6211F9}" srcOrd="5" destOrd="0" presId="urn:microsoft.com/office/officeart/2018/2/layout/IconVerticalSolidList"/>
    <dgm:cxn modelId="{509175E2-A326-4C3F-9613-04D94A8FDAD7}" type="presParOf" srcId="{3A9229C4-594D-48F5-84F2-D0D94D4D355F}" destId="{793D1785-F053-426A-9BF3-2BA8C8AC2835}" srcOrd="6" destOrd="0" presId="urn:microsoft.com/office/officeart/2018/2/layout/IconVerticalSolidList"/>
    <dgm:cxn modelId="{542FEC1F-6E40-46B0-8C27-5D47F0074145}" type="presParOf" srcId="{793D1785-F053-426A-9BF3-2BA8C8AC2835}" destId="{ADD82902-3D01-4435-81A2-9EF51655EAFC}" srcOrd="0" destOrd="0" presId="urn:microsoft.com/office/officeart/2018/2/layout/IconVerticalSolidList"/>
    <dgm:cxn modelId="{2BB4D4B5-CA18-4C96-BDCD-A82B45CCFC81}" type="presParOf" srcId="{793D1785-F053-426A-9BF3-2BA8C8AC2835}" destId="{9C030ECE-570C-4FBA-9C7B-FE6974D586C5}" srcOrd="1" destOrd="0" presId="urn:microsoft.com/office/officeart/2018/2/layout/IconVerticalSolidList"/>
    <dgm:cxn modelId="{31063001-B836-42DB-B43F-C87CD622661B}" type="presParOf" srcId="{793D1785-F053-426A-9BF3-2BA8C8AC2835}" destId="{EA2AFDD6-8028-4711-B037-0B684DC5A035}" srcOrd="2" destOrd="0" presId="urn:microsoft.com/office/officeart/2018/2/layout/IconVerticalSolidList"/>
    <dgm:cxn modelId="{81261854-AAA9-4CAF-94D2-76ACCE3CE778}" type="presParOf" srcId="{793D1785-F053-426A-9BF3-2BA8C8AC2835}" destId="{D05BAD22-56A7-407A-B53F-9677CB1DB2C7}" srcOrd="3" destOrd="0" presId="urn:microsoft.com/office/officeart/2018/2/layout/IconVerticalSolidList"/>
    <dgm:cxn modelId="{B7ED3977-5E2F-4A47-A3DE-E953D0608FFD}" type="presParOf" srcId="{793D1785-F053-426A-9BF3-2BA8C8AC2835}" destId="{667C15D3-B7E7-4158-B7AC-93644C29314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6447020-C7E6-4B59-8D88-DAB26CB958BA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EF4DCF-DA9F-4AC0-8220-4B2182928F8B}">
      <dgm:prSet/>
      <dgm:spPr/>
      <dgm:t>
        <a:bodyPr/>
        <a:lstStyle/>
        <a:p>
          <a:r>
            <a:rPr lang="en-US"/>
            <a:t>Automation: Python simplifies automating security tasks, saving time and effort.</a:t>
          </a:r>
        </a:p>
      </dgm:t>
    </dgm:pt>
    <dgm:pt modelId="{8F824E43-2BD6-4B42-8DA3-3E9B9F4E38A4}" type="parTrans" cxnId="{C4A977F8-4B56-43C7-B43B-4159DA2CA804}">
      <dgm:prSet/>
      <dgm:spPr/>
      <dgm:t>
        <a:bodyPr/>
        <a:lstStyle/>
        <a:p>
          <a:endParaRPr lang="en-US"/>
        </a:p>
      </dgm:t>
    </dgm:pt>
    <dgm:pt modelId="{D82CCAA5-1C15-4A9B-9A9A-34C1AC171138}" type="sibTrans" cxnId="{C4A977F8-4B56-43C7-B43B-4159DA2CA804}">
      <dgm:prSet/>
      <dgm:spPr/>
      <dgm:t>
        <a:bodyPr/>
        <a:lstStyle/>
        <a:p>
          <a:endParaRPr lang="en-US"/>
        </a:p>
      </dgm:t>
    </dgm:pt>
    <dgm:pt modelId="{03E1BD6E-60AF-43E9-A606-C4130825D4E0}">
      <dgm:prSet/>
      <dgm:spPr/>
      <dgm:t>
        <a:bodyPr/>
        <a:lstStyle/>
        <a:p>
          <a:r>
            <a:rPr lang="en-US"/>
            <a:t>Custom Tools: Python allows creating tailored security tools for specific needs.</a:t>
          </a:r>
        </a:p>
      </dgm:t>
    </dgm:pt>
    <dgm:pt modelId="{F9F861E9-0E4B-4F41-BE05-C2944857A8DA}" type="parTrans" cxnId="{4CB74D5F-3B10-4E85-A65C-3D51DF8E26A6}">
      <dgm:prSet/>
      <dgm:spPr/>
      <dgm:t>
        <a:bodyPr/>
        <a:lstStyle/>
        <a:p>
          <a:endParaRPr lang="en-US"/>
        </a:p>
      </dgm:t>
    </dgm:pt>
    <dgm:pt modelId="{40375D7A-9BA2-4142-81AE-5CD81EBD071D}" type="sibTrans" cxnId="{4CB74D5F-3B10-4E85-A65C-3D51DF8E26A6}">
      <dgm:prSet/>
      <dgm:spPr/>
      <dgm:t>
        <a:bodyPr/>
        <a:lstStyle/>
        <a:p>
          <a:endParaRPr lang="en-US"/>
        </a:p>
      </dgm:t>
    </dgm:pt>
    <dgm:pt modelId="{42C3BE01-F4A5-4E95-94AB-C1CE42E44E23}">
      <dgm:prSet/>
      <dgm:spPr/>
      <dgm:t>
        <a:bodyPr/>
        <a:lstStyle/>
        <a:p>
          <a:r>
            <a:rPr lang="en-US"/>
            <a:t>Rapid Prototyping: Python's ease of use aids quick testing and iteration.</a:t>
          </a:r>
        </a:p>
      </dgm:t>
    </dgm:pt>
    <dgm:pt modelId="{8ECAE81C-3963-4D0A-A5A7-C25CAD6BF48B}" type="parTrans" cxnId="{F5B994DE-E9F3-47ED-8057-C6A67EDBFC3F}">
      <dgm:prSet/>
      <dgm:spPr/>
      <dgm:t>
        <a:bodyPr/>
        <a:lstStyle/>
        <a:p>
          <a:endParaRPr lang="en-US"/>
        </a:p>
      </dgm:t>
    </dgm:pt>
    <dgm:pt modelId="{15574942-5F7C-413E-B1E7-104FF7076C14}" type="sibTrans" cxnId="{F5B994DE-E9F3-47ED-8057-C6A67EDBFC3F}">
      <dgm:prSet/>
      <dgm:spPr/>
      <dgm:t>
        <a:bodyPr/>
        <a:lstStyle/>
        <a:p>
          <a:endParaRPr lang="en-US"/>
        </a:p>
      </dgm:t>
    </dgm:pt>
    <dgm:pt modelId="{F871E440-E130-43E4-B15D-0D551AA163CC}">
      <dgm:prSet/>
      <dgm:spPr/>
      <dgm:t>
        <a:bodyPr/>
        <a:lstStyle/>
        <a:p>
          <a:r>
            <a:rPr lang="en-US"/>
            <a:t>Integration: Python works well with security APIs and libraries.</a:t>
          </a:r>
        </a:p>
      </dgm:t>
    </dgm:pt>
    <dgm:pt modelId="{4C92490D-3881-45E2-BC01-CF9A6DAAAA13}" type="parTrans" cxnId="{34B8F1FD-E719-44F1-BAC1-75224B1FA0CB}">
      <dgm:prSet/>
      <dgm:spPr/>
      <dgm:t>
        <a:bodyPr/>
        <a:lstStyle/>
        <a:p>
          <a:endParaRPr lang="en-US"/>
        </a:p>
      </dgm:t>
    </dgm:pt>
    <dgm:pt modelId="{BFC4B240-5859-4BF5-8164-222EDA03E007}" type="sibTrans" cxnId="{34B8F1FD-E719-44F1-BAC1-75224B1FA0CB}">
      <dgm:prSet/>
      <dgm:spPr/>
      <dgm:t>
        <a:bodyPr/>
        <a:lstStyle/>
        <a:p>
          <a:endParaRPr lang="en-US"/>
        </a:p>
      </dgm:t>
    </dgm:pt>
    <dgm:pt modelId="{84E5F197-9907-4EFC-AA71-C9BBFCF9F20C}">
      <dgm:prSet/>
      <dgm:spPr/>
      <dgm:t>
        <a:bodyPr/>
        <a:lstStyle/>
        <a:p>
          <a:r>
            <a:rPr lang="en-US"/>
            <a:t>Cross-Platform Support: Python runs on various systems.</a:t>
          </a:r>
        </a:p>
      </dgm:t>
    </dgm:pt>
    <dgm:pt modelId="{D2DD623B-5463-4B3A-8CD6-9E2E6DC3308A}" type="parTrans" cxnId="{04A0D5CE-B9CB-49CA-A150-040A58AE302B}">
      <dgm:prSet/>
      <dgm:spPr/>
      <dgm:t>
        <a:bodyPr/>
        <a:lstStyle/>
        <a:p>
          <a:endParaRPr lang="en-US"/>
        </a:p>
      </dgm:t>
    </dgm:pt>
    <dgm:pt modelId="{410D3FB2-4A8D-4979-AF07-A54170493332}" type="sibTrans" cxnId="{04A0D5CE-B9CB-49CA-A150-040A58AE302B}">
      <dgm:prSet/>
      <dgm:spPr/>
      <dgm:t>
        <a:bodyPr/>
        <a:lstStyle/>
        <a:p>
          <a:endParaRPr lang="en-US"/>
        </a:p>
      </dgm:t>
    </dgm:pt>
    <dgm:pt modelId="{6A0437C9-FE24-4990-B8A9-7223B1AE132B}">
      <dgm:prSet/>
      <dgm:spPr/>
      <dgm:t>
        <a:bodyPr/>
        <a:lstStyle/>
        <a:p>
          <a:r>
            <a:rPr lang="en-US"/>
            <a:t>Data Analysis: Python aids analyzing and visualizing security data.</a:t>
          </a:r>
        </a:p>
      </dgm:t>
    </dgm:pt>
    <dgm:pt modelId="{EA2B38AA-2E4C-48D4-AC72-DC866A54872D}" type="parTrans" cxnId="{60B59744-6CD9-4E65-8293-2544184134BF}">
      <dgm:prSet/>
      <dgm:spPr/>
      <dgm:t>
        <a:bodyPr/>
        <a:lstStyle/>
        <a:p>
          <a:endParaRPr lang="en-US"/>
        </a:p>
      </dgm:t>
    </dgm:pt>
    <dgm:pt modelId="{55E690F3-A6D9-442D-BA40-008FBD68D3BB}" type="sibTrans" cxnId="{60B59744-6CD9-4E65-8293-2544184134BF}">
      <dgm:prSet/>
      <dgm:spPr/>
      <dgm:t>
        <a:bodyPr/>
        <a:lstStyle/>
        <a:p>
          <a:endParaRPr lang="en-US"/>
        </a:p>
      </dgm:t>
    </dgm:pt>
    <dgm:pt modelId="{9418837D-E788-421A-9851-2484E13A2C39}">
      <dgm:prSet/>
      <dgm:spPr/>
      <dgm:t>
        <a:bodyPr/>
        <a:lstStyle/>
        <a:p>
          <a:r>
            <a:rPr lang="en-US"/>
            <a:t>Machine Learning: Python facilitates ML for threat detection.</a:t>
          </a:r>
        </a:p>
      </dgm:t>
    </dgm:pt>
    <dgm:pt modelId="{23D21E29-F483-4DDD-A719-590429D3876D}" type="parTrans" cxnId="{3925FACF-C70C-4B7C-A282-2A6FAEA04158}">
      <dgm:prSet/>
      <dgm:spPr/>
      <dgm:t>
        <a:bodyPr/>
        <a:lstStyle/>
        <a:p>
          <a:endParaRPr lang="en-US"/>
        </a:p>
      </dgm:t>
    </dgm:pt>
    <dgm:pt modelId="{47854567-C975-4C8F-B165-355D38AF26A0}" type="sibTrans" cxnId="{3925FACF-C70C-4B7C-A282-2A6FAEA04158}">
      <dgm:prSet/>
      <dgm:spPr/>
      <dgm:t>
        <a:bodyPr/>
        <a:lstStyle/>
        <a:p>
          <a:endParaRPr lang="en-US"/>
        </a:p>
      </dgm:t>
    </dgm:pt>
    <dgm:pt modelId="{7E7F1DDE-CED5-42C7-AB58-26938CE3A9E3}">
      <dgm:prSet/>
      <dgm:spPr/>
      <dgm:t>
        <a:bodyPr/>
        <a:lstStyle/>
        <a:p>
          <a:r>
            <a:rPr lang="en-US"/>
            <a:t>Community Support: Python has a large and helpful community.</a:t>
          </a:r>
        </a:p>
      </dgm:t>
    </dgm:pt>
    <dgm:pt modelId="{77802095-15B8-420C-A160-A61C46759D17}" type="parTrans" cxnId="{1C675964-448B-41A1-BD0E-B4F522E68D98}">
      <dgm:prSet/>
      <dgm:spPr/>
      <dgm:t>
        <a:bodyPr/>
        <a:lstStyle/>
        <a:p>
          <a:endParaRPr lang="en-US"/>
        </a:p>
      </dgm:t>
    </dgm:pt>
    <dgm:pt modelId="{E62871D6-4DB5-4A73-80AB-3BF44B319DF2}" type="sibTrans" cxnId="{1C675964-448B-41A1-BD0E-B4F522E68D98}">
      <dgm:prSet/>
      <dgm:spPr/>
      <dgm:t>
        <a:bodyPr/>
        <a:lstStyle/>
        <a:p>
          <a:endParaRPr lang="en-US"/>
        </a:p>
      </dgm:t>
    </dgm:pt>
    <dgm:pt modelId="{D6BB648D-9427-4B32-85B9-AD6D93F1E37D}">
      <dgm:prSet/>
      <dgm:spPr/>
      <dgm:t>
        <a:bodyPr/>
        <a:lstStyle/>
        <a:p>
          <a:r>
            <a:rPr lang="en-US"/>
            <a:t>Security Education: Python is beginner-friendly for security learning.</a:t>
          </a:r>
        </a:p>
      </dgm:t>
    </dgm:pt>
    <dgm:pt modelId="{60DC29C4-329E-4B43-8A20-6CE092FFAF9E}" type="parTrans" cxnId="{70ECF92A-1683-4AAE-9704-616A3CEC4E72}">
      <dgm:prSet/>
      <dgm:spPr/>
      <dgm:t>
        <a:bodyPr/>
        <a:lstStyle/>
        <a:p>
          <a:endParaRPr lang="en-US"/>
        </a:p>
      </dgm:t>
    </dgm:pt>
    <dgm:pt modelId="{1787AD6E-0BD5-4EBC-970A-60C233E592A1}" type="sibTrans" cxnId="{70ECF92A-1683-4AAE-9704-616A3CEC4E72}">
      <dgm:prSet/>
      <dgm:spPr/>
      <dgm:t>
        <a:bodyPr/>
        <a:lstStyle/>
        <a:p>
          <a:endParaRPr lang="en-US"/>
        </a:p>
      </dgm:t>
    </dgm:pt>
    <dgm:pt modelId="{9475F20C-9886-4141-8D56-9EFE896C6813}" type="pres">
      <dgm:prSet presAssocID="{06447020-C7E6-4B59-8D88-DAB26CB958BA}" presName="Name0" presStyleCnt="0">
        <dgm:presLayoutVars>
          <dgm:dir/>
          <dgm:resizeHandles/>
        </dgm:presLayoutVars>
      </dgm:prSet>
      <dgm:spPr/>
    </dgm:pt>
    <dgm:pt modelId="{A0A00ACF-5B9F-4771-8D8F-ACD18FE32707}" type="pres">
      <dgm:prSet presAssocID="{E7EF4DCF-DA9F-4AC0-8220-4B2182928F8B}" presName="compNode" presStyleCnt="0"/>
      <dgm:spPr/>
    </dgm:pt>
    <dgm:pt modelId="{D74ABBEA-A0D4-4FCE-89B8-0E83A4A89C36}" type="pres">
      <dgm:prSet presAssocID="{E7EF4DCF-DA9F-4AC0-8220-4B2182928F8B}" presName="dummyConnPt" presStyleCnt="0"/>
      <dgm:spPr/>
    </dgm:pt>
    <dgm:pt modelId="{65645448-F558-468C-A8F5-88D210D8C924}" type="pres">
      <dgm:prSet presAssocID="{E7EF4DCF-DA9F-4AC0-8220-4B2182928F8B}" presName="node" presStyleLbl="node1" presStyleIdx="0" presStyleCnt="9">
        <dgm:presLayoutVars>
          <dgm:bulletEnabled val="1"/>
        </dgm:presLayoutVars>
      </dgm:prSet>
      <dgm:spPr/>
    </dgm:pt>
    <dgm:pt modelId="{D924B12C-7EEC-4698-9264-7A56B1C86BE3}" type="pres">
      <dgm:prSet presAssocID="{D82CCAA5-1C15-4A9B-9A9A-34C1AC171138}" presName="sibTrans" presStyleLbl="bgSibTrans2D1" presStyleIdx="0" presStyleCnt="8"/>
      <dgm:spPr/>
    </dgm:pt>
    <dgm:pt modelId="{E37485ED-777B-453A-A5C7-AD85B87D9B70}" type="pres">
      <dgm:prSet presAssocID="{03E1BD6E-60AF-43E9-A606-C4130825D4E0}" presName="compNode" presStyleCnt="0"/>
      <dgm:spPr/>
    </dgm:pt>
    <dgm:pt modelId="{2AE8A51B-9980-4F95-BA22-7A1B1512FDAF}" type="pres">
      <dgm:prSet presAssocID="{03E1BD6E-60AF-43E9-A606-C4130825D4E0}" presName="dummyConnPt" presStyleCnt="0"/>
      <dgm:spPr/>
    </dgm:pt>
    <dgm:pt modelId="{ED6EDF45-4E9B-4739-A827-B0A951403DEE}" type="pres">
      <dgm:prSet presAssocID="{03E1BD6E-60AF-43E9-A606-C4130825D4E0}" presName="node" presStyleLbl="node1" presStyleIdx="1" presStyleCnt="9">
        <dgm:presLayoutVars>
          <dgm:bulletEnabled val="1"/>
        </dgm:presLayoutVars>
      </dgm:prSet>
      <dgm:spPr/>
    </dgm:pt>
    <dgm:pt modelId="{829EBA9C-8B88-4995-BF27-D87CD7857F4C}" type="pres">
      <dgm:prSet presAssocID="{40375D7A-9BA2-4142-81AE-5CD81EBD071D}" presName="sibTrans" presStyleLbl="bgSibTrans2D1" presStyleIdx="1" presStyleCnt="8"/>
      <dgm:spPr/>
    </dgm:pt>
    <dgm:pt modelId="{10FBAE2D-DB77-4857-9861-32E65715C08C}" type="pres">
      <dgm:prSet presAssocID="{42C3BE01-F4A5-4E95-94AB-C1CE42E44E23}" presName="compNode" presStyleCnt="0"/>
      <dgm:spPr/>
    </dgm:pt>
    <dgm:pt modelId="{AF5F619F-6B30-4E55-841B-47077425291C}" type="pres">
      <dgm:prSet presAssocID="{42C3BE01-F4A5-4E95-94AB-C1CE42E44E23}" presName="dummyConnPt" presStyleCnt="0"/>
      <dgm:spPr/>
    </dgm:pt>
    <dgm:pt modelId="{2A1528EE-6801-4077-BB0F-5CFA0D00F99A}" type="pres">
      <dgm:prSet presAssocID="{42C3BE01-F4A5-4E95-94AB-C1CE42E44E23}" presName="node" presStyleLbl="node1" presStyleIdx="2" presStyleCnt="9">
        <dgm:presLayoutVars>
          <dgm:bulletEnabled val="1"/>
        </dgm:presLayoutVars>
      </dgm:prSet>
      <dgm:spPr/>
    </dgm:pt>
    <dgm:pt modelId="{116B75AD-D0BA-4B76-807E-F7C4ECA06F74}" type="pres">
      <dgm:prSet presAssocID="{15574942-5F7C-413E-B1E7-104FF7076C14}" presName="sibTrans" presStyleLbl="bgSibTrans2D1" presStyleIdx="2" presStyleCnt="8"/>
      <dgm:spPr/>
    </dgm:pt>
    <dgm:pt modelId="{0D7AAAF9-DB8E-4518-B031-2B0CC65601B3}" type="pres">
      <dgm:prSet presAssocID="{F871E440-E130-43E4-B15D-0D551AA163CC}" presName="compNode" presStyleCnt="0"/>
      <dgm:spPr/>
    </dgm:pt>
    <dgm:pt modelId="{9664E54B-C97B-436B-90D8-C1A2FB43E131}" type="pres">
      <dgm:prSet presAssocID="{F871E440-E130-43E4-B15D-0D551AA163CC}" presName="dummyConnPt" presStyleCnt="0"/>
      <dgm:spPr/>
    </dgm:pt>
    <dgm:pt modelId="{24F11DC2-6C13-4305-9569-1BBAAA24A0D7}" type="pres">
      <dgm:prSet presAssocID="{F871E440-E130-43E4-B15D-0D551AA163CC}" presName="node" presStyleLbl="node1" presStyleIdx="3" presStyleCnt="9">
        <dgm:presLayoutVars>
          <dgm:bulletEnabled val="1"/>
        </dgm:presLayoutVars>
      </dgm:prSet>
      <dgm:spPr/>
    </dgm:pt>
    <dgm:pt modelId="{75FC5321-4324-4623-BBD4-236DA0F623D8}" type="pres">
      <dgm:prSet presAssocID="{BFC4B240-5859-4BF5-8164-222EDA03E007}" presName="sibTrans" presStyleLbl="bgSibTrans2D1" presStyleIdx="3" presStyleCnt="8"/>
      <dgm:spPr/>
    </dgm:pt>
    <dgm:pt modelId="{F187FA66-531C-4158-A7A5-3B0AFDD153B8}" type="pres">
      <dgm:prSet presAssocID="{84E5F197-9907-4EFC-AA71-C9BBFCF9F20C}" presName="compNode" presStyleCnt="0"/>
      <dgm:spPr/>
    </dgm:pt>
    <dgm:pt modelId="{B81CF3A6-890E-42E9-A23C-47C301089C03}" type="pres">
      <dgm:prSet presAssocID="{84E5F197-9907-4EFC-AA71-C9BBFCF9F20C}" presName="dummyConnPt" presStyleCnt="0"/>
      <dgm:spPr/>
    </dgm:pt>
    <dgm:pt modelId="{A464FA51-865F-4E1F-8BE0-799B50B62977}" type="pres">
      <dgm:prSet presAssocID="{84E5F197-9907-4EFC-AA71-C9BBFCF9F20C}" presName="node" presStyleLbl="node1" presStyleIdx="4" presStyleCnt="9">
        <dgm:presLayoutVars>
          <dgm:bulletEnabled val="1"/>
        </dgm:presLayoutVars>
      </dgm:prSet>
      <dgm:spPr/>
    </dgm:pt>
    <dgm:pt modelId="{BE03BC4B-A623-4575-9ED7-C07805981B43}" type="pres">
      <dgm:prSet presAssocID="{410D3FB2-4A8D-4979-AF07-A54170493332}" presName="sibTrans" presStyleLbl="bgSibTrans2D1" presStyleIdx="4" presStyleCnt="8"/>
      <dgm:spPr/>
    </dgm:pt>
    <dgm:pt modelId="{049D60A9-C6F2-4932-819A-D751246516DB}" type="pres">
      <dgm:prSet presAssocID="{6A0437C9-FE24-4990-B8A9-7223B1AE132B}" presName="compNode" presStyleCnt="0"/>
      <dgm:spPr/>
    </dgm:pt>
    <dgm:pt modelId="{9A0FA737-2D1B-469C-BCCD-DFBE8F68DBB0}" type="pres">
      <dgm:prSet presAssocID="{6A0437C9-FE24-4990-B8A9-7223B1AE132B}" presName="dummyConnPt" presStyleCnt="0"/>
      <dgm:spPr/>
    </dgm:pt>
    <dgm:pt modelId="{FE61DFF4-7FF4-4FEB-A621-1FD89C312B28}" type="pres">
      <dgm:prSet presAssocID="{6A0437C9-FE24-4990-B8A9-7223B1AE132B}" presName="node" presStyleLbl="node1" presStyleIdx="5" presStyleCnt="9">
        <dgm:presLayoutVars>
          <dgm:bulletEnabled val="1"/>
        </dgm:presLayoutVars>
      </dgm:prSet>
      <dgm:spPr/>
    </dgm:pt>
    <dgm:pt modelId="{DA92EB40-969B-45EB-85D6-CE8A89C6F595}" type="pres">
      <dgm:prSet presAssocID="{55E690F3-A6D9-442D-BA40-008FBD68D3BB}" presName="sibTrans" presStyleLbl="bgSibTrans2D1" presStyleIdx="5" presStyleCnt="8"/>
      <dgm:spPr/>
    </dgm:pt>
    <dgm:pt modelId="{3E2E4183-D86A-483C-867D-A9C0B5492867}" type="pres">
      <dgm:prSet presAssocID="{9418837D-E788-421A-9851-2484E13A2C39}" presName="compNode" presStyleCnt="0"/>
      <dgm:spPr/>
    </dgm:pt>
    <dgm:pt modelId="{5FB5F076-09E3-4EAE-A4F4-0D50EA600057}" type="pres">
      <dgm:prSet presAssocID="{9418837D-E788-421A-9851-2484E13A2C39}" presName="dummyConnPt" presStyleCnt="0"/>
      <dgm:spPr/>
    </dgm:pt>
    <dgm:pt modelId="{ED2DC1CF-ECB2-4CB3-B051-08717761215F}" type="pres">
      <dgm:prSet presAssocID="{9418837D-E788-421A-9851-2484E13A2C39}" presName="node" presStyleLbl="node1" presStyleIdx="6" presStyleCnt="9">
        <dgm:presLayoutVars>
          <dgm:bulletEnabled val="1"/>
        </dgm:presLayoutVars>
      </dgm:prSet>
      <dgm:spPr/>
    </dgm:pt>
    <dgm:pt modelId="{25139106-7997-49E4-B256-90028C300CB1}" type="pres">
      <dgm:prSet presAssocID="{47854567-C975-4C8F-B165-355D38AF26A0}" presName="sibTrans" presStyleLbl="bgSibTrans2D1" presStyleIdx="6" presStyleCnt="8"/>
      <dgm:spPr/>
    </dgm:pt>
    <dgm:pt modelId="{2B331EAC-9832-4603-8485-6F30C069A5C5}" type="pres">
      <dgm:prSet presAssocID="{7E7F1DDE-CED5-42C7-AB58-26938CE3A9E3}" presName="compNode" presStyleCnt="0"/>
      <dgm:spPr/>
    </dgm:pt>
    <dgm:pt modelId="{EA371F94-474E-43E4-9FF8-98F105DC8323}" type="pres">
      <dgm:prSet presAssocID="{7E7F1DDE-CED5-42C7-AB58-26938CE3A9E3}" presName="dummyConnPt" presStyleCnt="0"/>
      <dgm:spPr/>
    </dgm:pt>
    <dgm:pt modelId="{17519905-DF8A-4107-918A-6FE851DD62A8}" type="pres">
      <dgm:prSet presAssocID="{7E7F1DDE-CED5-42C7-AB58-26938CE3A9E3}" presName="node" presStyleLbl="node1" presStyleIdx="7" presStyleCnt="9">
        <dgm:presLayoutVars>
          <dgm:bulletEnabled val="1"/>
        </dgm:presLayoutVars>
      </dgm:prSet>
      <dgm:spPr/>
    </dgm:pt>
    <dgm:pt modelId="{0486A64C-89B8-405C-A9D1-4B0873E70827}" type="pres">
      <dgm:prSet presAssocID="{E62871D6-4DB5-4A73-80AB-3BF44B319DF2}" presName="sibTrans" presStyleLbl="bgSibTrans2D1" presStyleIdx="7" presStyleCnt="8"/>
      <dgm:spPr/>
    </dgm:pt>
    <dgm:pt modelId="{307316D7-87D7-4F50-9468-521E7105B04D}" type="pres">
      <dgm:prSet presAssocID="{D6BB648D-9427-4B32-85B9-AD6D93F1E37D}" presName="compNode" presStyleCnt="0"/>
      <dgm:spPr/>
    </dgm:pt>
    <dgm:pt modelId="{01A11F3A-A543-4670-9B42-C5BBC7C52609}" type="pres">
      <dgm:prSet presAssocID="{D6BB648D-9427-4B32-85B9-AD6D93F1E37D}" presName="dummyConnPt" presStyleCnt="0"/>
      <dgm:spPr/>
    </dgm:pt>
    <dgm:pt modelId="{4411A9E8-A59C-4309-8FBB-F60314000314}" type="pres">
      <dgm:prSet presAssocID="{D6BB648D-9427-4B32-85B9-AD6D93F1E37D}" presName="node" presStyleLbl="node1" presStyleIdx="8" presStyleCnt="9">
        <dgm:presLayoutVars>
          <dgm:bulletEnabled val="1"/>
        </dgm:presLayoutVars>
      </dgm:prSet>
      <dgm:spPr/>
    </dgm:pt>
  </dgm:ptLst>
  <dgm:cxnLst>
    <dgm:cxn modelId="{AF1C8C21-6D42-4C8A-AC14-F987678F8471}" type="presOf" srcId="{42C3BE01-F4A5-4E95-94AB-C1CE42E44E23}" destId="{2A1528EE-6801-4077-BB0F-5CFA0D00F99A}" srcOrd="0" destOrd="0" presId="urn:microsoft.com/office/officeart/2005/8/layout/bProcess4"/>
    <dgm:cxn modelId="{70ECF92A-1683-4AAE-9704-616A3CEC4E72}" srcId="{06447020-C7E6-4B59-8D88-DAB26CB958BA}" destId="{D6BB648D-9427-4B32-85B9-AD6D93F1E37D}" srcOrd="8" destOrd="0" parTransId="{60DC29C4-329E-4B43-8A20-6CE092FFAF9E}" sibTransId="{1787AD6E-0BD5-4EBC-970A-60C233E592A1}"/>
    <dgm:cxn modelId="{5AC7352D-A6AA-4012-AB73-CAF4937A9C44}" type="presOf" srcId="{E7EF4DCF-DA9F-4AC0-8220-4B2182928F8B}" destId="{65645448-F558-468C-A8F5-88D210D8C924}" srcOrd="0" destOrd="0" presId="urn:microsoft.com/office/officeart/2005/8/layout/bProcess4"/>
    <dgm:cxn modelId="{DE2C4B30-885C-4118-83C6-1C19273DADC7}" type="presOf" srcId="{47854567-C975-4C8F-B165-355D38AF26A0}" destId="{25139106-7997-49E4-B256-90028C300CB1}" srcOrd="0" destOrd="0" presId="urn:microsoft.com/office/officeart/2005/8/layout/bProcess4"/>
    <dgm:cxn modelId="{E4517130-26B8-4289-81EA-96F5332515C6}" type="presOf" srcId="{06447020-C7E6-4B59-8D88-DAB26CB958BA}" destId="{9475F20C-9886-4141-8D56-9EFE896C6813}" srcOrd="0" destOrd="0" presId="urn:microsoft.com/office/officeart/2005/8/layout/bProcess4"/>
    <dgm:cxn modelId="{14069E5E-F702-4B3D-9D7D-C3A1CB023606}" type="presOf" srcId="{E62871D6-4DB5-4A73-80AB-3BF44B319DF2}" destId="{0486A64C-89B8-405C-A9D1-4B0873E70827}" srcOrd="0" destOrd="0" presId="urn:microsoft.com/office/officeart/2005/8/layout/bProcess4"/>
    <dgm:cxn modelId="{4CB74D5F-3B10-4E85-A65C-3D51DF8E26A6}" srcId="{06447020-C7E6-4B59-8D88-DAB26CB958BA}" destId="{03E1BD6E-60AF-43E9-A606-C4130825D4E0}" srcOrd="1" destOrd="0" parTransId="{F9F861E9-0E4B-4F41-BE05-C2944857A8DA}" sibTransId="{40375D7A-9BA2-4142-81AE-5CD81EBD071D}"/>
    <dgm:cxn modelId="{1C675964-448B-41A1-BD0E-B4F522E68D98}" srcId="{06447020-C7E6-4B59-8D88-DAB26CB958BA}" destId="{7E7F1DDE-CED5-42C7-AB58-26938CE3A9E3}" srcOrd="7" destOrd="0" parTransId="{77802095-15B8-420C-A160-A61C46759D17}" sibTransId="{E62871D6-4DB5-4A73-80AB-3BF44B319DF2}"/>
    <dgm:cxn modelId="{60B59744-6CD9-4E65-8293-2544184134BF}" srcId="{06447020-C7E6-4B59-8D88-DAB26CB958BA}" destId="{6A0437C9-FE24-4990-B8A9-7223B1AE132B}" srcOrd="5" destOrd="0" parTransId="{EA2B38AA-2E4C-48D4-AC72-DC866A54872D}" sibTransId="{55E690F3-A6D9-442D-BA40-008FBD68D3BB}"/>
    <dgm:cxn modelId="{B80E2056-66C4-464A-8B54-E57DE8DC3E9B}" type="presOf" srcId="{9418837D-E788-421A-9851-2484E13A2C39}" destId="{ED2DC1CF-ECB2-4CB3-B051-08717761215F}" srcOrd="0" destOrd="0" presId="urn:microsoft.com/office/officeart/2005/8/layout/bProcess4"/>
    <dgm:cxn modelId="{1F207E56-0057-453B-9BF2-E871D4A1DF00}" type="presOf" srcId="{6A0437C9-FE24-4990-B8A9-7223B1AE132B}" destId="{FE61DFF4-7FF4-4FEB-A621-1FD89C312B28}" srcOrd="0" destOrd="0" presId="urn:microsoft.com/office/officeart/2005/8/layout/bProcess4"/>
    <dgm:cxn modelId="{6EA4CC7A-AB69-4943-B66B-D1226986BD38}" type="presOf" srcId="{55E690F3-A6D9-442D-BA40-008FBD68D3BB}" destId="{DA92EB40-969B-45EB-85D6-CE8A89C6F595}" srcOrd="0" destOrd="0" presId="urn:microsoft.com/office/officeart/2005/8/layout/bProcess4"/>
    <dgm:cxn modelId="{31ADEC99-3419-45A1-B82A-4DF122EFD94F}" type="presOf" srcId="{84E5F197-9907-4EFC-AA71-C9BBFCF9F20C}" destId="{A464FA51-865F-4E1F-8BE0-799B50B62977}" srcOrd="0" destOrd="0" presId="urn:microsoft.com/office/officeart/2005/8/layout/bProcess4"/>
    <dgm:cxn modelId="{A80D75AC-154D-402F-9DEB-AD1A6B26A3DD}" type="presOf" srcId="{D82CCAA5-1C15-4A9B-9A9A-34C1AC171138}" destId="{D924B12C-7EEC-4698-9264-7A56B1C86BE3}" srcOrd="0" destOrd="0" presId="urn:microsoft.com/office/officeart/2005/8/layout/bProcess4"/>
    <dgm:cxn modelId="{CCF51AC3-60F4-43C8-8A58-2F118B0BDC96}" type="presOf" srcId="{D6BB648D-9427-4B32-85B9-AD6D93F1E37D}" destId="{4411A9E8-A59C-4309-8FBB-F60314000314}" srcOrd="0" destOrd="0" presId="urn:microsoft.com/office/officeart/2005/8/layout/bProcess4"/>
    <dgm:cxn modelId="{2B097CC9-1959-4287-B2E3-351F41796487}" type="presOf" srcId="{03E1BD6E-60AF-43E9-A606-C4130825D4E0}" destId="{ED6EDF45-4E9B-4739-A827-B0A951403DEE}" srcOrd="0" destOrd="0" presId="urn:microsoft.com/office/officeart/2005/8/layout/bProcess4"/>
    <dgm:cxn modelId="{EA14B4C9-4DDF-4797-8423-812075FD055A}" type="presOf" srcId="{F871E440-E130-43E4-B15D-0D551AA163CC}" destId="{24F11DC2-6C13-4305-9569-1BBAAA24A0D7}" srcOrd="0" destOrd="0" presId="urn:microsoft.com/office/officeart/2005/8/layout/bProcess4"/>
    <dgm:cxn modelId="{04A0D5CE-B9CB-49CA-A150-040A58AE302B}" srcId="{06447020-C7E6-4B59-8D88-DAB26CB958BA}" destId="{84E5F197-9907-4EFC-AA71-C9BBFCF9F20C}" srcOrd="4" destOrd="0" parTransId="{D2DD623B-5463-4B3A-8CD6-9E2E6DC3308A}" sibTransId="{410D3FB2-4A8D-4979-AF07-A54170493332}"/>
    <dgm:cxn modelId="{3925FACF-C70C-4B7C-A282-2A6FAEA04158}" srcId="{06447020-C7E6-4B59-8D88-DAB26CB958BA}" destId="{9418837D-E788-421A-9851-2484E13A2C39}" srcOrd="6" destOrd="0" parTransId="{23D21E29-F483-4DDD-A719-590429D3876D}" sibTransId="{47854567-C975-4C8F-B165-355D38AF26A0}"/>
    <dgm:cxn modelId="{D39C86D7-A04E-4926-8B91-0929458969E8}" type="presOf" srcId="{7E7F1DDE-CED5-42C7-AB58-26938CE3A9E3}" destId="{17519905-DF8A-4107-918A-6FE851DD62A8}" srcOrd="0" destOrd="0" presId="urn:microsoft.com/office/officeart/2005/8/layout/bProcess4"/>
    <dgm:cxn modelId="{D5830EDB-52A4-4C4E-B2C6-A245EB9BD9D1}" type="presOf" srcId="{40375D7A-9BA2-4142-81AE-5CD81EBD071D}" destId="{829EBA9C-8B88-4995-BF27-D87CD7857F4C}" srcOrd="0" destOrd="0" presId="urn:microsoft.com/office/officeart/2005/8/layout/bProcess4"/>
    <dgm:cxn modelId="{F5B994DE-E9F3-47ED-8057-C6A67EDBFC3F}" srcId="{06447020-C7E6-4B59-8D88-DAB26CB958BA}" destId="{42C3BE01-F4A5-4E95-94AB-C1CE42E44E23}" srcOrd="2" destOrd="0" parTransId="{8ECAE81C-3963-4D0A-A5A7-C25CAD6BF48B}" sibTransId="{15574942-5F7C-413E-B1E7-104FF7076C14}"/>
    <dgm:cxn modelId="{D4D164E1-2A3B-4D48-87B8-9F2A95841354}" type="presOf" srcId="{15574942-5F7C-413E-B1E7-104FF7076C14}" destId="{116B75AD-D0BA-4B76-807E-F7C4ECA06F74}" srcOrd="0" destOrd="0" presId="urn:microsoft.com/office/officeart/2005/8/layout/bProcess4"/>
    <dgm:cxn modelId="{1FB930E8-E9CB-4F75-9186-8654D518C070}" type="presOf" srcId="{BFC4B240-5859-4BF5-8164-222EDA03E007}" destId="{75FC5321-4324-4623-BBD4-236DA0F623D8}" srcOrd="0" destOrd="0" presId="urn:microsoft.com/office/officeart/2005/8/layout/bProcess4"/>
    <dgm:cxn modelId="{C4A977F8-4B56-43C7-B43B-4159DA2CA804}" srcId="{06447020-C7E6-4B59-8D88-DAB26CB958BA}" destId="{E7EF4DCF-DA9F-4AC0-8220-4B2182928F8B}" srcOrd="0" destOrd="0" parTransId="{8F824E43-2BD6-4B42-8DA3-3E9B9F4E38A4}" sibTransId="{D82CCAA5-1C15-4A9B-9A9A-34C1AC171138}"/>
    <dgm:cxn modelId="{34B8F1FD-E719-44F1-BAC1-75224B1FA0CB}" srcId="{06447020-C7E6-4B59-8D88-DAB26CB958BA}" destId="{F871E440-E130-43E4-B15D-0D551AA163CC}" srcOrd="3" destOrd="0" parTransId="{4C92490D-3881-45E2-BC01-CF9A6DAAAA13}" sibTransId="{BFC4B240-5859-4BF5-8164-222EDA03E007}"/>
    <dgm:cxn modelId="{175FF0FE-3243-46D8-A672-6AFD45150335}" type="presOf" srcId="{410D3FB2-4A8D-4979-AF07-A54170493332}" destId="{BE03BC4B-A623-4575-9ED7-C07805981B43}" srcOrd="0" destOrd="0" presId="urn:microsoft.com/office/officeart/2005/8/layout/bProcess4"/>
    <dgm:cxn modelId="{AC1B479C-D939-4F40-88B5-F4897FB30E76}" type="presParOf" srcId="{9475F20C-9886-4141-8D56-9EFE896C6813}" destId="{A0A00ACF-5B9F-4771-8D8F-ACD18FE32707}" srcOrd="0" destOrd="0" presId="urn:microsoft.com/office/officeart/2005/8/layout/bProcess4"/>
    <dgm:cxn modelId="{E8519120-EBAD-4D01-ABE5-DE0399B96909}" type="presParOf" srcId="{A0A00ACF-5B9F-4771-8D8F-ACD18FE32707}" destId="{D74ABBEA-A0D4-4FCE-89B8-0E83A4A89C36}" srcOrd="0" destOrd="0" presId="urn:microsoft.com/office/officeart/2005/8/layout/bProcess4"/>
    <dgm:cxn modelId="{C8906E98-21E2-48E7-9CB1-2898BCCD3DDD}" type="presParOf" srcId="{A0A00ACF-5B9F-4771-8D8F-ACD18FE32707}" destId="{65645448-F558-468C-A8F5-88D210D8C924}" srcOrd="1" destOrd="0" presId="urn:microsoft.com/office/officeart/2005/8/layout/bProcess4"/>
    <dgm:cxn modelId="{E5E76E64-06A5-4958-85B8-B79F23F5ED5A}" type="presParOf" srcId="{9475F20C-9886-4141-8D56-9EFE896C6813}" destId="{D924B12C-7EEC-4698-9264-7A56B1C86BE3}" srcOrd="1" destOrd="0" presId="urn:microsoft.com/office/officeart/2005/8/layout/bProcess4"/>
    <dgm:cxn modelId="{92D078C2-3F7E-4BEF-A6B6-0A07B57A1E17}" type="presParOf" srcId="{9475F20C-9886-4141-8D56-9EFE896C6813}" destId="{E37485ED-777B-453A-A5C7-AD85B87D9B70}" srcOrd="2" destOrd="0" presId="urn:microsoft.com/office/officeart/2005/8/layout/bProcess4"/>
    <dgm:cxn modelId="{838B8C38-09B7-4134-871B-1F4E39170A4A}" type="presParOf" srcId="{E37485ED-777B-453A-A5C7-AD85B87D9B70}" destId="{2AE8A51B-9980-4F95-BA22-7A1B1512FDAF}" srcOrd="0" destOrd="0" presId="urn:microsoft.com/office/officeart/2005/8/layout/bProcess4"/>
    <dgm:cxn modelId="{614785D8-8FBA-4CEE-9436-F0370B544F50}" type="presParOf" srcId="{E37485ED-777B-453A-A5C7-AD85B87D9B70}" destId="{ED6EDF45-4E9B-4739-A827-B0A951403DEE}" srcOrd="1" destOrd="0" presId="urn:microsoft.com/office/officeart/2005/8/layout/bProcess4"/>
    <dgm:cxn modelId="{808C20F9-14CF-413C-ABDA-6812C32D8D38}" type="presParOf" srcId="{9475F20C-9886-4141-8D56-9EFE896C6813}" destId="{829EBA9C-8B88-4995-BF27-D87CD7857F4C}" srcOrd="3" destOrd="0" presId="urn:microsoft.com/office/officeart/2005/8/layout/bProcess4"/>
    <dgm:cxn modelId="{03235BC5-B4C8-467D-8A3C-7248AD6A8017}" type="presParOf" srcId="{9475F20C-9886-4141-8D56-9EFE896C6813}" destId="{10FBAE2D-DB77-4857-9861-32E65715C08C}" srcOrd="4" destOrd="0" presId="urn:microsoft.com/office/officeart/2005/8/layout/bProcess4"/>
    <dgm:cxn modelId="{FAF0C6BA-9861-4F91-B21E-F814973F509E}" type="presParOf" srcId="{10FBAE2D-DB77-4857-9861-32E65715C08C}" destId="{AF5F619F-6B30-4E55-841B-47077425291C}" srcOrd="0" destOrd="0" presId="urn:microsoft.com/office/officeart/2005/8/layout/bProcess4"/>
    <dgm:cxn modelId="{EED042B9-7BD9-419E-B8AD-7ACEEAEBA047}" type="presParOf" srcId="{10FBAE2D-DB77-4857-9861-32E65715C08C}" destId="{2A1528EE-6801-4077-BB0F-5CFA0D00F99A}" srcOrd="1" destOrd="0" presId="urn:microsoft.com/office/officeart/2005/8/layout/bProcess4"/>
    <dgm:cxn modelId="{5CA20549-9805-4601-9C7D-163C5B8968B7}" type="presParOf" srcId="{9475F20C-9886-4141-8D56-9EFE896C6813}" destId="{116B75AD-D0BA-4B76-807E-F7C4ECA06F74}" srcOrd="5" destOrd="0" presId="urn:microsoft.com/office/officeart/2005/8/layout/bProcess4"/>
    <dgm:cxn modelId="{66F0885B-041B-4A48-BC8F-8A332C04D147}" type="presParOf" srcId="{9475F20C-9886-4141-8D56-9EFE896C6813}" destId="{0D7AAAF9-DB8E-4518-B031-2B0CC65601B3}" srcOrd="6" destOrd="0" presId="urn:microsoft.com/office/officeart/2005/8/layout/bProcess4"/>
    <dgm:cxn modelId="{63450D97-EAEE-41C6-956E-21B6FD185E23}" type="presParOf" srcId="{0D7AAAF9-DB8E-4518-B031-2B0CC65601B3}" destId="{9664E54B-C97B-436B-90D8-C1A2FB43E131}" srcOrd="0" destOrd="0" presId="urn:microsoft.com/office/officeart/2005/8/layout/bProcess4"/>
    <dgm:cxn modelId="{DD9FA5F3-BC69-46B3-8938-517F3D0B788A}" type="presParOf" srcId="{0D7AAAF9-DB8E-4518-B031-2B0CC65601B3}" destId="{24F11DC2-6C13-4305-9569-1BBAAA24A0D7}" srcOrd="1" destOrd="0" presId="urn:microsoft.com/office/officeart/2005/8/layout/bProcess4"/>
    <dgm:cxn modelId="{4502944B-C2F8-4120-A6D4-6509AC0E31EA}" type="presParOf" srcId="{9475F20C-9886-4141-8D56-9EFE896C6813}" destId="{75FC5321-4324-4623-BBD4-236DA0F623D8}" srcOrd="7" destOrd="0" presId="urn:microsoft.com/office/officeart/2005/8/layout/bProcess4"/>
    <dgm:cxn modelId="{D67BDD45-364D-4E06-8CB5-4D54279CA7F6}" type="presParOf" srcId="{9475F20C-9886-4141-8D56-9EFE896C6813}" destId="{F187FA66-531C-4158-A7A5-3B0AFDD153B8}" srcOrd="8" destOrd="0" presId="urn:microsoft.com/office/officeart/2005/8/layout/bProcess4"/>
    <dgm:cxn modelId="{A2ED0D30-C66A-43CB-AA70-83EE551674BE}" type="presParOf" srcId="{F187FA66-531C-4158-A7A5-3B0AFDD153B8}" destId="{B81CF3A6-890E-42E9-A23C-47C301089C03}" srcOrd="0" destOrd="0" presId="urn:microsoft.com/office/officeart/2005/8/layout/bProcess4"/>
    <dgm:cxn modelId="{F45BD9AA-4A5F-4089-AEC8-A52DBECF776D}" type="presParOf" srcId="{F187FA66-531C-4158-A7A5-3B0AFDD153B8}" destId="{A464FA51-865F-4E1F-8BE0-799B50B62977}" srcOrd="1" destOrd="0" presId="urn:microsoft.com/office/officeart/2005/8/layout/bProcess4"/>
    <dgm:cxn modelId="{EF4770DD-BB1D-40EE-90BD-ED401FD27CFD}" type="presParOf" srcId="{9475F20C-9886-4141-8D56-9EFE896C6813}" destId="{BE03BC4B-A623-4575-9ED7-C07805981B43}" srcOrd="9" destOrd="0" presId="urn:microsoft.com/office/officeart/2005/8/layout/bProcess4"/>
    <dgm:cxn modelId="{4C8B23BC-9BDA-432B-93E9-EABBC5F98777}" type="presParOf" srcId="{9475F20C-9886-4141-8D56-9EFE896C6813}" destId="{049D60A9-C6F2-4932-819A-D751246516DB}" srcOrd="10" destOrd="0" presId="urn:microsoft.com/office/officeart/2005/8/layout/bProcess4"/>
    <dgm:cxn modelId="{05C29C22-0616-432A-A705-CA5FFEFFBD7E}" type="presParOf" srcId="{049D60A9-C6F2-4932-819A-D751246516DB}" destId="{9A0FA737-2D1B-469C-BCCD-DFBE8F68DBB0}" srcOrd="0" destOrd="0" presId="urn:microsoft.com/office/officeart/2005/8/layout/bProcess4"/>
    <dgm:cxn modelId="{880F19C3-9576-4EC4-90CE-3CAD911998CF}" type="presParOf" srcId="{049D60A9-C6F2-4932-819A-D751246516DB}" destId="{FE61DFF4-7FF4-4FEB-A621-1FD89C312B28}" srcOrd="1" destOrd="0" presId="urn:microsoft.com/office/officeart/2005/8/layout/bProcess4"/>
    <dgm:cxn modelId="{1F625239-DBAD-4D68-89C7-2A5CB7FF037E}" type="presParOf" srcId="{9475F20C-9886-4141-8D56-9EFE896C6813}" destId="{DA92EB40-969B-45EB-85D6-CE8A89C6F595}" srcOrd="11" destOrd="0" presId="urn:microsoft.com/office/officeart/2005/8/layout/bProcess4"/>
    <dgm:cxn modelId="{303926F6-8539-4910-88BE-BD13F7C6AFCE}" type="presParOf" srcId="{9475F20C-9886-4141-8D56-9EFE896C6813}" destId="{3E2E4183-D86A-483C-867D-A9C0B5492867}" srcOrd="12" destOrd="0" presId="urn:microsoft.com/office/officeart/2005/8/layout/bProcess4"/>
    <dgm:cxn modelId="{A7712358-2612-4CD1-B61B-3347A8488482}" type="presParOf" srcId="{3E2E4183-D86A-483C-867D-A9C0B5492867}" destId="{5FB5F076-09E3-4EAE-A4F4-0D50EA600057}" srcOrd="0" destOrd="0" presId="urn:microsoft.com/office/officeart/2005/8/layout/bProcess4"/>
    <dgm:cxn modelId="{FDECDE74-099C-43A2-A89A-680F423F55EE}" type="presParOf" srcId="{3E2E4183-D86A-483C-867D-A9C0B5492867}" destId="{ED2DC1CF-ECB2-4CB3-B051-08717761215F}" srcOrd="1" destOrd="0" presId="urn:microsoft.com/office/officeart/2005/8/layout/bProcess4"/>
    <dgm:cxn modelId="{A466A021-ACCA-401C-8B3B-61A7D1F943A6}" type="presParOf" srcId="{9475F20C-9886-4141-8D56-9EFE896C6813}" destId="{25139106-7997-49E4-B256-90028C300CB1}" srcOrd="13" destOrd="0" presId="urn:microsoft.com/office/officeart/2005/8/layout/bProcess4"/>
    <dgm:cxn modelId="{40A2E756-696F-4FE6-B16A-229CBE4FE40B}" type="presParOf" srcId="{9475F20C-9886-4141-8D56-9EFE896C6813}" destId="{2B331EAC-9832-4603-8485-6F30C069A5C5}" srcOrd="14" destOrd="0" presId="urn:microsoft.com/office/officeart/2005/8/layout/bProcess4"/>
    <dgm:cxn modelId="{31193064-73E4-4C60-A8FB-DB4246DC22A5}" type="presParOf" srcId="{2B331EAC-9832-4603-8485-6F30C069A5C5}" destId="{EA371F94-474E-43E4-9FF8-98F105DC8323}" srcOrd="0" destOrd="0" presId="urn:microsoft.com/office/officeart/2005/8/layout/bProcess4"/>
    <dgm:cxn modelId="{83F2E19E-E3B8-4B87-8CAE-0FF567422FEA}" type="presParOf" srcId="{2B331EAC-9832-4603-8485-6F30C069A5C5}" destId="{17519905-DF8A-4107-918A-6FE851DD62A8}" srcOrd="1" destOrd="0" presId="urn:microsoft.com/office/officeart/2005/8/layout/bProcess4"/>
    <dgm:cxn modelId="{A9D59DA4-D933-42EE-B74F-D03AE464F842}" type="presParOf" srcId="{9475F20C-9886-4141-8D56-9EFE896C6813}" destId="{0486A64C-89B8-405C-A9D1-4B0873E70827}" srcOrd="15" destOrd="0" presId="urn:microsoft.com/office/officeart/2005/8/layout/bProcess4"/>
    <dgm:cxn modelId="{6890C298-BA91-4697-8AEC-90AD54D45F3F}" type="presParOf" srcId="{9475F20C-9886-4141-8D56-9EFE896C6813}" destId="{307316D7-87D7-4F50-9468-521E7105B04D}" srcOrd="16" destOrd="0" presId="urn:microsoft.com/office/officeart/2005/8/layout/bProcess4"/>
    <dgm:cxn modelId="{DFEB57A7-7411-4782-AA31-ABFE1873992A}" type="presParOf" srcId="{307316D7-87D7-4F50-9468-521E7105B04D}" destId="{01A11F3A-A543-4670-9B42-C5BBC7C52609}" srcOrd="0" destOrd="0" presId="urn:microsoft.com/office/officeart/2005/8/layout/bProcess4"/>
    <dgm:cxn modelId="{93A3AF9E-6F6F-418A-85D1-CE29BB8724AB}" type="presParOf" srcId="{307316D7-87D7-4F50-9468-521E7105B04D}" destId="{4411A9E8-A59C-4309-8FBB-F60314000314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695C172-A77A-4CEC-B461-708CB31B5CD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1C8EA81-D453-4B30-A52E-269DD4482CD9}">
      <dgm:prSet/>
      <dgm:spPr/>
      <dgm:t>
        <a:bodyPr/>
        <a:lstStyle/>
        <a:p>
          <a:r>
            <a:rPr lang="en-MY"/>
            <a:t>Python Basic Networking Tools</a:t>
          </a:r>
          <a:endParaRPr lang="en-US"/>
        </a:p>
      </dgm:t>
    </dgm:pt>
    <dgm:pt modelId="{3C410BD0-5CDC-4719-A2FF-B85879A90D96}" type="parTrans" cxnId="{65541806-6518-4133-9060-02877068749A}">
      <dgm:prSet/>
      <dgm:spPr/>
      <dgm:t>
        <a:bodyPr/>
        <a:lstStyle/>
        <a:p>
          <a:endParaRPr lang="en-US"/>
        </a:p>
      </dgm:t>
    </dgm:pt>
    <dgm:pt modelId="{3825DD4C-0145-420F-8EC7-1C9FD23C50F4}" type="sibTrans" cxnId="{65541806-6518-4133-9060-02877068749A}">
      <dgm:prSet/>
      <dgm:spPr/>
      <dgm:t>
        <a:bodyPr/>
        <a:lstStyle/>
        <a:p>
          <a:endParaRPr lang="en-US"/>
        </a:p>
      </dgm:t>
    </dgm:pt>
    <dgm:pt modelId="{9758C052-897B-4AA8-BF5D-7BB178EC5B90}">
      <dgm:prSet/>
      <dgm:spPr/>
      <dgm:t>
        <a:bodyPr/>
        <a:lstStyle/>
        <a:p>
          <a:r>
            <a:rPr lang="en-MY"/>
            <a:t>Advanced Networking Tool</a:t>
          </a:r>
          <a:endParaRPr lang="en-US"/>
        </a:p>
      </dgm:t>
    </dgm:pt>
    <dgm:pt modelId="{18F570E2-F22A-4B1F-997F-20B8D30CA9BD}" type="parTrans" cxnId="{8388ACAC-BF12-4A6D-9354-CA69C7071C89}">
      <dgm:prSet/>
      <dgm:spPr/>
      <dgm:t>
        <a:bodyPr/>
        <a:lstStyle/>
        <a:p>
          <a:endParaRPr lang="en-US"/>
        </a:p>
      </dgm:t>
    </dgm:pt>
    <dgm:pt modelId="{54B1F249-CDDE-4BDD-9AE6-4E13BBB9E0B6}" type="sibTrans" cxnId="{8388ACAC-BF12-4A6D-9354-CA69C7071C89}">
      <dgm:prSet/>
      <dgm:spPr/>
      <dgm:t>
        <a:bodyPr/>
        <a:lstStyle/>
        <a:p>
          <a:endParaRPr lang="en-US"/>
        </a:p>
      </dgm:t>
    </dgm:pt>
    <dgm:pt modelId="{A42598A3-8392-449F-9653-B9A7BFD86D15}">
      <dgm:prSet/>
      <dgm:spPr/>
      <dgm:t>
        <a:bodyPr/>
        <a:lstStyle/>
        <a:p>
          <a:r>
            <a:rPr lang="en-MY"/>
            <a:t>Network Sniffer</a:t>
          </a:r>
          <a:endParaRPr lang="en-US"/>
        </a:p>
      </dgm:t>
    </dgm:pt>
    <dgm:pt modelId="{D1C9ED01-B571-4B7E-9FF0-5C2CBB86CEC1}" type="parTrans" cxnId="{05D700CB-38ED-4955-AF3A-3FEE38E3D17F}">
      <dgm:prSet/>
      <dgm:spPr/>
      <dgm:t>
        <a:bodyPr/>
        <a:lstStyle/>
        <a:p>
          <a:endParaRPr lang="en-US"/>
        </a:p>
      </dgm:t>
    </dgm:pt>
    <dgm:pt modelId="{5853D7BF-E49B-495C-BE21-3ADC304751B9}" type="sibTrans" cxnId="{05D700CB-38ED-4955-AF3A-3FEE38E3D17F}">
      <dgm:prSet/>
      <dgm:spPr/>
      <dgm:t>
        <a:bodyPr/>
        <a:lstStyle/>
        <a:p>
          <a:endParaRPr lang="en-US"/>
        </a:p>
      </dgm:t>
    </dgm:pt>
    <dgm:pt modelId="{07DBB589-4DD3-4BE9-BDFB-D839A6ECD0C0}" type="pres">
      <dgm:prSet presAssocID="{F695C172-A77A-4CEC-B461-708CB31B5CDA}" presName="root" presStyleCnt="0">
        <dgm:presLayoutVars>
          <dgm:dir/>
          <dgm:resizeHandles val="exact"/>
        </dgm:presLayoutVars>
      </dgm:prSet>
      <dgm:spPr/>
    </dgm:pt>
    <dgm:pt modelId="{DC82B58F-4E03-4E5E-9558-81D228164060}" type="pres">
      <dgm:prSet presAssocID="{01C8EA81-D453-4B30-A52E-269DD4482CD9}" presName="compNode" presStyleCnt="0"/>
      <dgm:spPr/>
    </dgm:pt>
    <dgm:pt modelId="{35CF085B-66A9-4177-9230-462BD09B8064}" type="pres">
      <dgm:prSet presAssocID="{01C8EA81-D453-4B30-A52E-269DD4482C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418A562-0E29-453E-B2FA-C8881B82F682}" type="pres">
      <dgm:prSet presAssocID="{01C8EA81-D453-4B30-A52E-269DD4482CD9}" presName="spaceRect" presStyleCnt="0"/>
      <dgm:spPr/>
    </dgm:pt>
    <dgm:pt modelId="{0FB5C746-4DF9-40A0-AC65-C22FA7249EDF}" type="pres">
      <dgm:prSet presAssocID="{01C8EA81-D453-4B30-A52E-269DD4482CD9}" presName="textRect" presStyleLbl="revTx" presStyleIdx="0" presStyleCnt="3">
        <dgm:presLayoutVars>
          <dgm:chMax val="1"/>
          <dgm:chPref val="1"/>
        </dgm:presLayoutVars>
      </dgm:prSet>
      <dgm:spPr/>
    </dgm:pt>
    <dgm:pt modelId="{6E2E57D2-D516-43FB-A084-57174A6FB9F2}" type="pres">
      <dgm:prSet presAssocID="{3825DD4C-0145-420F-8EC7-1C9FD23C50F4}" presName="sibTrans" presStyleCnt="0"/>
      <dgm:spPr/>
    </dgm:pt>
    <dgm:pt modelId="{BE2A395B-F9A7-4AA5-8E83-8F48EF44EF58}" type="pres">
      <dgm:prSet presAssocID="{9758C052-897B-4AA8-BF5D-7BB178EC5B90}" presName="compNode" presStyleCnt="0"/>
      <dgm:spPr/>
    </dgm:pt>
    <dgm:pt modelId="{2059E899-B952-4CD8-9D99-31C5797CB382}" type="pres">
      <dgm:prSet presAssocID="{9758C052-897B-4AA8-BF5D-7BB178EC5B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AC03443-02BD-467F-A185-7EEE7CC24B90}" type="pres">
      <dgm:prSet presAssocID="{9758C052-897B-4AA8-BF5D-7BB178EC5B90}" presName="spaceRect" presStyleCnt="0"/>
      <dgm:spPr/>
    </dgm:pt>
    <dgm:pt modelId="{AE8EB967-4033-4653-A7E3-639F6CD9CE7C}" type="pres">
      <dgm:prSet presAssocID="{9758C052-897B-4AA8-BF5D-7BB178EC5B90}" presName="textRect" presStyleLbl="revTx" presStyleIdx="1" presStyleCnt="3">
        <dgm:presLayoutVars>
          <dgm:chMax val="1"/>
          <dgm:chPref val="1"/>
        </dgm:presLayoutVars>
      </dgm:prSet>
      <dgm:spPr/>
    </dgm:pt>
    <dgm:pt modelId="{813002E2-FB5C-43F8-BC01-16E4AA3C2380}" type="pres">
      <dgm:prSet presAssocID="{54B1F249-CDDE-4BDD-9AE6-4E13BBB9E0B6}" presName="sibTrans" presStyleCnt="0"/>
      <dgm:spPr/>
    </dgm:pt>
    <dgm:pt modelId="{0876E4A7-DB32-40C4-A79C-E0B35EE89D9A}" type="pres">
      <dgm:prSet presAssocID="{A42598A3-8392-449F-9653-B9A7BFD86D15}" presName="compNode" presStyleCnt="0"/>
      <dgm:spPr/>
    </dgm:pt>
    <dgm:pt modelId="{E1318A99-3667-40E1-B705-7B77D98993DF}" type="pres">
      <dgm:prSet presAssocID="{A42598A3-8392-449F-9653-B9A7BFD86D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77E44F99-7F19-4ECD-86F3-55D20798DE72}" type="pres">
      <dgm:prSet presAssocID="{A42598A3-8392-449F-9653-B9A7BFD86D15}" presName="spaceRect" presStyleCnt="0"/>
      <dgm:spPr/>
    </dgm:pt>
    <dgm:pt modelId="{C5FB4CD0-C2ED-4807-948F-1C7099389007}" type="pres">
      <dgm:prSet presAssocID="{A42598A3-8392-449F-9653-B9A7BFD86D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541806-6518-4133-9060-02877068749A}" srcId="{F695C172-A77A-4CEC-B461-708CB31B5CDA}" destId="{01C8EA81-D453-4B30-A52E-269DD4482CD9}" srcOrd="0" destOrd="0" parTransId="{3C410BD0-5CDC-4719-A2FF-B85879A90D96}" sibTransId="{3825DD4C-0145-420F-8EC7-1C9FD23C50F4}"/>
    <dgm:cxn modelId="{F25AA214-DCD7-4C3E-B0A0-4123ECF3A908}" type="presOf" srcId="{01C8EA81-D453-4B30-A52E-269DD4482CD9}" destId="{0FB5C746-4DF9-40A0-AC65-C22FA7249EDF}" srcOrd="0" destOrd="0" presId="urn:microsoft.com/office/officeart/2018/2/layout/IconLabelList"/>
    <dgm:cxn modelId="{F1C3D31E-EA73-4ED2-AB51-F0777104C2F6}" type="presOf" srcId="{A42598A3-8392-449F-9653-B9A7BFD86D15}" destId="{C5FB4CD0-C2ED-4807-948F-1C7099389007}" srcOrd="0" destOrd="0" presId="urn:microsoft.com/office/officeart/2018/2/layout/IconLabelList"/>
    <dgm:cxn modelId="{4044DF45-6FB2-4E8E-97C5-774427D1143B}" type="presOf" srcId="{F695C172-A77A-4CEC-B461-708CB31B5CDA}" destId="{07DBB589-4DD3-4BE9-BDFB-D839A6ECD0C0}" srcOrd="0" destOrd="0" presId="urn:microsoft.com/office/officeart/2018/2/layout/IconLabelList"/>
    <dgm:cxn modelId="{8388ACAC-BF12-4A6D-9354-CA69C7071C89}" srcId="{F695C172-A77A-4CEC-B461-708CB31B5CDA}" destId="{9758C052-897B-4AA8-BF5D-7BB178EC5B90}" srcOrd="1" destOrd="0" parTransId="{18F570E2-F22A-4B1F-997F-20B8D30CA9BD}" sibTransId="{54B1F249-CDDE-4BDD-9AE6-4E13BBB9E0B6}"/>
    <dgm:cxn modelId="{05D700CB-38ED-4955-AF3A-3FEE38E3D17F}" srcId="{F695C172-A77A-4CEC-B461-708CB31B5CDA}" destId="{A42598A3-8392-449F-9653-B9A7BFD86D15}" srcOrd="2" destOrd="0" parTransId="{D1C9ED01-B571-4B7E-9FF0-5C2CBB86CEC1}" sibTransId="{5853D7BF-E49B-495C-BE21-3ADC304751B9}"/>
    <dgm:cxn modelId="{8F6CCAE2-3DF9-4A06-B1B4-D63FC56DA292}" type="presOf" srcId="{9758C052-897B-4AA8-BF5D-7BB178EC5B90}" destId="{AE8EB967-4033-4653-A7E3-639F6CD9CE7C}" srcOrd="0" destOrd="0" presId="urn:microsoft.com/office/officeart/2018/2/layout/IconLabelList"/>
    <dgm:cxn modelId="{AD1F2B63-AAC1-49CF-961E-0416270A413C}" type="presParOf" srcId="{07DBB589-4DD3-4BE9-BDFB-D839A6ECD0C0}" destId="{DC82B58F-4E03-4E5E-9558-81D228164060}" srcOrd="0" destOrd="0" presId="urn:microsoft.com/office/officeart/2018/2/layout/IconLabelList"/>
    <dgm:cxn modelId="{04AFCA1B-C281-46CF-A744-D8EB8D2FBCFF}" type="presParOf" srcId="{DC82B58F-4E03-4E5E-9558-81D228164060}" destId="{35CF085B-66A9-4177-9230-462BD09B8064}" srcOrd="0" destOrd="0" presId="urn:microsoft.com/office/officeart/2018/2/layout/IconLabelList"/>
    <dgm:cxn modelId="{9E71DFE9-8236-4825-B534-1F6409FCBFFD}" type="presParOf" srcId="{DC82B58F-4E03-4E5E-9558-81D228164060}" destId="{1418A562-0E29-453E-B2FA-C8881B82F682}" srcOrd="1" destOrd="0" presId="urn:microsoft.com/office/officeart/2018/2/layout/IconLabelList"/>
    <dgm:cxn modelId="{EB017698-83E6-4204-9217-7F4945600F1D}" type="presParOf" srcId="{DC82B58F-4E03-4E5E-9558-81D228164060}" destId="{0FB5C746-4DF9-40A0-AC65-C22FA7249EDF}" srcOrd="2" destOrd="0" presId="urn:microsoft.com/office/officeart/2018/2/layout/IconLabelList"/>
    <dgm:cxn modelId="{D2C0937E-2B2D-47B1-B6C7-D4C63D39D36E}" type="presParOf" srcId="{07DBB589-4DD3-4BE9-BDFB-D839A6ECD0C0}" destId="{6E2E57D2-D516-43FB-A084-57174A6FB9F2}" srcOrd="1" destOrd="0" presId="urn:microsoft.com/office/officeart/2018/2/layout/IconLabelList"/>
    <dgm:cxn modelId="{5827EB57-89F6-46EC-A7A2-019304018C0A}" type="presParOf" srcId="{07DBB589-4DD3-4BE9-BDFB-D839A6ECD0C0}" destId="{BE2A395B-F9A7-4AA5-8E83-8F48EF44EF58}" srcOrd="2" destOrd="0" presId="urn:microsoft.com/office/officeart/2018/2/layout/IconLabelList"/>
    <dgm:cxn modelId="{2BFF12B4-AA22-4E78-A591-3C2F34AA3C3D}" type="presParOf" srcId="{BE2A395B-F9A7-4AA5-8E83-8F48EF44EF58}" destId="{2059E899-B952-4CD8-9D99-31C5797CB382}" srcOrd="0" destOrd="0" presId="urn:microsoft.com/office/officeart/2018/2/layout/IconLabelList"/>
    <dgm:cxn modelId="{0DBF19D8-1DAE-43BD-8B62-F27A3F472CDE}" type="presParOf" srcId="{BE2A395B-F9A7-4AA5-8E83-8F48EF44EF58}" destId="{6AC03443-02BD-467F-A185-7EEE7CC24B90}" srcOrd="1" destOrd="0" presId="urn:microsoft.com/office/officeart/2018/2/layout/IconLabelList"/>
    <dgm:cxn modelId="{1D89AC8C-BB3D-4A81-9E6F-D2F3DE96EA9C}" type="presParOf" srcId="{BE2A395B-F9A7-4AA5-8E83-8F48EF44EF58}" destId="{AE8EB967-4033-4653-A7E3-639F6CD9CE7C}" srcOrd="2" destOrd="0" presId="urn:microsoft.com/office/officeart/2018/2/layout/IconLabelList"/>
    <dgm:cxn modelId="{6659951B-3A5C-4696-93E4-20CF47BC9465}" type="presParOf" srcId="{07DBB589-4DD3-4BE9-BDFB-D839A6ECD0C0}" destId="{813002E2-FB5C-43F8-BC01-16E4AA3C2380}" srcOrd="3" destOrd="0" presId="urn:microsoft.com/office/officeart/2018/2/layout/IconLabelList"/>
    <dgm:cxn modelId="{A052A800-4D6E-4F58-A528-5356D60F7F07}" type="presParOf" srcId="{07DBB589-4DD3-4BE9-BDFB-D839A6ECD0C0}" destId="{0876E4A7-DB32-40C4-A79C-E0B35EE89D9A}" srcOrd="4" destOrd="0" presId="urn:microsoft.com/office/officeart/2018/2/layout/IconLabelList"/>
    <dgm:cxn modelId="{B9CEFBD6-1DB6-4664-A3F7-5A6AD044EC29}" type="presParOf" srcId="{0876E4A7-DB32-40C4-A79C-E0B35EE89D9A}" destId="{E1318A99-3667-40E1-B705-7B77D98993DF}" srcOrd="0" destOrd="0" presId="urn:microsoft.com/office/officeart/2018/2/layout/IconLabelList"/>
    <dgm:cxn modelId="{375E3A02-BB08-43C2-9D3C-488563A63043}" type="presParOf" srcId="{0876E4A7-DB32-40C4-A79C-E0B35EE89D9A}" destId="{77E44F99-7F19-4ECD-86F3-55D20798DE72}" srcOrd="1" destOrd="0" presId="urn:microsoft.com/office/officeart/2018/2/layout/IconLabelList"/>
    <dgm:cxn modelId="{0E5B72DA-34C7-4BA2-8351-FF9AD8647139}" type="presParOf" srcId="{0876E4A7-DB32-40C4-A79C-E0B35EE89D9A}" destId="{C5FB4CD0-C2ED-4807-948F-1C709938900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95B837DF-C691-4690-9209-F4CC9845F80D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8D225C-C17C-4A8A-99DA-2FE15FF0CBD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/>
            <a:t>Create basic networking tools</a:t>
          </a:r>
          <a:endParaRPr lang="en-US"/>
        </a:p>
      </dgm:t>
    </dgm:pt>
    <dgm:pt modelId="{9F070489-5368-4528-A551-632BE3625219}" type="parTrans" cxnId="{47B68845-5B50-4279-96BC-B1E7AB43BCF1}">
      <dgm:prSet/>
      <dgm:spPr/>
      <dgm:t>
        <a:bodyPr/>
        <a:lstStyle/>
        <a:p>
          <a:endParaRPr lang="en-US"/>
        </a:p>
      </dgm:t>
    </dgm:pt>
    <dgm:pt modelId="{A0F4ACAE-7C81-4A23-B0F1-2AEF754CC6C0}" type="sibTrans" cxnId="{47B68845-5B50-4279-96BC-B1E7AB43BCF1}">
      <dgm:prSet/>
      <dgm:spPr/>
      <dgm:t>
        <a:bodyPr/>
        <a:lstStyle/>
        <a:p>
          <a:endParaRPr lang="en-US"/>
        </a:p>
      </dgm:t>
    </dgm:pt>
    <dgm:pt modelId="{C2B09F7B-611B-48D0-ACD1-69A39DE10375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TCP Client</a:t>
          </a:r>
          <a:endParaRPr lang="en-US"/>
        </a:p>
      </dgm:t>
    </dgm:pt>
    <dgm:pt modelId="{B4CB7526-3106-4F42-B785-CA3B08D51F37}" type="parTrans" cxnId="{95701B98-B39A-4C0C-AFA5-8476A91B85AA}">
      <dgm:prSet/>
      <dgm:spPr/>
      <dgm:t>
        <a:bodyPr/>
        <a:lstStyle/>
        <a:p>
          <a:endParaRPr lang="en-US"/>
        </a:p>
      </dgm:t>
    </dgm:pt>
    <dgm:pt modelId="{C06842B0-1638-4821-BD42-D1867204EDCE}" type="sibTrans" cxnId="{95701B98-B39A-4C0C-AFA5-8476A91B85AA}">
      <dgm:prSet/>
      <dgm:spPr/>
      <dgm:t>
        <a:bodyPr/>
        <a:lstStyle/>
        <a:p>
          <a:endParaRPr lang="en-US"/>
        </a:p>
      </dgm:t>
    </dgm:pt>
    <dgm:pt modelId="{9E617E2C-0E7E-4522-ABC0-CD35BE6C12CE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UDP Client</a:t>
          </a:r>
          <a:endParaRPr lang="en-US"/>
        </a:p>
      </dgm:t>
    </dgm:pt>
    <dgm:pt modelId="{5BDF7783-BE9A-4697-BF7D-136287D9FBA1}" type="parTrans" cxnId="{7B21C1EF-72AA-41AB-A8B7-F49898C71430}">
      <dgm:prSet/>
      <dgm:spPr/>
      <dgm:t>
        <a:bodyPr/>
        <a:lstStyle/>
        <a:p>
          <a:endParaRPr lang="en-US"/>
        </a:p>
      </dgm:t>
    </dgm:pt>
    <dgm:pt modelId="{D74D4351-3F9D-4C1B-A89E-AEBBA36A6DBD}" type="sibTrans" cxnId="{7B21C1EF-72AA-41AB-A8B7-F49898C71430}">
      <dgm:prSet/>
      <dgm:spPr/>
      <dgm:t>
        <a:bodyPr/>
        <a:lstStyle/>
        <a:p>
          <a:endParaRPr lang="en-US"/>
        </a:p>
      </dgm:t>
    </dgm:pt>
    <dgm:pt modelId="{07B90CDA-2F0C-4DEF-B3A3-2C6B5D391C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/>
            <a:t>Create TCP communication channel</a:t>
          </a:r>
          <a:endParaRPr lang="en-US"/>
        </a:p>
      </dgm:t>
    </dgm:pt>
    <dgm:pt modelId="{9653930E-9ACA-4EBB-A5B7-C8AA1024DD69}" type="parTrans" cxnId="{1DF6268A-3149-4550-8E58-5E88ED799552}">
      <dgm:prSet/>
      <dgm:spPr/>
      <dgm:t>
        <a:bodyPr/>
        <a:lstStyle/>
        <a:p>
          <a:endParaRPr lang="en-US"/>
        </a:p>
      </dgm:t>
    </dgm:pt>
    <dgm:pt modelId="{482F117F-1B4D-422B-B462-8A656716DBCF}" type="sibTrans" cxnId="{1DF6268A-3149-4550-8E58-5E88ED799552}">
      <dgm:prSet/>
      <dgm:spPr/>
      <dgm:t>
        <a:bodyPr/>
        <a:lstStyle/>
        <a:p>
          <a:endParaRPr lang="en-US"/>
        </a:p>
      </dgm:t>
    </dgm:pt>
    <dgm:pt modelId="{41BA7B02-FE71-4FAA-9A04-D47D258F846D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TCP Client + TCP Server</a:t>
          </a:r>
          <a:endParaRPr lang="en-US"/>
        </a:p>
      </dgm:t>
    </dgm:pt>
    <dgm:pt modelId="{01CAC2E0-A22B-4015-B19A-CD122AAEA40E}" type="parTrans" cxnId="{A19C3B19-0D63-4CC8-B17E-51836E623CFD}">
      <dgm:prSet/>
      <dgm:spPr/>
      <dgm:t>
        <a:bodyPr/>
        <a:lstStyle/>
        <a:p>
          <a:endParaRPr lang="en-US"/>
        </a:p>
      </dgm:t>
    </dgm:pt>
    <dgm:pt modelId="{6EC53093-ABE6-4899-968E-0290D1F66186}" type="sibTrans" cxnId="{A19C3B19-0D63-4CC8-B17E-51836E623CFD}">
      <dgm:prSet/>
      <dgm:spPr/>
      <dgm:t>
        <a:bodyPr/>
        <a:lstStyle/>
        <a:p>
          <a:endParaRPr lang="en-US"/>
        </a:p>
      </dgm:t>
    </dgm:pt>
    <dgm:pt modelId="{1779D083-9010-4B17-90FC-9DD16C105260}" type="pres">
      <dgm:prSet presAssocID="{95B837DF-C691-4690-9209-F4CC9845F80D}" presName="root" presStyleCnt="0">
        <dgm:presLayoutVars>
          <dgm:dir/>
          <dgm:resizeHandles val="exact"/>
        </dgm:presLayoutVars>
      </dgm:prSet>
      <dgm:spPr/>
    </dgm:pt>
    <dgm:pt modelId="{BBF766A8-6485-4BFA-8295-239DD3852705}" type="pres">
      <dgm:prSet presAssocID="{008D225C-C17C-4A8A-99DA-2FE15FF0CBDF}" presName="compNode" presStyleCnt="0"/>
      <dgm:spPr/>
    </dgm:pt>
    <dgm:pt modelId="{CFCD969A-0570-45F5-9A0C-1E4F5F730F15}" type="pres">
      <dgm:prSet presAssocID="{008D225C-C17C-4A8A-99DA-2FE15FF0CBD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EBCF172-97DC-4979-B5C0-1FA5C77F2175}" type="pres">
      <dgm:prSet presAssocID="{008D225C-C17C-4A8A-99DA-2FE15FF0CBDF}" presName="iconSpace" presStyleCnt="0"/>
      <dgm:spPr/>
    </dgm:pt>
    <dgm:pt modelId="{8B1B00C9-B2D1-455E-8DAF-5361D0C4F124}" type="pres">
      <dgm:prSet presAssocID="{008D225C-C17C-4A8A-99DA-2FE15FF0CBDF}" presName="parTx" presStyleLbl="revTx" presStyleIdx="0" presStyleCnt="4">
        <dgm:presLayoutVars>
          <dgm:chMax val="0"/>
          <dgm:chPref val="0"/>
        </dgm:presLayoutVars>
      </dgm:prSet>
      <dgm:spPr/>
    </dgm:pt>
    <dgm:pt modelId="{48B52115-9BF5-4323-9982-CAC22D1D56A8}" type="pres">
      <dgm:prSet presAssocID="{008D225C-C17C-4A8A-99DA-2FE15FF0CBDF}" presName="txSpace" presStyleCnt="0"/>
      <dgm:spPr/>
    </dgm:pt>
    <dgm:pt modelId="{700B2C1E-FDF1-46BC-A4C0-3A00B1D25589}" type="pres">
      <dgm:prSet presAssocID="{008D225C-C17C-4A8A-99DA-2FE15FF0CBDF}" presName="desTx" presStyleLbl="revTx" presStyleIdx="1" presStyleCnt="4">
        <dgm:presLayoutVars/>
      </dgm:prSet>
      <dgm:spPr/>
    </dgm:pt>
    <dgm:pt modelId="{B7E7F4CB-C62B-4148-8CE3-9139EC988E7F}" type="pres">
      <dgm:prSet presAssocID="{A0F4ACAE-7C81-4A23-B0F1-2AEF754CC6C0}" presName="sibTrans" presStyleCnt="0"/>
      <dgm:spPr/>
    </dgm:pt>
    <dgm:pt modelId="{52E3D79B-DA04-43FA-BB23-25EC30D486C0}" type="pres">
      <dgm:prSet presAssocID="{07B90CDA-2F0C-4DEF-B3A3-2C6B5D391C0D}" presName="compNode" presStyleCnt="0"/>
      <dgm:spPr/>
    </dgm:pt>
    <dgm:pt modelId="{0AF01F43-DC2E-4D42-9133-9137B92657DB}" type="pres">
      <dgm:prSet presAssocID="{07B90CDA-2F0C-4DEF-B3A3-2C6B5D391C0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7C0D550E-4D24-4862-BA19-431BE9A17150}" type="pres">
      <dgm:prSet presAssocID="{07B90CDA-2F0C-4DEF-B3A3-2C6B5D391C0D}" presName="iconSpace" presStyleCnt="0"/>
      <dgm:spPr/>
    </dgm:pt>
    <dgm:pt modelId="{F661C91C-E18E-40EF-AA30-C8D34B1324F0}" type="pres">
      <dgm:prSet presAssocID="{07B90CDA-2F0C-4DEF-B3A3-2C6B5D391C0D}" presName="parTx" presStyleLbl="revTx" presStyleIdx="2" presStyleCnt="4">
        <dgm:presLayoutVars>
          <dgm:chMax val="0"/>
          <dgm:chPref val="0"/>
        </dgm:presLayoutVars>
      </dgm:prSet>
      <dgm:spPr/>
    </dgm:pt>
    <dgm:pt modelId="{82BC3FCB-3CC2-47E3-BB00-3B52A51A977A}" type="pres">
      <dgm:prSet presAssocID="{07B90CDA-2F0C-4DEF-B3A3-2C6B5D391C0D}" presName="txSpace" presStyleCnt="0"/>
      <dgm:spPr/>
    </dgm:pt>
    <dgm:pt modelId="{D55DF162-04B9-4C92-886D-A72E5303BE5F}" type="pres">
      <dgm:prSet presAssocID="{07B90CDA-2F0C-4DEF-B3A3-2C6B5D391C0D}" presName="desTx" presStyleLbl="revTx" presStyleIdx="3" presStyleCnt="4">
        <dgm:presLayoutVars/>
      </dgm:prSet>
      <dgm:spPr/>
    </dgm:pt>
  </dgm:ptLst>
  <dgm:cxnLst>
    <dgm:cxn modelId="{A19C3B19-0D63-4CC8-B17E-51836E623CFD}" srcId="{07B90CDA-2F0C-4DEF-B3A3-2C6B5D391C0D}" destId="{41BA7B02-FE71-4FAA-9A04-D47D258F846D}" srcOrd="0" destOrd="0" parTransId="{01CAC2E0-A22B-4015-B19A-CD122AAEA40E}" sibTransId="{6EC53093-ABE6-4899-968E-0290D1F66186}"/>
    <dgm:cxn modelId="{1B41D264-44B2-4838-B4FA-43B8CFE2AFCC}" type="presOf" srcId="{41BA7B02-FE71-4FAA-9A04-D47D258F846D}" destId="{D55DF162-04B9-4C92-886D-A72E5303BE5F}" srcOrd="0" destOrd="0" presId="urn:microsoft.com/office/officeart/2018/5/layout/CenteredIconLabelDescriptionList"/>
    <dgm:cxn modelId="{47B68845-5B50-4279-96BC-B1E7AB43BCF1}" srcId="{95B837DF-C691-4690-9209-F4CC9845F80D}" destId="{008D225C-C17C-4A8A-99DA-2FE15FF0CBDF}" srcOrd="0" destOrd="0" parTransId="{9F070489-5368-4528-A551-632BE3625219}" sibTransId="{A0F4ACAE-7C81-4A23-B0F1-2AEF754CC6C0}"/>
    <dgm:cxn modelId="{7CED3C6A-131C-496A-853A-152132A9EAB9}" type="presOf" srcId="{9E617E2C-0E7E-4522-ABC0-CD35BE6C12CE}" destId="{700B2C1E-FDF1-46BC-A4C0-3A00B1D25589}" srcOrd="0" destOrd="1" presId="urn:microsoft.com/office/officeart/2018/5/layout/CenteredIconLabelDescriptionList"/>
    <dgm:cxn modelId="{1DF6268A-3149-4550-8E58-5E88ED799552}" srcId="{95B837DF-C691-4690-9209-F4CC9845F80D}" destId="{07B90CDA-2F0C-4DEF-B3A3-2C6B5D391C0D}" srcOrd="1" destOrd="0" parTransId="{9653930E-9ACA-4EBB-A5B7-C8AA1024DD69}" sibTransId="{482F117F-1B4D-422B-B462-8A656716DBCF}"/>
    <dgm:cxn modelId="{95701B98-B39A-4C0C-AFA5-8476A91B85AA}" srcId="{008D225C-C17C-4A8A-99DA-2FE15FF0CBDF}" destId="{C2B09F7B-611B-48D0-ACD1-69A39DE10375}" srcOrd="0" destOrd="0" parTransId="{B4CB7526-3106-4F42-B785-CA3B08D51F37}" sibTransId="{C06842B0-1638-4821-BD42-D1867204EDCE}"/>
    <dgm:cxn modelId="{4DC872A0-5866-4B71-AFEA-543AFD36CCE9}" type="presOf" srcId="{95B837DF-C691-4690-9209-F4CC9845F80D}" destId="{1779D083-9010-4B17-90FC-9DD16C105260}" srcOrd="0" destOrd="0" presId="urn:microsoft.com/office/officeart/2018/5/layout/CenteredIconLabelDescriptionList"/>
    <dgm:cxn modelId="{A01070D8-0242-4665-AB9B-7838E83DF79B}" type="presOf" srcId="{07B90CDA-2F0C-4DEF-B3A3-2C6B5D391C0D}" destId="{F661C91C-E18E-40EF-AA30-C8D34B1324F0}" srcOrd="0" destOrd="0" presId="urn:microsoft.com/office/officeart/2018/5/layout/CenteredIconLabelDescriptionList"/>
    <dgm:cxn modelId="{EF415DE2-16A7-4E38-B3E0-0E6879617D16}" type="presOf" srcId="{C2B09F7B-611B-48D0-ACD1-69A39DE10375}" destId="{700B2C1E-FDF1-46BC-A4C0-3A00B1D25589}" srcOrd="0" destOrd="0" presId="urn:microsoft.com/office/officeart/2018/5/layout/CenteredIconLabelDescriptionList"/>
    <dgm:cxn modelId="{B12FAEEA-F4FF-4B89-9BEA-477737B76C60}" type="presOf" srcId="{008D225C-C17C-4A8A-99DA-2FE15FF0CBDF}" destId="{8B1B00C9-B2D1-455E-8DAF-5361D0C4F124}" srcOrd="0" destOrd="0" presId="urn:microsoft.com/office/officeart/2018/5/layout/CenteredIconLabelDescriptionList"/>
    <dgm:cxn modelId="{7B21C1EF-72AA-41AB-A8B7-F49898C71430}" srcId="{008D225C-C17C-4A8A-99DA-2FE15FF0CBDF}" destId="{9E617E2C-0E7E-4522-ABC0-CD35BE6C12CE}" srcOrd="1" destOrd="0" parTransId="{5BDF7783-BE9A-4697-BF7D-136287D9FBA1}" sibTransId="{D74D4351-3F9D-4C1B-A89E-AEBBA36A6DBD}"/>
    <dgm:cxn modelId="{781952B4-56BD-43F6-B2E8-FD257C62C235}" type="presParOf" srcId="{1779D083-9010-4B17-90FC-9DD16C105260}" destId="{BBF766A8-6485-4BFA-8295-239DD3852705}" srcOrd="0" destOrd="0" presId="urn:microsoft.com/office/officeart/2018/5/layout/CenteredIconLabelDescriptionList"/>
    <dgm:cxn modelId="{7BE94DF3-95D8-403B-9E86-D65570BCF751}" type="presParOf" srcId="{BBF766A8-6485-4BFA-8295-239DD3852705}" destId="{CFCD969A-0570-45F5-9A0C-1E4F5F730F15}" srcOrd="0" destOrd="0" presId="urn:microsoft.com/office/officeart/2018/5/layout/CenteredIconLabelDescriptionList"/>
    <dgm:cxn modelId="{96D24550-5481-4163-A75F-AE8E1068A63D}" type="presParOf" srcId="{BBF766A8-6485-4BFA-8295-239DD3852705}" destId="{BEBCF172-97DC-4979-B5C0-1FA5C77F2175}" srcOrd="1" destOrd="0" presId="urn:microsoft.com/office/officeart/2018/5/layout/CenteredIconLabelDescriptionList"/>
    <dgm:cxn modelId="{45038AE5-234B-479D-B440-F6E4ECC835F4}" type="presParOf" srcId="{BBF766A8-6485-4BFA-8295-239DD3852705}" destId="{8B1B00C9-B2D1-455E-8DAF-5361D0C4F124}" srcOrd="2" destOrd="0" presId="urn:microsoft.com/office/officeart/2018/5/layout/CenteredIconLabelDescriptionList"/>
    <dgm:cxn modelId="{D881A40B-401E-49F7-91F5-BBD37B4CEE17}" type="presParOf" srcId="{BBF766A8-6485-4BFA-8295-239DD3852705}" destId="{48B52115-9BF5-4323-9982-CAC22D1D56A8}" srcOrd="3" destOrd="0" presId="urn:microsoft.com/office/officeart/2018/5/layout/CenteredIconLabelDescriptionList"/>
    <dgm:cxn modelId="{8D163F22-CF1C-4FF8-99B2-699542AF9616}" type="presParOf" srcId="{BBF766A8-6485-4BFA-8295-239DD3852705}" destId="{700B2C1E-FDF1-46BC-A4C0-3A00B1D25589}" srcOrd="4" destOrd="0" presId="urn:microsoft.com/office/officeart/2018/5/layout/CenteredIconLabelDescriptionList"/>
    <dgm:cxn modelId="{5AFB8B0C-7C45-4DFA-A1EA-092C3CDF2A01}" type="presParOf" srcId="{1779D083-9010-4B17-90FC-9DD16C105260}" destId="{B7E7F4CB-C62B-4148-8CE3-9139EC988E7F}" srcOrd="1" destOrd="0" presId="urn:microsoft.com/office/officeart/2018/5/layout/CenteredIconLabelDescriptionList"/>
    <dgm:cxn modelId="{702F5788-080C-47E2-A039-9D37519003BD}" type="presParOf" srcId="{1779D083-9010-4B17-90FC-9DD16C105260}" destId="{52E3D79B-DA04-43FA-BB23-25EC30D486C0}" srcOrd="2" destOrd="0" presId="urn:microsoft.com/office/officeart/2018/5/layout/CenteredIconLabelDescriptionList"/>
    <dgm:cxn modelId="{8771D1E0-47AE-4A80-85A0-E44B1DD3C0BB}" type="presParOf" srcId="{52E3D79B-DA04-43FA-BB23-25EC30D486C0}" destId="{0AF01F43-DC2E-4D42-9133-9137B92657DB}" srcOrd="0" destOrd="0" presId="urn:microsoft.com/office/officeart/2018/5/layout/CenteredIconLabelDescriptionList"/>
    <dgm:cxn modelId="{5DB6B71F-2BC6-4F96-AD0B-E1F4D554E1CB}" type="presParOf" srcId="{52E3D79B-DA04-43FA-BB23-25EC30D486C0}" destId="{7C0D550E-4D24-4862-BA19-431BE9A17150}" srcOrd="1" destOrd="0" presId="urn:microsoft.com/office/officeart/2018/5/layout/CenteredIconLabelDescriptionList"/>
    <dgm:cxn modelId="{20C02064-71A8-44C6-A4E4-26DFB103F6D1}" type="presParOf" srcId="{52E3D79B-DA04-43FA-BB23-25EC30D486C0}" destId="{F661C91C-E18E-40EF-AA30-C8D34B1324F0}" srcOrd="2" destOrd="0" presId="urn:microsoft.com/office/officeart/2018/5/layout/CenteredIconLabelDescriptionList"/>
    <dgm:cxn modelId="{B45A51A8-1FAE-4846-A58C-E029A3CB6F3E}" type="presParOf" srcId="{52E3D79B-DA04-43FA-BB23-25EC30D486C0}" destId="{82BC3FCB-3CC2-47E3-BB00-3B52A51A977A}" srcOrd="3" destOrd="0" presId="urn:microsoft.com/office/officeart/2018/5/layout/CenteredIconLabelDescriptionList"/>
    <dgm:cxn modelId="{272DCD05-AB9B-4380-9AA2-E75E3F66E1F8}" type="presParOf" srcId="{52E3D79B-DA04-43FA-BB23-25EC30D486C0}" destId="{D55DF162-04B9-4C92-886D-A72E5303BE5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FA4474F-6E7B-4D25-BEA0-FA8552793ED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C136AEA-1DE7-4590-92C0-7776610890DC}">
      <dgm:prSet/>
      <dgm:spPr/>
      <dgm:t>
        <a:bodyPr/>
        <a:lstStyle/>
        <a:p>
          <a:r>
            <a:rPr lang="en-MY"/>
            <a:t>Introduction to security vulnerabilities in systems</a:t>
          </a:r>
          <a:endParaRPr lang="en-US"/>
        </a:p>
      </dgm:t>
    </dgm:pt>
    <dgm:pt modelId="{F09940FC-8CC2-4270-B9D8-3F68AB13867C}" type="parTrans" cxnId="{4D28B2CB-0D38-48F8-950E-63C0F3F3844B}">
      <dgm:prSet/>
      <dgm:spPr/>
      <dgm:t>
        <a:bodyPr/>
        <a:lstStyle/>
        <a:p>
          <a:endParaRPr lang="en-US"/>
        </a:p>
      </dgm:t>
    </dgm:pt>
    <dgm:pt modelId="{B6D6E596-F645-4505-9952-785130E8A271}" type="sibTrans" cxnId="{4D28B2CB-0D38-48F8-950E-63C0F3F3844B}">
      <dgm:prSet/>
      <dgm:spPr/>
      <dgm:t>
        <a:bodyPr/>
        <a:lstStyle/>
        <a:p>
          <a:endParaRPr lang="en-US"/>
        </a:p>
      </dgm:t>
    </dgm:pt>
    <dgm:pt modelId="{0C156AE7-4EB1-40FD-BC71-E85C8D3A6F9E}">
      <dgm:prSet/>
      <dgm:spPr/>
      <dgm:t>
        <a:bodyPr/>
        <a:lstStyle/>
        <a:p>
          <a:r>
            <a:rPr lang="en-MY" dirty="0"/>
            <a:t>Attacking a vulnerable application using Python</a:t>
          </a:r>
          <a:endParaRPr lang="en-US" dirty="0"/>
        </a:p>
      </dgm:t>
    </dgm:pt>
    <dgm:pt modelId="{6842E27D-E937-4C9D-8DB0-80C3661FE70E}" type="parTrans" cxnId="{989B4D47-231A-4B02-85EA-25216B00178E}">
      <dgm:prSet/>
      <dgm:spPr/>
      <dgm:t>
        <a:bodyPr/>
        <a:lstStyle/>
        <a:p>
          <a:endParaRPr lang="en-US"/>
        </a:p>
      </dgm:t>
    </dgm:pt>
    <dgm:pt modelId="{7DB5F93E-F2C0-45DF-8C67-63CB384C828C}" type="sibTrans" cxnId="{989B4D47-231A-4B02-85EA-25216B00178E}">
      <dgm:prSet/>
      <dgm:spPr/>
      <dgm:t>
        <a:bodyPr/>
        <a:lstStyle/>
        <a:p>
          <a:endParaRPr lang="en-US"/>
        </a:p>
      </dgm:t>
    </dgm:pt>
    <dgm:pt modelId="{DBC632F7-F4BA-470F-82EF-921C9B253E09}" type="pres">
      <dgm:prSet presAssocID="{4FA4474F-6E7B-4D25-BEA0-FA8552793ED7}" presName="root" presStyleCnt="0">
        <dgm:presLayoutVars>
          <dgm:dir/>
          <dgm:resizeHandles val="exact"/>
        </dgm:presLayoutVars>
      </dgm:prSet>
      <dgm:spPr/>
    </dgm:pt>
    <dgm:pt modelId="{367AAD38-E76F-4F90-9329-9D2A4CD30F8D}" type="pres">
      <dgm:prSet presAssocID="{BC136AEA-1DE7-4590-92C0-7776610890DC}" presName="compNode" presStyleCnt="0"/>
      <dgm:spPr/>
    </dgm:pt>
    <dgm:pt modelId="{193BF5A8-AC75-4734-8F65-7A8BD27FFDD1}" type="pres">
      <dgm:prSet presAssocID="{BC136AEA-1DE7-4590-92C0-7776610890D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E6778EC-B0F6-4DF9-ADA1-CFB487C8B254}" type="pres">
      <dgm:prSet presAssocID="{BC136AEA-1DE7-4590-92C0-7776610890DC}" presName="spaceRect" presStyleCnt="0"/>
      <dgm:spPr/>
    </dgm:pt>
    <dgm:pt modelId="{96E0CB87-96C7-4793-BD54-79A80A45B26F}" type="pres">
      <dgm:prSet presAssocID="{BC136AEA-1DE7-4590-92C0-7776610890DC}" presName="textRect" presStyleLbl="revTx" presStyleIdx="0" presStyleCnt="2">
        <dgm:presLayoutVars>
          <dgm:chMax val="1"/>
          <dgm:chPref val="1"/>
        </dgm:presLayoutVars>
      </dgm:prSet>
      <dgm:spPr/>
    </dgm:pt>
    <dgm:pt modelId="{DB3D1F65-29CE-4CF6-B593-4A9130758402}" type="pres">
      <dgm:prSet presAssocID="{B6D6E596-F645-4505-9952-785130E8A271}" presName="sibTrans" presStyleCnt="0"/>
      <dgm:spPr/>
    </dgm:pt>
    <dgm:pt modelId="{0DD34FF3-F573-4BDF-AFDA-9A73B53694D4}" type="pres">
      <dgm:prSet presAssocID="{0C156AE7-4EB1-40FD-BC71-E85C8D3A6F9E}" presName="compNode" presStyleCnt="0"/>
      <dgm:spPr/>
    </dgm:pt>
    <dgm:pt modelId="{75F60E6F-4B49-4175-8A92-F27175AE37CB}" type="pres">
      <dgm:prSet presAssocID="{0C156AE7-4EB1-40FD-BC71-E85C8D3A6F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B22A86AA-FAB3-40A2-9546-E2D0BF36688F}" type="pres">
      <dgm:prSet presAssocID="{0C156AE7-4EB1-40FD-BC71-E85C8D3A6F9E}" presName="spaceRect" presStyleCnt="0"/>
      <dgm:spPr/>
    </dgm:pt>
    <dgm:pt modelId="{5431B0E3-439F-4E63-98D3-AC7D9F9E6993}" type="pres">
      <dgm:prSet presAssocID="{0C156AE7-4EB1-40FD-BC71-E85C8D3A6F9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5BE7A5B-EEDA-4F86-88A0-71956A4D7B8F}" type="presOf" srcId="{BC136AEA-1DE7-4590-92C0-7776610890DC}" destId="{96E0CB87-96C7-4793-BD54-79A80A45B26F}" srcOrd="0" destOrd="0" presId="urn:microsoft.com/office/officeart/2018/2/layout/IconLabelList"/>
    <dgm:cxn modelId="{989B4D47-231A-4B02-85EA-25216B00178E}" srcId="{4FA4474F-6E7B-4D25-BEA0-FA8552793ED7}" destId="{0C156AE7-4EB1-40FD-BC71-E85C8D3A6F9E}" srcOrd="1" destOrd="0" parTransId="{6842E27D-E937-4C9D-8DB0-80C3661FE70E}" sibTransId="{7DB5F93E-F2C0-45DF-8C67-63CB384C828C}"/>
    <dgm:cxn modelId="{6B776B91-575D-4DA5-AEF7-1ACB1AD88AB6}" type="presOf" srcId="{4FA4474F-6E7B-4D25-BEA0-FA8552793ED7}" destId="{DBC632F7-F4BA-470F-82EF-921C9B253E09}" srcOrd="0" destOrd="0" presId="urn:microsoft.com/office/officeart/2018/2/layout/IconLabelList"/>
    <dgm:cxn modelId="{4D28B2CB-0D38-48F8-950E-63C0F3F3844B}" srcId="{4FA4474F-6E7B-4D25-BEA0-FA8552793ED7}" destId="{BC136AEA-1DE7-4590-92C0-7776610890DC}" srcOrd="0" destOrd="0" parTransId="{F09940FC-8CC2-4270-B9D8-3F68AB13867C}" sibTransId="{B6D6E596-F645-4505-9952-785130E8A271}"/>
    <dgm:cxn modelId="{579E2CE8-4683-4B50-911E-05AE362CA1B8}" type="presOf" srcId="{0C156AE7-4EB1-40FD-BC71-E85C8D3A6F9E}" destId="{5431B0E3-439F-4E63-98D3-AC7D9F9E6993}" srcOrd="0" destOrd="0" presId="urn:microsoft.com/office/officeart/2018/2/layout/IconLabelList"/>
    <dgm:cxn modelId="{A9B4F6E1-933F-46A7-8831-507B29D30256}" type="presParOf" srcId="{DBC632F7-F4BA-470F-82EF-921C9B253E09}" destId="{367AAD38-E76F-4F90-9329-9D2A4CD30F8D}" srcOrd="0" destOrd="0" presId="urn:microsoft.com/office/officeart/2018/2/layout/IconLabelList"/>
    <dgm:cxn modelId="{4FA81F96-03BE-491E-AA81-9228D040025A}" type="presParOf" srcId="{367AAD38-E76F-4F90-9329-9D2A4CD30F8D}" destId="{193BF5A8-AC75-4734-8F65-7A8BD27FFDD1}" srcOrd="0" destOrd="0" presId="urn:microsoft.com/office/officeart/2018/2/layout/IconLabelList"/>
    <dgm:cxn modelId="{3FEE4945-E4BC-4276-9923-69E5300B8140}" type="presParOf" srcId="{367AAD38-E76F-4F90-9329-9D2A4CD30F8D}" destId="{BE6778EC-B0F6-4DF9-ADA1-CFB487C8B254}" srcOrd="1" destOrd="0" presId="urn:microsoft.com/office/officeart/2018/2/layout/IconLabelList"/>
    <dgm:cxn modelId="{161A23B3-9B14-46BF-9337-C83AA5ADBDEF}" type="presParOf" srcId="{367AAD38-E76F-4F90-9329-9D2A4CD30F8D}" destId="{96E0CB87-96C7-4793-BD54-79A80A45B26F}" srcOrd="2" destOrd="0" presId="urn:microsoft.com/office/officeart/2018/2/layout/IconLabelList"/>
    <dgm:cxn modelId="{B17917D4-02F2-4503-8894-BCDBF6F14732}" type="presParOf" srcId="{DBC632F7-F4BA-470F-82EF-921C9B253E09}" destId="{DB3D1F65-29CE-4CF6-B593-4A9130758402}" srcOrd="1" destOrd="0" presId="urn:microsoft.com/office/officeart/2018/2/layout/IconLabelList"/>
    <dgm:cxn modelId="{F6CC22D0-FD4E-4F64-BB65-11320780DD3C}" type="presParOf" srcId="{DBC632F7-F4BA-470F-82EF-921C9B253E09}" destId="{0DD34FF3-F573-4BDF-AFDA-9A73B53694D4}" srcOrd="2" destOrd="0" presId="urn:microsoft.com/office/officeart/2018/2/layout/IconLabelList"/>
    <dgm:cxn modelId="{AF84C42C-76E5-4FB4-A679-FBAD2FF70798}" type="presParOf" srcId="{0DD34FF3-F573-4BDF-AFDA-9A73B53694D4}" destId="{75F60E6F-4B49-4175-8A92-F27175AE37CB}" srcOrd="0" destOrd="0" presId="urn:microsoft.com/office/officeart/2018/2/layout/IconLabelList"/>
    <dgm:cxn modelId="{2004ACAC-E361-4D1D-8FDD-469D2E87B72D}" type="presParOf" srcId="{0DD34FF3-F573-4BDF-AFDA-9A73B53694D4}" destId="{B22A86AA-FAB3-40A2-9546-E2D0BF36688F}" srcOrd="1" destOrd="0" presId="urn:microsoft.com/office/officeart/2018/2/layout/IconLabelList"/>
    <dgm:cxn modelId="{57CEC62C-53C5-4B4D-8BA0-0FED4F81F4DD}" type="presParOf" srcId="{0DD34FF3-F573-4BDF-AFDA-9A73B53694D4}" destId="{5431B0E3-439F-4E63-98D3-AC7D9F9E69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DA81C3-2047-401A-98C5-0E091AD5718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973272-DBF2-4ED1-924D-7883D54D35ED}">
      <dgm:prSet/>
      <dgm:spPr/>
      <dgm:t>
        <a:bodyPr/>
        <a:lstStyle/>
        <a:p>
          <a:r>
            <a:rPr lang="en-MY"/>
            <a:t>Variables and Data Types</a:t>
          </a:r>
          <a:endParaRPr lang="en-US"/>
        </a:p>
      </dgm:t>
    </dgm:pt>
    <dgm:pt modelId="{5B168045-80AE-4B06-8A0D-86F1BCE53392}" type="parTrans" cxnId="{F9ACFF9D-6388-42AF-9DAC-B267873ABB9B}">
      <dgm:prSet/>
      <dgm:spPr/>
      <dgm:t>
        <a:bodyPr/>
        <a:lstStyle/>
        <a:p>
          <a:endParaRPr lang="en-US"/>
        </a:p>
      </dgm:t>
    </dgm:pt>
    <dgm:pt modelId="{D8800686-3E6F-4E62-9F67-B1232626EB51}" type="sibTrans" cxnId="{F9ACFF9D-6388-42AF-9DAC-B267873ABB9B}">
      <dgm:prSet/>
      <dgm:spPr/>
      <dgm:t>
        <a:bodyPr/>
        <a:lstStyle/>
        <a:p>
          <a:endParaRPr lang="en-US"/>
        </a:p>
      </dgm:t>
    </dgm:pt>
    <dgm:pt modelId="{39E6E0FB-D9F2-4258-ABB0-3A6ECE7C639C}">
      <dgm:prSet/>
      <dgm:spPr/>
      <dgm:t>
        <a:bodyPr/>
        <a:lstStyle/>
        <a:p>
          <a:r>
            <a:rPr lang="en-MY" dirty="0"/>
            <a:t>What is a variable?</a:t>
          </a:r>
          <a:endParaRPr lang="en-US" dirty="0"/>
        </a:p>
      </dgm:t>
    </dgm:pt>
    <dgm:pt modelId="{32EA1648-3D14-4329-AD72-E5F8DB9BE908}" type="parTrans" cxnId="{C6A913B6-FDAE-47A0-A8FD-B6E82C08FC17}">
      <dgm:prSet/>
      <dgm:spPr/>
      <dgm:t>
        <a:bodyPr/>
        <a:lstStyle/>
        <a:p>
          <a:endParaRPr lang="en-US"/>
        </a:p>
      </dgm:t>
    </dgm:pt>
    <dgm:pt modelId="{51C1ACBE-C899-4E64-BEAD-CE7880857C90}" type="sibTrans" cxnId="{C6A913B6-FDAE-47A0-A8FD-B6E82C08FC17}">
      <dgm:prSet/>
      <dgm:spPr/>
      <dgm:t>
        <a:bodyPr/>
        <a:lstStyle/>
        <a:p>
          <a:endParaRPr lang="en-US"/>
        </a:p>
      </dgm:t>
    </dgm:pt>
    <dgm:pt modelId="{1EB3DD2A-40DD-4DC8-9E8E-7D4E5EA98E4C}">
      <dgm:prSet/>
      <dgm:spPr/>
      <dgm:t>
        <a:bodyPr/>
        <a:lstStyle/>
        <a:p>
          <a:r>
            <a:rPr lang="en-MY"/>
            <a:t>Data types</a:t>
          </a:r>
          <a:endParaRPr lang="en-US"/>
        </a:p>
      </dgm:t>
    </dgm:pt>
    <dgm:pt modelId="{EE56C575-EB26-41C8-9D1F-CA5DF8AB5D93}" type="parTrans" cxnId="{F587BABA-C0EE-41BE-A3E6-988880D552ED}">
      <dgm:prSet/>
      <dgm:spPr/>
      <dgm:t>
        <a:bodyPr/>
        <a:lstStyle/>
        <a:p>
          <a:endParaRPr lang="en-US"/>
        </a:p>
      </dgm:t>
    </dgm:pt>
    <dgm:pt modelId="{B704B7D5-2CF7-4E82-A1ED-BAB6E5CA5486}" type="sibTrans" cxnId="{F587BABA-C0EE-41BE-A3E6-988880D552ED}">
      <dgm:prSet/>
      <dgm:spPr/>
      <dgm:t>
        <a:bodyPr/>
        <a:lstStyle/>
        <a:p>
          <a:endParaRPr lang="en-US"/>
        </a:p>
      </dgm:t>
    </dgm:pt>
    <dgm:pt modelId="{EE1CE32F-2346-4596-81B5-1C9644DEA932}">
      <dgm:prSet/>
      <dgm:spPr/>
      <dgm:t>
        <a:bodyPr/>
        <a:lstStyle/>
        <a:p>
          <a:r>
            <a:rPr lang="en-MY"/>
            <a:t>Numeric : int, float</a:t>
          </a:r>
          <a:endParaRPr lang="en-US"/>
        </a:p>
      </dgm:t>
    </dgm:pt>
    <dgm:pt modelId="{24F98C53-C21A-40C0-B41E-325172EBDF77}" type="parTrans" cxnId="{E0CACFC2-C451-42B0-8415-B0DC8D89108E}">
      <dgm:prSet/>
      <dgm:spPr/>
      <dgm:t>
        <a:bodyPr/>
        <a:lstStyle/>
        <a:p>
          <a:endParaRPr lang="en-US"/>
        </a:p>
      </dgm:t>
    </dgm:pt>
    <dgm:pt modelId="{443DEF85-0F32-4790-AA89-EDEA5FE1069B}" type="sibTrans" cxnId="{E0CACFC2-C451-42B0-8415-B0DC8D89108E}">
      <dgm:prSet/>
      <dgm:spPr/>
      <dgm:t>
        <a:bodyPr/>
        <a:lstStyle/>
        <a:p>
          <a:endParaRPr lang="en-US"/>
        </a:p>
      </dgm:t>
    </dgm:pt>
    <dgm:pt modelId="{644F59E3-AFF4-4049-94B9-58ACB730DD3E}">
      <dgm:prSet/>
      <dgm:spPr/>
      <dgm:t>
        <a:bodyPr/>
        <a:lstStyle/>
        <a:p>
          <a:r>
            <a:rPr lang="en-MY"/>
            <a:t>String : str</a:t>
          </a:r>
          <a:endParaRPr lang="en-US"/>
        </a:p>
      </dgm:t>
    </dgm:pt>
    <dgm:pt modelId="{244DB9C2-8AD2-40DC-924C-4095292F1A6A}" type="parTrans" cxnId="{57C54205-B698-462D-8567-B7EBEB323EE7}">
      <dgm:prSet/>
      <dgm:spPr/>
      <dgm:t>
        <a:bodyPr/>
        <a:lstStyle/>
        <a:p>
          <a:endParaRPr lang="en-US"/>
        </a:p>
      </dgm:t>
    </dgm:pt>
    <dgm:pt modelId="{9E151339-0A33-4587-8C7A-AF6657F47012}" type="sibTrans" cxnId="{57C54205-B698-462D-8567-B7EBEB323EE7}">
      <dgm:prSet/>
      <dgm:spPr/>
      <dgm:t>
        <a:bodyPr/>
        <a:lstStyle/>
        <a:p>
          <a:endParaRPr lang="en-US"/>
        </a:p>
      </dgm:t>
    </dgm:pt>
    <dgm:pt modelId="{AE116F04-423D-4D83-92FE-52BE2116A894}">
      <dgm:prSet/>
      <dgm:spPr/>
      <dgm:t>
        <a:bodyPr/>
        <a:lstStyle/>
        <a:p>
          <a:r>
            <a:rPr lang="en-MY"/>
            <a:t>Boolean : bool</a:t>
          </a:r>
          <a:endParaRPr lang="en-US"/>
        </a:p>
      </dgm:t>
    </dgm:pt>
    <dgm:pt modelId="{F35803AB-CFF0-467B-9C93-928ED01DBDDD}" type="parTrans" cxnId="{0903EC48-9AA1-4373-A199-DBEC2D028E97}">
      <dgm:prSet/>
      <dgm:spPr/>
      <dgm:t>
        <a:bodyPr/>
        <a:lstStyle/>
        <a:p>
          <a:endParaRPr lang="en-US"/>
        </a:p>
      </dgm:t>
    </dgm:pt>
    <dgm:pt modelId="{4CF85851-6D9C-4653-8D3F-B40E859375DD}" type="sibTrans" cxnId="{0903EC48-9AA1-4373-A199-DBEC2D028E97}">
      <dgm:prSet/>
      <dgm:spPr/>
      <dgm:t>
        <a:bodyPr/>
        <a:lstStyle/>
        <a:p>
          <a:endParaRPr lang="en-US"/>
        </a:p>
      </dgm:t>
    </dgm:pt>
    <dgm:pt modelId="{E9B0E124-DA90-466A-A612-9AE2951A45E0}">
      <dgm:prSet/>
      <dgm:spPr/>
      <dgm:t>
        <a:bodyPr/>
        <a:lstStyle/>
        <a:p>
          <a:r>
            <a:rPr lang="en-MY"/>
            <a:t>List : []</a:t>
          </a:r>
          <a:endParaRPr lang="en-US"/>
        </a:p>
      </dgm:t>
    </dgm:pt>
    <dgm:pt modelId="{2BF22EB7-F9EA-43AF-B5B2-4030D3249175}" type="parTrans" cxnId="{C5382B19-7898-4B8E-BD38-44E87FC9667A}">
      <dgm:prSet/>
      <dgm:spPr/>
      <dgm:t>
        <a:bodyPr/>
        <a:lstStyle/>
        <a:p>
          <a:endParaRPr lang="en-US"/>
        </a:p>
      </dgm:t>
    </dgm:pt>
    <dgm:pt modelId="{6AADE1BE-036E-427E-9C4A-CB9C39D9D1A3}" type="sibTrans" cxnId="{C5382B19-7898-4B8E-BD38-44E87FC9667A}">
      <dgm:prSet/>
      <dgm:spPr/>
      <dgm:t>
        <a:bodyPr/>
        <a:lstStyle/>
        <a:p>
          <a:endParaRPr lang="en-US"/>
        </a:p>
      </dgm:t>
    </dgm:pt>
    <dgm:pt modelId="{80907C5C-73EC-427F-8792-4F6D2A2DB283}">
      <dgm:prSet/>
      <dgm:spPr/>
      <dgm:t>
        <a:bodyPr/>
        <a:lstStyle/>
        <a:p>
          <a:r>
            <a:rPr lang="en-MY"/>
            <a:t>Tuple : ()</a:t>
          </a:r>
          <a:endParaRPr lang="en-US"/>
        </a:p>
      </dgm:t>
    </dgm:pt>
    <dgm:pt modelId="{06F1D7DB-62B4-4F64-B5F8-523FA76BF5C1}" type="parTrans" cxnId="{BE59E289-6497-4170-BDEF-446BE4E22E1A}">
      <dgm:prSet/>
      <dgm:spPr/>
      <dgm:t>
        <a:bodyPr/>
        <a:lstStyle/>
        <a:p>
          <a:endParaRPr lang="en-US"/>
        </a:p>
      </dgm:t>
    </dgm:pt>
    <dgm:pt modelId="{4A974245-A9AB-4857-A7A5-1A91A4D0321E}" type="sibTrans" cxnId="{BE59E289-6497-4170-BDEF-446BE4E22E1A}">
      <dgm:prSet/>
      <dgm:spPr/>
      <dgm:t>
        <a:bodyPr/>
        <a:lstStyle/>
        <a:p>
          <a:endParaRPr lang="en-US"/>
        </a:p>
      </dgm:t>
    </dgm:pt>
    <dgm:pt modelId="{0C56AA59-A682-4B74-95EC-94A39CA7C5A3}">
      <dgm:prSet/>
      <dgm:spPr/>
      <dgm:t>
        <a:bodyPr/>
        <a:lstStyle/>
        <a:p>
          <a:r>
            <a:rPr lang="en-MY"/>
            <a:t>Dictionary : {:}</a:t>
          </a:r>
          <a:endParaRPr lang="en-US"/>
        </a:p>
      </dgm:t>
    </dgm:pt>
    <dgm:pt modelId="{F77CE778-7DBB-4F24-B508-DD6F8261E914}" type="parTrans" cxnId="{987FD683-3EC1-4C51-8FAF-CA3A669941C6}">
      <dgm:prSet/>
      <dgm:spPr/>
      <dgm:t>
        <a:bodyPr/>
        <a:lstStyle/>
        <a:p>
          <a:endParaRPr lang="en-US"/>
        </a:p>
      </dgm:t>
    </dgm:pt>
    <dgm:pt modelId="{CE1B45E2-CED1-4E23-8521-94EC7A6A6261}" type="sibTrans" cxnId="{987FD683-3EC1-4C51-8FAF-CA3A669941C6}">
      <dgm:prSet/>
      <dgm:spPr/>
      <dgm:t>
        <a:bodyPr/>
        <a:lstStyle/>
        <a:p>
          <a:endParaRPr lang="en-US"/>
        </a:p>
      </dgm:t>
    </dgm:pt>
    <dgm:pt modelId="{84F2AE4F-CA6B-4BCA-BB46-69CD33A0C25A}">
      <dgm:prSet/>
      <dgm:spPr/>
      <dgm:t>
        <a:bodyPr/>
        <a:lstStyle/>
        <a:p>
          <a:r>
            <a:rPr lang="en-MY"/>
            <a:t>Set : {}</a:t>
          </a:r>
          <a:endParaRPr lang="en-US"/>
        </a:p>
      </dgm:t>
    </dgm:pt>
    <dgm:pt modelId="{78C23766-EDE3-47F5-870F-8117EB4658AE}" type="parTrans" cxnId="{822EE9E1-92B3-4F93-A297-97D6509102DB}">
      <dgm:prSet/>
      <dgm:spPr/>
      <dgm:t>
        <a:bodyPr/>
        <a:lstStyle/>
        <a:p>
          <a:endParaRPr lang="en-US"/>
        </a:p>
      </dgm:t>
    </dgm:pt>
    <dgm:pt modelId="{1B155052-2DBE-498E-9D7D-036F89B450ED}" type="sibTrans" cxnId="{822EE9E1-92B3-4F93-A297-97D6509102DB}">
      <dgm:prSet/>
      <dgm:spPr/>
      <dgm:t>
        <a:bodyPr/>
        <a:lstStyle/>
        <a:p>
          <a:endParaRPr lang="en-US"/>
        </a:p>
      </dgm:t>
    </dgm:pt>
    <dgm:pt modelId="{332F522A-9201-4630-B913-A15A23348A9A}">
      <dgm:prSet/>
      <dgm:spPr/>
      <dgm:t>
        <a:bodyPr/>
        <a:lstStyle/>
        <a:p>
          <a:r>
            <a:rPr lang="en-MY"/>
            <a:t>NoneType : None</a:t>
          </a:r>
          <a:endParaRPr lang="en-US"/>
        </a:p>
      </dgm:t>
    </dgm:pt>
    <dgm:pt modelId="{1C1653D3-D510-4892-B682-E2DEF3E1ED85}" type="parTrans" cxnId="{0389CAF3-F632-485E-A030-63927824B110}">
      <dgm:prSet/>
      <dgm:spPr/>
      <dgm:t>
        <a:bodyPr/>
        <a:lstStyle/>
        <a:p>
          <a:endParaRPr lang="en-US"/>
        </a:p>
      </dgm:t>
    </dgm:pt>
    <dgm:pt modelId="{11023923-ECC0-4CC4-B401-69E461303F0E}" type="sibTrans" cxnId="{0389CAF3-F632-485E-A030-63927824B110}">
      <dgm:prSet/>
      <dgm:spPr/>
      <dgm:t>
        <a:bodyPr/>
        <a:lstStyle/>
        <a:p>
          <a:endParaRPr lang="en-US"/>
        </a:p>
      </dgm:t>
    </dgm:pt>
    <dgm:pt modelId="{BD4EBFD2-B7B5-4C9E-B24B-C5B74FDEAB70}">
      <dgm:prSet/>
      <dgm:spPr/>
      <dgm:t>
        <a:bodyPr/>
        <a:lstStyle/>
        <a:p>
          <a:r>
            <a:rPr lang="en-MY"/>
            <a:t>Examples</a:t>
          </a:r>
          <a:endParaRPr lang="en-US"/>
        </a:p>
      </dgm:t>
    </dgm:pt>
    <dgm:pt modelId="{D706934B-76DD-4BE1-95FD-AB7F3780A6D6}" type="parTrans" cxnId="{5224A62A-31DF-4AFC-B0AB-6B8D513BCB37}">
      <dgm:prSet/>
      <dgm:spPr/>
      <dgm:t>
        <a:bodyPr/>
        <a:lstStyle/>
        <a:p>
          <a:endParaRPr lang="en-US"/>
        </a:p>
      </dgm:t>
    </dgm:pt>
    <dgm:pt modelId="{FF7654CC-DDF7-44EC-B731-B7238D0D8B82}" type="sibTrans" cxnId="{5224A62A-31DF-4AFC-B0AB-6B8D513BCB37}">
      <dgm:prSet/>
      <dgm:spPr/>
      <dgm:t>
        <a:bodyPr/>
        <a:lstStyle/>
        <a:p>
          <a:endParaRPr lang="en-US"/>
        </a:p>
      </dgm:t>
    </dgm:pt>
    <dgm:pt modelId="{B15110C0-0B0C-493C-BC80-0D145358F598}" type="pres">
      <dgm:prSet presAssocID="{A5DA81C3-2047-401A-98C5-0E091AD57182}" presName="linear" presStyleCnt="0">
        <dgm:presLayoutVars>
          <dgm:dir/>
          <dgm:animLvl val="lvl"/>
          <dgm:resizeHandles val="exact"/>
        </dgm:presLayoutVars>
      </dgm:prSet>
      <dgm:spPr/>
    </dgm:pt>
    <dgm:pt modelId="{E3C844CD-E018-4EE1-9A72-3FEF6C80AF93}" type="pres">
      <dgm:prSet presAssocID="{D1973272-DBF2-4ED1-924D-7883D54D35ED}" presName="parentLin" presStyleCnt="0"/>
      <dgm:spPr/>
    </dgm:pt>
    <dgm:pt modelId="{E41E7CE0-ECFA-4B39-9D81-C143DFA01781}" type="pres">
      <dgm:prSet presAssocID="{D1973272-DBF2-4ED1-924D-7883D54D35ED}" presName="parentLeftMargin" presStyleLbl="node1" presStyleIdx="0" presStyleCnt="3"/>
      <dgm:spPr/>
    </dgm:pt>
    <dgm:pt modelId="{D13FD85D-E1F5-4464-AF28-8B586BBE0F4F}" type="pres">
      <dgm:prSet presAssocID="{D1973272-DBF2-4ED1-924D-7883D54D35E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EA4F8E-79F2-44A6-ACCD-29B5EEC8DB54}" type="pres">
      <dgm:prSet presAssocID="{D1973272-DBF2-4ED1-924D-7883D54D35ED}" presName="negativeSpace" presStyleCnt="0"/>
      <dgm:spPr/>
    </dgm:pt>
    <dgm:pt modelId="{3F2E3305-2014-4290-90F6-91B0876A858F}" type="pres">
      <dgm:prSet presAssocID="{D1973272-DBF2-4ED1-924D-7883D54D35ED}" presName="childText" presStyleLbl="conFgAcc1" presStyleIdx="0" presStyleCnt="3">
        <dgm:presLayoutVars>
          <dgm:bulletEnabled val="1"/>
        </dgm:presLayoutVars>
      </dgm:prSet>
      <dgm:spPr/>
    </dgm:pt>
    <dgm:pt modelId="{93909E1C-77AD-4E52-B66C-8FA34F3BF754}" type="pres">
      <dgm:prSet presAssocID="{D8800686-3E6F-4E62-9F67-B1232626EB51}" presName="spaceBetweenRectangles" presStyleCnt="0"/>
      <dgm:spPr/>
    </dgm:pt>
    <dgm:pt modelId="{3BC331D6-FA47-43FD-B6AC-CD76E71B4E41}" type="pres">
      <dgm:prSet presAssocID="{39E6E0FB-D9F2-4258-ABB0-3A6ECE7C639C}" presName="parentLin" presStyleCnt="0"/>
      <dgm:spPr/>
    </dgm:pt>
    <dgm:pt modelId="{0B904807-7B33-4475-880F-01DA245478BD}" type="pres">
      <dgm:prSet presAssocID="{39E6E0FB-D9F2-4258-ABB0-3A6ECE7C639C}" presName="parentLeftMargin" presStyleLbl="node1" presStyleIdx="0" presStyleCnt="3"/>
      <dgm:spPr/>
    </dgm:pt>
    <dgm:pt modelId="{46DB1DF2-202A-44A6-8B9D-63168C873086}" type="pres">
      <dgm:prSet presAssocID="{39E6E0FB-D9F2-4258-ABB0-3A6ECE7C639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658F430-2D9D-4B62-990D-6B7A0953821B}" type="pres">
      <dgm:prSet presAssocID="{39E6E0FB-D9F2-4258-ABB0-3A6ECE7C639C}" presName="negativeSpace" presStyleCnt="0"/>
      <dgm:spPr/>
    </dgm:pt>
    <dgm:pt modelId="{55AF565F-22C9-425F-B948-362242A54750}" type="pres">
      <dgm:prSet presAssocID="{39E6E0FB-D9F2-4258-ABB0-3A6ECE7C639C}" presName="childText" presStyleLbl="conFgAcc1" presStyleIdx="1" presStyleCnt="3">
        <dgm:presLayoutVars>
          <dgm:bulletEnabled val="1"/>
        </dgm:presLayoutVars>
      </dgm:prSet>
      <dgm:spPr/>
    </dgm:pt>
    <dgm:pt modelId="{49A99CA7-02BB-4D19-92DC-B32D01876B90}" type="pres">
      <dgm:prSet presAssocID="{51C1ACBE-C899-4E64-BEAD-CE7880857C90}" presName="spaceBetweenRectangles" presStyleCnt="0"/>
      <dgm:spPr/>
    </dgm:pt>
    <dgm:pt modelId="{131A1E92-D125-4A31-A597-D7919D427C48}" type="pres">
      <dgm:prSet presAssocID="{1EB3DD2A-40DD-4DC8-9E8E-7D4E5EA98E4C}" presName="parentLin" presStyleCnt="0"/>
      <dgm:spPr/>
    </dgm:pt>
    <dgm:pt modelId="{20D3D953-B8DE-4F23-BD1B-65AED965FC82}" type="pres">
      <dgm:prSet presAssocID="{1EB3DD2A-40DD-4DC8-9E8E-7D4E5EA98E4C}" presName="parentLeftMargin" presStyleLbl="node1" presStyleIdx="1" presStyleCnt="3"/>
      <dgm:spPr/>
    </dgm:pt>
    <dgm:pt modelId="{BB4706CA-5C4B-4289-B0AB-9091A83D602C}" type="pres">
      <dgm:prSet presAssocID="{1EB3DD2A-40DD-4DC8-9E8E-7D4E5EA98E4C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2663D67-E745-4B90-A3DA-297E11CE7EE5}" type="pres">
      <dgm:prSet presAssocID="{1EB3DD2A-40DD-4DC8-9E8E-7D4E5EA98E4C}" presName="negativeSpace" presStyleCnt="0"/>
      <dgm:spPr/>
    </dgm:pt>
    <dgm:pt modelId="{59382B2D-262B-4781-91C6-333C95F743E1}" type="pres">
      <dgm:prSet presAssocID="{1EB3DD2A-40DD-4DC8-9E8E-7D4E5EA98E4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C54205-B698-462D-8567-B7EBEB323EE7}" srcId="{1EB3DD2A-40DD-4DC8-9E8E-7D4E5EA98E4C}" destId="{644F59E3-AFF4-4049-94B9-58ACB730DD3E}" srcOrd="1" destOrd="0" parTransId="{244DB9C2-8AD2-40DC-924C-4095292F1A6A}" sibTransId="{9E151339-0A33-4587-8C7A-AF6657F47012}"/>
    <dgm:cxn modelId="{2DDB4F09-C7B8-4B2E-98ED-4358297D48CE}" type="presOf" srcId="{D1973272-DBF2-4ED1-924D-7883D54D35ED}" destId="{E41E7CE0-ECFA-4B39-9D81-C143DFA01781}" srcOrd="0" destOrd="0" presId="urn:microsoft.com/office/officeart/2005/8/layout/list1"/>
    <dgm:cxn modelId="{C5382B19-7898-4B8E-BD38-44E87FC9667A}" srcId="{1EB3DD2A-40DD-4DC8-9E8E-7D4E5EA98E4C}" destId="{E9B0E124-DA90-466A-A612-9AE2951A45E0}" srcOrd="3" destOrd="0" parTransId="{2BF22EB7-F9EA-43AF-B5B2-4030D3249175}" sibTransId="{6AADE1BE-036E-427E-9C4A-CB9C39D9D1A3}"/>
    <dgm:cxn modelId="{5224A62A-31DF-4AFC-B0AB-6B8D513BCB37}" srcId="{1EB3DD2A-40DD-4DC8-9E8E-7D4E5EA98E4C}" destId="{BD4EBFD2-B7B5-4C9E-B24B-C5B74FDEAB70}" srcOrd="8" destOrd="0" parTransId="{D706934B-76DD-4BE1-95FD-AB7F3780A6D6}" sibTransId="{FF7654CC-DDF7-44EC-B731-B7238D0D8B82}"/>
    <dgm:cxn modelId="{57A9513C-6AA3-4A57-82B2-275E2750F7AA}" type="presOf" srcId="{BD4EBFD2-B7B5-4C9E-B24B-C5B74FDEAB70}" destId="{59382B2D-262B-4781-91C6-333C95F743E1}" srcOrd="0" destOrd="8" presId="urn:microsoft.com/office/officeart/2005/8/layout/list1"/>
    <dgm:cxn modelId="{C5E9043D-9AB2-438E-9ADC-574E9C342ADB}" type="presOf" srcId="{A5DA81C3-2047-401A-98C5-0E091AD57182}" destId="{B15110C0-0B0C-493C-BC80-0D145358F598}" srcOrd="0" destOrd="0" presId="urn:microsoft.com/office/officeart/2005/8/layout/list1"/>
    <dgm:cxn modelId="{3FD43940-481E-4287-ADD2-E5A55D28572D}" type="presOf" srcId="{39E6E0FB-D9F2-4258-ABB0-3A6ECE7C639C}" destId="{46DB1DF2-202A-44A6-8B9D-63168C873086}" srcOrd="1" destOrd="0" presId="urn:microsoft.com/office/officeart/2005/8/layout/list1"/>
    <dgm:cxn modelId="{5FF3A05C-8600-45C6-B6E1-3ECE44B0100A}" type="presOf" srcId="{644F59E3-AFF4-4049-94B9-58ACB730DD3E}" destId="{59382B2D-262B-4781-91C6-333C95F743E1}" srcOrd="0" destOrd="1" presId="urn:microsoft.com/office/officeart/2005/8/layout/list1"/>
    <dgm:cxn modelId="{0903EC48-9AA1-4373-A199-DBEC2D028E97}" srcId="{1EB3DD2A-40DD-4DC8-9E8E-7D4E5EA98E4C}" destId="{AE116F04-423D-4D83-92FE-52BE2116A894}" srcOrd="2" destOrd="0" parTransId="{F35803AB-CFF0-467B-9C93-928ED01DBDDD}" sibTransId="{4CF85851-6D9C-4653-8D3F-B40E859375DD}"/>
    <dgm:cxn modelId="{AAF0B04A-6E92-49C6-BFF8-73F47C46C097}" type="presOf" srcId="{39E6E0FB-D9F2-4258-ABB0-3A6ECE7C639C}" destId="{0B904807-7B33-4475-880F-01DA245478BD}" srcOrd="0" destOrd="0" presId="urn:microsoft.com/office/officeart/2005/8/layout/list1"/>
    <dgm:cxn modelId="{72AA2177-E415-49C7-B56F-3051FB606A14}" type="presOf" srcId="{AE116F04-423D-4D83-92FE-52BE2116A894}" destId="{59382B2D-262B-4781-91C6-333C95F743E1}" srcOrd="0" destOrd="2" presId="urn:microsoft.com/office/officeart/2005/8/layout/list1"/>
    <dgm:cxn modelId="{0AD09A58-474D-43B6-9142-2145713B3533}" type="presOf" srcId="{84F2AE4F-CA6B-4BCA-BB46-69CD33A0C25A}" destId="{59382B2D-262B-4781-91C6-333C95F743E1}" srcOrd="0" destOrd="6" presId="urn:microsoft.com/office/officeart/2005/8/layout/list1"/>
    <dgm:cxn modelId="{E7254F83-5C63-4FFF-8BDA-A9F610356098}" type="presOf" srcId="{E9B0E124-DA90-466A-A612-9AE2951A45E0}" destId="{59382B2D-262B-4781-91C6-333C95F743E1}" srcOrd="0" destOrd="3" presId="urn:microsoft.com/office/officeart/2005/8/layout/list1"/>
    <dgm:cxn modelId="{987FD683-3EC1-4C51-8FAF-CA3A669941C6}" srcId="{1EB3DD2A-40DD-4DC8-9E8E-7D4E5EA98E4C}" destId="{0C56AA59-A682-4B74-95EC-94A39CA7C5A3}" srcOrd="5" destOrd="0" parTransId="{F77CE778-7DBB-4F24-B508-DD6F8261E914}" sibTransId="{CE1B45E2-CED1-4E23-8521-94EC7A6A6261}"/>
    <dgm:cxn modelId="{BE59E289-6497-4170-BDEF-446BE4E22E1A}" srcId="{1EB3DD2A-40DD-4DC8-9E8E-7D4E5EA98E4C}" destId="{80907C5C-73EC-427F-8792-4F6D2A2DB283}" srcOrd="4" destOrd="0" parTransId="{06F1D7DB-62B4-4F64-B5F8-523FA76BF5C1}" sibTransId="{4A974245-A9AB-4857-A7A5-1A91A4D0321E}"/>
    <dgm:cxn modelId="{C3E3528F-93DF-4292-8C8C-9F8B4476326C}" type="presOf" srcId="{1EB3DD2A-40DD-4DC8-9E8E-7D4E5EA98E4C}" destId="{BB4706CA-5C4B-4289-B0AB-9091A83D602C}" srcOrd="1" destOrd="0" presId="urn:microsoft.com/office/officeart/2005/8/layout/list1"/>
    <dgm:cxn modelId="{B85F8493-539B-4A8E-BF58-A9AD45B9E098}" type="presOf" srcId="{332F522A-9201-4630-B913-A15A23348A9A}" destId="{59382B2D-262B-4781-91C6-333C95F743E1}" srcOrd="0" destOrd="7" presId="urn:microsoft.com/office/officeart/2005/8/layout/list1"/>
    <dgm:cxn modelId="{F9ACFF9D-6388-42AF-9DAC-B267873ABB9B}" srcId="{A5DA81C3-2047-401A-98C5-0E091AD57182}" destId="{D1973272-DBF2-4ED1-924D-7883D54D35ED}" srcOrd="0" destOrd="0" parTransId="{5B168045-80AE-4B06-8A0D-86F1BCE53392}" sibTransId="{D8800686-3E6F-4E62-9F67-B1232626EB51}"/>
    <dgm:cxn modelId="{889C52AA-58FC-434E-84CC-4B631F2B8AFC}" type="presOf" srcId="{0C56AA59-A682-4B74-95EC-94A39CA7C5A3}" destId="{59382B2D-262B-4781-91C6-333C95F743E1}" srcOrd="0" destOrd="5" presId="urn:microsoft.com/office/officeart/2005/8/layout/list1"/>
    <dgm:cxn modelId="{C6A913B6-FDAE-47A0-A8FD-B6E82C08FC17}" srcId="{A5DA81C3-2047-401A-98C5-0E091AD57182}" destId="{39E6E0FB-D9F2-4258-ABB0-3A6ECE7C639C}" srcOrd="1" destOrd="0" parTransId="{32EA1648-3D14-4329-AD72-E5F8DB9BE908}" sibTransId="{51C1ACBE-C899-4E64-BEAD-CE7880857C90}"/>
    <dgm:cxn modelId="{F587BABA-C0EE-41BE-A3E6-988880D552ED}" srcId="{A5DA81C3-2047-401A-98C5-0E091AD57182}" destId="{1EB3DD2A-40DD-4DC8-9E8E-7D4E5EA98E4C}" srcOrd="2" destOrd="0" parTransId="{EE56C575-EB26-41C8-9D1F-CA5DF8AB5D93}" sibTransId="{B704B7D5-2CF7-4E82-A1ED-BAB6E5CA5486}"/>
    <dgm:cxn modelId="{E0CACFC2-C451-42B0-8415-B0DC8D89108E}" srcId="{1EB3DD2A-40DD-4DC8-9E8E-7D4E5EA98E4C}" destId="{EE1CE32F-2346-4596-81B5-1C9644DEA932}" srcOrd="0" destOrd="0" parTransId="{24F98C53-C21A-40C0-B41E-325172EBDF77}" sibTransId="{443DEF85-0F32-4790-AA89-EDEA5FE1069B}"/>
    <dgm:cxn modelId="{80C109CE-C522-4253-86C2-F7C91E125BDB}" type="presOf" srcId="{1EB3DD2A-40DD-4DC8-9E8E-7D4E5EA98E4C}" destId="{20D3D953-B8DE-4F23-BD1B-65AED965FC82}" srcOrd="0" destOrd="0" presId="urn:microsoft.com/office/officeart/2005/8/layout/list1"/>
    <dgm:cxn modelId="{438398DD-D195-41F7-835E-42CFE5CEBB5A}" type="presOf" srcId="{EE1CE32F-2346-4596-81B5-1C9644DEA932}" destId="{59382B2D-262B-4781-91C6-333C95F743E1}" srcOrd="0" destOrd="0" presId="urn:microsoft.com/office/officeart/2005/8/layout/list1"/>
    <dgm:cxn modelId="{822EE9E1-92B3-4F93-A297-97D6509102DB}" srcId="{1EB3DD2A-40DD-4DC8-9E8E-7D4E5EA98E4C}" destId="{84F2AE4F-CA6B-4BCA-BB46-69CD33A0C25A}" srcOrd="6" destOrd="0" parTransId="{78C23766-EDE3-47F5-870F-8117EB4658AE}" sibTransId="{1B155052-2DBE-498E-9D7D-036F89B450ED}"/>
    <dgm:cxn modelId="{68D330F2-3E67-4ADA-9B52-AD475B510158}" type="presOf" srcId="{D1973272-DBF2-4ED1-924D-7883D54D35ED}" destId="{D13FD85D-E1F5-4464-AF28-8B586BBE0F4F}" srcOrd="1" destOrd="0" presId="urn:microsoft.com/office/officeart/2005/8/layout/list1"/>
    <dgm:cxn modelId="{0389CAF3-F632-485E-A030-63927824B110}" srcId="{1EB3DD2A-40DD-4DC8-9E8E-7D4E5EA98E4C}" destId="{332F522A-9201-4630-B913-A15A23348A9A}" srcOrd="7" destOrd="0" parTransId="{1C1653D3-D510-4892-B682-E2DEF3E1ED85}" sibTransId="{11023923-ECC0-4CC4-B401-69E461303F0E}"/>
    <dgm:cxn modelId="{E0B548F6-571E-4C42-B7F8-BF541DB1FEDF}" type="presOf" srcId="{80907C5C-73EC-427F-8792-4F6D2A2DB283}" destId="{59382B2D-262B-4781-91C6-333C95F743E1}" srcOrd="0" destOrd="4" presId="urn:microsoft.com/office/officeart/2005/8/layout/list1"/>
    <dgm:cxn modelId="{A59FFEC9-FC67-4E0B-AA31-79015F36AB48}" type="presParOf" srcId="{B15110C0-0B0C-493C-BC80-0D145358F598}" destId="{E3C844CD-E018-4EE1-9A72-3FEF6C80AF93}" srcOrd="0" destOrd="0" presId="urn:microsoft.com/office/officeart/2005/8/layout/list1"/>
    <dgm:cxn modelId="{AE773AD5-6554-47CD-8EA9-58D9F537BF93}" type="presParOf" srcId="{E3C844CD-E018-4EE1-9A72-3FEF6C80AF93}" destId="{E41E7CE0-ECFA-4B39-9D81-C143DFA01781}" srcOrd="0" destOrd="0" presId="urn:microsoft.com/office/officeart/2005/8/layout/list1"/>
    <dgm:cxn modelId="{8194232C-682C-42AC-88F8-AF992F3CC2A5}" type="presParOf" srcId="{E3C844CD-E018-4EE1-9A72-3FEF6C80AF93}" destId="{D13FD85D-E1F5-4464-AF28-8B586BBE0F4F}" srcOrd="1" destOrd="0" presId="urn:microsoft.com/office/officeart/2005/8/layout/list1"/>
    <dgm:cxn modelId="{CC86C1F3-6C37-465D-83F6-FD10224EA14F}" type="presParOf" srcId="{B15110C0-0B0C-493C-BC80-0D145358F598}" destId="{73EA4F8E-79F2-44A6-ACCD-29B5EEC8DB54}" srcOrd="1" destOrd="0" presId="urn:microsoft.com/office/officeart/2005/8/layout/list1"/>
    <dgm:cxn modelId="{1B752C3D-5E80-4CDA-82E5-7E5157BC698D}" type="presParOf" srcId="{B15110C0-0B0C-493C-BC80-0D145358F598}" destId="{3F2E3305-2014-4290-90F6-91B0876A858F}" srcOrd="2" destOrd="0" presId="urn:microsoft.com/office/officeart/2005/8/layout/list1"/>
    <dgm:cxn modelId="{EF4F15E9-2E3D-4835-B0C2-A8585B001C3C}" type="presParOf" srcId="{B15110C0-0B0C-493C-BC80-0D145358F598}" destId="{93909E1C-77AD-4E52-B66C-8FA34F3BF754}" srcOrd="3" destOrd="0" presId="urn:microsoft.com/office/officeart/2005/8/layout/list1"/>
    <dgm:cxn modelId="{C641B814-E0DE-4A64-8AFC-B00F43282D1E}" type="presParOf" srcId="{B15110C0-0B0C-493C-BC80-0D145358F598}" destId="{3BC331D6-FA47-43FD-B6AC-CD76E71B4E41}" srcOrd="4" destOrd="0" presId="urn:microsoft.com/office/officeart/2005/8/layout/list1"/>
    <dgm:cxn modelId="{B3764C60-3CC7-4EDD-AC89-E506943B13B5}" type="presParOf" srcId="{3BC331D6-FA47-43FD-B6AC-CD76E71B4E41}" destId="{0B904807-7B33-4475-880F-01DA245478BD}" srcOrd="0" destOrd="0" presId="urn:microsoft.com/office/officeart/2005/8/layout/list1"/>
    <dgm:cxn modelId="{D6E859DE-678D-4E9C-97AE-3138202DF31F}" type="presParOf" srcId="{3BC331D6-FA47-43FD-B6AC-CD76E71B4E41}" destId="{46DB1DF2-202A-44A6-8B9D-63168C873086}" srcOrd="1" destOrd="0" presId="urn:microsoft.com/office/officeart/2005/8/layout/list1"/>
    <dgm:cxn modelId="{6141A556-F229-4F24-AB68-39DF80BC112F}" type="presParOf" srcId="{B15110C0-0B0C-493C-BC80-0D145358F598}" destId="{0658F430-2D9D-4B62-990D-6B7A0953821B}" srcOrd="5" destOrd="0" presId="urn:microsoft.com/office/officeart/2005/8/layout/list1"/>
    <dgm:cxn modelId="{CBCB73EB-369B-442F-9B9B-8D034F33142A}" type="presParOf" srcId="{B15110C0-0B0C-493C-BC80-0D145358F598}" destId="{55AF565F-22C9-425F-B948-362242A54750}" srcOrd="6" destOrd="0" presId="urn:microsoft.com/office/officeart/2005/8/layout/list1"/>
    <dgm:cxn modelId="{A04DA4C3-69CF-4823-A71F-9F38231177F8}" type="presParOf" srcId="{B15110C0-0B0C-493C-BC80-0D145358F598}" destId="{49A99CA7-02BB-4D19-92DC-B32D01876B90}" srcOrd="7" destOrd="0" presId="urn:microsoft.com/office/officeart/2005/8/layout/list1"/>
    <dgm:cxn modelId="{18F322A3-45FC-4354-8E21-934A739B2C73}" type="presParOf" srcId="{B15110C0-0B0C-493C-BC80-0D145358F598}" destId="{131A1E92-D125-4A31-A597-D7919D427C48}" srcOrd="8" destOrd="0" presId="urn:microsoft.com/office/officeart/2005/8/layout/list1"/>
    <dgm:cxn modelId="{938347AB-CB79-4394-896F-5E44C8DDD91C}" type="presParOf" srcId="{131A1E92-D125-4A31-A597-D7919D427C48}" destId="{20D3D953-B8DE-4F23-BD1B-65AED965FC82}" srcOrd="0" destOrd="0" presId="urn:microsoft.com/office/officeart/2005/8/layout/list1"/>
    <dgm:cxn modelId="{000566C0-768E-459A-B3F3-8F11AE3FB33E}" type="presParOf" srcId="{131A1E92-D125-4A31-A597-D7919D427C48}" destId="{BB4706CA-5C4B-4289-B0AB-9091A83D602C}" srcOrd="1" destOrd="0" presId="urn:microsoft.com/office/officeart/2005/8/layout/list1"/>
    <dgm:cxn modelId="{54154F70-CFDA-4176-B2AD-C65BEE9D7E37}" type="presParOf" srcId="{B15110C0-0B0C-493C-BC80-0D145358F598}" destId="{12663D67-E745-4B90-A3DA-297E11CE7EE5}" srcOrd="9" destOrd="0" presId="urn:microsoft.com/office/officeart/2005/8/layout/list1"/>
    <dgm:cxn modelId="{D462EB0F-FDDA-4D67-BF3A-4590783D55A9}" type="presParOf" srcId="{B15110C0-0B0C-493C-BC80-0D145358F598}" destId="{59382B2D-262B-4781-91C6-333C95F743E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DB4A9C-84D5-4E3B-BFFC-AE302474A22D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B4FC85D-55FF-49C4-9D64-DF7E63593F25}">
      <dgm:prSet/>
      <dgm:spPr/>
      <dgm:t>
        <a:bodyPr/>
        <a:lstStyle/>
        <a:p>
          <a:r>
            <a:rPr lang="en-MY"/>
            <a:t>x = 5</a:t>
          </a:r>
          <a:endParaRPr lang="en-US"/>
        </a:p>
      </dgm:t>
    </dgm:pt>
    <dgm:pt modelId="{B10766C8-C7D1-4015-87DE-CA4B32AC6747}" type="parTrans" cxnId="{588F638C-AA61-4D9F-9F18-C61060F17403}">
      <dgm:prSet/>
      <dgm:spPr/>
      <dgm:t>
        <a:bodyPr/>
        <a:lstStyle/>
        <a:p>
          <a:endParaRPr lang="en-US"/>
        </a:p>
      </dgm:t>
    </dgm:pt>
    <dgm:pt modelId="{067E2C1F-1CFA-4D76-9FE0-11C84D4FED27}" type="sibTrans" cxnId="{588F638C-AA61-4D9F-9F18-C61060F17403}">
      <dgm:prSet/>
      <dgm:spPr/>
      <dgm:t>
        <a:bodyPr/>
        <a:lstStyle/>
        <a:p>
          <a:endParaRPr lang="en-US"/>
        </a:p>
      </dgm:t>
    </dgm:pt>
    <dgm:pt modelId="{4F4E6B04-3A48-4516-8453-F420AE92AE78}">
      <dgm:prSet/>
      <dgm:spPr/>
      <dgm:t>
        <a:bodyPr/>
        <a:lstStyle/>
        <a:p>
          <a:r>
            <a:rPr lang="en-MY"/>
            <a:t>y = 3.14</a:t>
          </a:r>
          <a:endParaRPr lang="en-US"/>
        </a:p>
      </dgm:t>
    </dgm:pt>
    <dgm:pt modelId="{73D10148-E81D-48E6-B38D-425420D7390D}" type="parTrans" cxnId="{BDC5826A-2293-4541-8103-9E142D0A4585}">
      <dgm:prSet/>
      <dgm:spPr/>
      <dgm:t>
        <a:bodyPr/>
        <a:lstStyle/>
        <a:p>
          <a:endParaRPr lang="en-US"/>
        </a:p>
      </dgm:t>
    </dgm:pt>
    <dgm:pt modelId="{0DBEF94D-1B7E-4D4D-8FD7-719501769A47}" type="sibTrans" cxnId="{BDC5826A-2293-4541-8103-9E142D0A4585}">
      <dgm:prSet/>
      <dgm:spPr/>
      <dgm:t>
        <a:bodyPr/>
        <a:lstStyle/>
        <a:p>
          <a:endParaRPr lang="en-US"/>
        </a:p>
      </dgm:t>
    </dgm:pt>
    <dgm:pt modelId="{CC888C66-3A52-4217-83B4-D3D9E9562AE8}" type="pres">
      <dgm:prSet presAssocID="{83DB4A9C-84D5-4E3B-BFFC-AE302474A22D}" presName="linear" presStyleCnt="0">
        <dgm:presLayoutVars>
          <dgm:dir/>
          <dgm:animLvl val="lvl"/>
          <dgm:resizeHandles val="exact"/>
        </dgm:presLayoutVars>
      </dgm:prSet>
      <dgm:spPr/>
    </dgm:pt>
    <dgm:pt modelId="{858A20A7-9697-4788-B992-386B309B183A}" type="pres">
      <dgm:prSet presAssocID="{BB4FC85D-55FF-49C4-9D64-DF7E63593F25}" presName="parentLin" presStyleCnt="0"/>
      <dgm:spPr/>
    </dgm:pt>
    <dgm:pt modelId="{8CBEF5F6-6EF6-4C09-B49E-CF274C9A44B8}" type="pres">
      <dgm:prSet presAssocID="{BB4FC85D-55FF-49C4-9D64-DF7E63593F25}" presName="parentLeftMargin" presStyleLbl="node1" presStyleIdx="0" presStyleCnt="2"/>
      <dgm:spPr/>
    </dgm:pt>
    <dgm:pt modelId="{C61691F1-7967-4D30-B19B-A97281327CB8}" type="pres">
      <dgm:prSet presAssocID="{BB4FC85D-55FF-49C4-9D64-DF7E63593F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46F3AE5-B8D8-4C5C-9992-58157479A9DB}" type="pres">
      <dgm:prSet presAssocID="{BB4FC85D-55FF-49C4-9D64-DF7E63593F25}" presName="negativeSpace" presStyleCnt="0"/>
      <dgm:spPr/>
    </dgm:pt>
    <dgm:pt modelId="{97E020B2-1F4F-4D9D-8F0C-22982F9EF830}" type="pres">
      <dgm:prSet presAssocID="{BB4FC85D-55FF-49C4-9D64-DF7E63593F25}" presName="childText" presStyleLbl="conFgAcc1" presStyleIdx="0" presStyleCnt="2">
        <dgm:presLayoutVars>
          <dgm:bulletEnabled val="1"/>
        </dgm:presLayoutVars>
      </dgm:prSet>
      <dgm:spPr/>
    </dgm:pt>
    <dgm:pt modelId="{0AC20244-CDB2-4FEC-A027-BD9DF1545FD9}" type="pres">
      <dgm:prSet presAssocID="{067E2C1F-1CFA-4D76-9FE0-11C84D4FED27}" presName="spaceBetweenRectangles" presStyleCnt="0"/>
      <dgm:spPr/>
    </dgm:pt>
    <dgm:pt modelId="{6F82A7FB-D9C4-40A0-B753-0500C9418FB0}" type="pres">
      <dgm:prSet presAssocID="{4F4E6B04-3A48-4516-8453-F420AE92AE78}" presName="parentLin" presStyleCnt="0"/>
      <dgm:spPr/>
    </dgm:pt>
    <dgm:pt modelId="{D2937DCD-FEAF-4729-B627-7CF6FD37EC85}" type="pres">
      <dgm:prSet presAssocID="{4F4E6B04-3A48-4516-8453-F420AE92AE78}" presName="parentLeftMargin" presStyleLbl="node1" presStyleIdx="0" presStyleCnt="2"/>
      <dgm:spPr/>
    </dgm:pt>
    <dgm:pt modelId="{1813B008-19FF-4215-BEC7-3EEB344E80D4}" type="pres">
      <dgm:prSet presAssocID="{4F4E6B04-3A48-4516-8453-F420AE92AE7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5CA5E51-1923-437D-8F9B-BDF2D5152097}" type="pres">
      <dgm:prSet presAssocID="{4F4E6B04-3A48-4516-8453-F420AE92AE78}" presName="negativeSpace" presStyleCnt="0"/>
      <dgm:spPr/>
    </dgm:pt>
    <dgm:pt modelId="{776AF1A5-F79D-476C-90C4-012D6B749B14}" type="pres">
      <dgm:prSet presAssocID="{4F4E6B04-3A48-4516-8453-F420AE92AE7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DC5826A-2293-4541-8103-9E142D0A4585}" srcId="{83DB4A9C-84D5-4E3B-BFFC-AE302474A22D}" destId="{4F4E6B04-3A48-4516-8453-F420AE92AE78}" srcOrd="1" destOrd="0" parTransId="{73D10148-E81D-48E6-B38D-425420D7390D}" sibTransId="{0DBEF94D-1B7E-4D4D-8FD7-719501769A47}"/>
    <dgm:cxn modelId="{3C57DF72-4E58-480B-9599-1F14D7E75349}" type="presOf" srcId="{4F4E6B04-3A48-4516-8453-F420AE92AE78}" destId="{1813B008-19FF-4215-BEC7-3EEB344E80D4}" srcOrd="1" destOrd="0" presId="urn:microsoft.com/office/officeart/2005/8/layout/list1"/>
    <dgm:cxn modelId="{DA1D4573-9388-4E4D-B20F-DA570861088A}" type="presOf" srcId="{83DB4A9C-84D5-4E3B-BFFC-AE302474A22D}" destId="{CC888C66-3A52-4217-83B4-D3D9E9562AE8}" srcOrd="0" destOrd="0" presId="urn:microsoft.com/office/officeart/2005/8/layout/list1"/>
    <dgm:cxn modelId="{588F638C-AA61-4D9F-9F18-C61060F17403}" srcId="{83DB4A9C-84D5-4E3B-BFFC-AE302474A22D}" destId="{BB4FC85D-55FF-49C4-9D64-DF7E63593F25}" srcOrd="0" destOrd="0" parTransId="{B10766C8-C7D1-4015-87DE-CA4B32AC6747}" sibTransId="{067E2C1F-1CFA-4D76-9FE0-11C84D4FED27}"/>
    <dgm:cxn modelId="{B35283A8-6ABC-4F6C-8AB2-C3CF32D6FEB2}" type="presOf" srcId="{4F4E6B04-3A48-4516-8453-F420AE92AE78}" destId="{D2937DCD-FEAF-4729-B627-7CF6FD37EC85}" srcOrd="0" destOrd="0" presId="urn:microsoft.com/office/officeart/2005/8/layout/list1"/>
    <dgm:cxn modelId="{9AB2E5B8-485B-4053-9DDC-7A0A84702B69}" type="presOf" srcId="{BB4FC85D-55FF-49C4-9D64-DF7E63593F25}" destId="{C61691F1-7967-4D30-B19B-A97281327CB8}" srcOrd="1" destOrd="0" presId="urn:microsoft.com/office/officeart/2005/8/layout/list1"/>
    <dgm:cxn modelId="{EC262DD5-D297-413B-9579-5E9714CDE774}" type="presOf" srcId="{BB4FC85D-55FF-49C4-9D64-DF7E63593F25}" destId="{8CBEF5F6-6EF6-4C09-B49E-CF274C9A44B8}" srcOrd="0" destOrd="0" presId="urn:microsoft.com/office/officeart/2005/8/layout/list1"/>
    <dgm:cxn modelId="{7B0909BA-0C41-4D8B-84CD-AEE0E10B40AC}" type="presParOf" srcId="{CC888C66-3A52-4217-83B4-D3D9E9562AE8}" destId="{858A20A7-9697-4788-B992-386B309B183A}" srcOrd="0" destOrd="0" presId="urn:microsoft.com/office/officeart/2005/8/layout/list1"/>
    <dgm:cxn modelId="{385A267A-EF75-445D-8870-4A31346312F2}" type="presParOf" srcId="{858A20A7-9697-4788-B992-386B309B183A}" destId="{8CBEF5F6-6EF6-4C09-B49E-CF274C9A44B8}" srcOrd="0" destOrd="0" presId="urn:microsoft.com/office/officeart/2005/8/layout/list1"/>
    <dgm:cxn modelId="{83A39B74-D3F9-4653-BD45-AD791A4BDFF6}" type="presParOf" srcId="{858A20A7-9697-4788-B992-386B309B183A}" destId="{C61691F1-7967-4D30-B19B-A97281327CB8}" srcOrd="1" destOrd="0" presId="urn:microsoft.com/office/officeart/2005/8/layout/list1"/>
    <dgm:cxn modelId="{95B65DB1-AD11-4B5F-8615-B5CE4BDF394B}" type="presParOf" srcId="{CC888C66-3A52-4217-83B4-D3D9E9562AE8}" destId="{E46F3AE5-B8D8-4C5C-9992-58157479A9DB}" srcOrd="1" destOrd="0" presId="urn:microsoft.com/office/officeart/2005/8/layout/list1"/>
    <dgm:cxn modelId="{51A5DA41-5DC7-4BD8-87F7-556CE5206A23}" type="presParOf" srcId="{CC888C66-3A52-4217-83B4-D3D9E9562AE8}" destId="{97E020B2-1F4F-4D9D-8F0C-22982F9EF830}" srcOrd="2" destOrd="0" presId="urn:microsoft.com/office/officeart/2005/8/layout/list1"/>
    <dgm:cxn modelId="{A333FDA4-77FB-4C86-B474-F1DB9E8E9943}" type="presParOf" srcId="{CC888C66-3A52-4217-83B4-D3D9E9562AE8}" destId="{0AC20244-CDB2-4FEC-A027-BD9DF1545FD9}" srcOrd="3" destOrd="0" presId="urn:microsoft.com/office/officeart/2005/8/layout/list1"/>
    <dgm:cxn modelId="{BD357BC7-4B0E-4053-8842-B01A36F893A1}" type="presParOf" srcId="{CC888C66-3A52-4217-83B4-D3D9E9562AE8}" destId="{6F82A7FB-D9C4-40A0-B753-0500C9418FB0}" srcOrd="4" destOrd="0" presId="urn:microsoft.com/office/officeart/2005/8/layout/list1"/>
    <dgm:cxn modelId="{FA3E4BC2-CE24-4D15-857B-88D52BB9984D}" type="presParOf" srcId="{6F82A7FB-D9C4-40A0-B753-0500C9418FB0}" destId="{D2937DCD-FEAF-4729-B627-7CF6FD37EC85}" srcOrd="0" destOrd="0" presId="urn:microsoft.com/office/officeart/2005/8/layout/list1"/>
    <dgm:cxn modelId="{25B78149-6E53-4ED4-89E9-A77AD0189C56}" type="presParOf" srcId="{6F82A7FB-D9C4-40A0-B753-0500C9418FB0}" destId="{1813B008-19FF-4215-BEC7-3EEB344E80D4}" srcOrd="1" destOrd="0" presId="urn:microsoft.com/office/officeart/2005/8/layout/list1"/>
    <dgm:cxn modelId="{17F6FD2E-7870-465E-9035-2F64A41A02D0}" type="presParOf" srcId="{CC888C66-3A52-4217-83B4-D3D9E9562AE8}" destId="{D5CA5E51-1923-437D-8F9B-BDF2D5152097}" srcOrd="5" destOrd="0" presId="urn:microsoft.com/office/officeart/2005/8/layout/list1"/>
    <dgm:cxn modelId="{1C996339-6FFA-47BF-8032-CEC710CCBC88}" type="presParOf" srcId="{CC888C66-3A52-4217-83B4-D3D9E9562AE8}" destId="{776AF1A5-F79D-476C-90C4-012D6B749B1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2A114A2-1CA4-43B6-9395-60801B479F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6462DE8-343B-470F-8F9A-D3FCD439AC26}">
      <dgm:prSet/>
      <dgm:spPr/>
      <dgm:t>
        <a:bodyPr/>
        <a:lstStyle/>
        <a:p>
          <a:r>
            <a:rPr lang="en-MY"/>
            <a:t>name = "John"</a:t>
          </a:r>
          <a:endParaRPr lang="en-US"/>
        </a:p>
      </dgm:t>
    </dgm:pt>
    <dgm:pt modelId="{4DC984D1-075D-4EED-A5B1-AF7C7AC9186C}" type="parTrans" cxnId="{33446FEF-056A-4977-BEF8-A3ACD0F52CB0}">
      <dgm:prSet/>
      <dgm:spPr/>
      <dgm:t>
        <a:bodyPr/>
        <a:lstStyle/>
        <a:p>
          <a:endParaRPr lang="en-US"/>
        </a:p>
      </dgm:t>
    </dgm:pt>
    <dgm:pt modelId="{B1CE4248-358A-4865-80FA-652CF56146E3}" type="sibTrans" cxnId="{33446FEF-056A-4977-BEF8-A3ACD0F52CB0}">
      <dgm:prSet/>
      <dgm:spPr/>
      <dgm:t>
        <a:bodyPr/>
        <a:lstStyle/>
        <a:p>
          <a:endParaRPr lang="en-US"/>
        </a:p>
      </dgm:t>
    </dgm:pt>
    <dgm:pt modelId="{41CE93D8-365B-4D51-81FA-35422B1135D9}">
      <dgm:prSet/>
      <dgm:spPr/>
      <dgm:t>
        <a:bodyPr/>
        <a:lstStyle/>
        <a:p>
          <a:r>
            <a:rPr lang="en-MY"/>
            <a:t>message = 'Hello, World!'</a:t>
          </a:r>
          <a:endParaRPr lang="en-US"/>
        </a:p>
      </dgm:t>
    </dgm:pt>
    <dgm:pt modelId="{E3990198-5CA7-440B-9CA3-054F91779E76}" type="parTrans" cxnId="{58DC5205-E694-44A1-89B8-B468AC2D7E4E}">
      <dgm:prSet/>
      <dgm:spPr/>
      <dgm:t>
        <a:bodyPr/>
        <a:lstStyle/>
        <a:p>
          <a:endParaRPr lang="en-US"/>
        </a:p>
      </dgm:t>
    </dgm:pt>
    <dgm:pt modelId="{2A3DF199-A316-46EE-9323-FEB8A558B774}" type="sibTrans" cxnId="{58DC5205-E694-44A1-89B8-B468AC2D7E4E}">
      <dgm:prSet/>
      <dgm:spPr/>
      <dgm:t>
        <a:bodyPr/>
        <a:lstStyle/>
        <a:p>
          <a:endParaRPr lang="en-US"/>
        </a:p>
      </dgm:t>
    </dgm:pt>
    <dgm:pt modelId="{1C2690F8-FC45-4C91-82C4-8C8A66A89FD5}" type="pres">
      <dgm:prSet presAssocID="{72A114A2-1CA4-43B6-9395-60801B479F34}" presName="root" presStyleCnt="0">
        <dgm:presLayoutVars>
          <dgm:dir/>
          <dgm:resizeHandles val="exact"/>
        </dgm:presLayoutVars>
      </dgm:prSet>
      <dgm:spPr/>
    </dgm:pt>
    <dgm:pt modelId="{B8B1A70B-5F8D-4000-9E79-ABBE927974B5}" type="pres">
      <dgm:prSet presAssocID="{56462DE8-343B-470F-8F9A-D3FCD439AC26}" presName="compNode" presStyleCnt="0"/>
      <dgm:spPr/>
    </dgm:pt>
    <dgm:pt modelId="{59A9698B-E82D-4807-85EB-B3AA3CD36C77}" type="pres">
      <dgm:prSet presAssocID="{56462DE8-343B-470F-8F9A-D3FCD439AC2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85053828-F2B4-4D08-A9CF-A6535E93E5E2}" type="pres">
      <dgm:prSet presAssocID="{56462DE8-343B-470F-8F9A-D3FCD439AC26}" presName="spaceRect" presStyleCnt="0"/>
      <dgm:spPr/>
    </dgm:pt>
    <dgm:pt modelId="{41B025BE-9369-4EEA-A31A-A2DC0FA6569D}" type="pres">
      <dgm:prSet presAssocID="{56462DE8-343B-470F-8F9A-D3FCD439AC26}" presName="textRect" presStyleLbl="revTx" presStyleIdx="0" presStyleCnt="2">
        <dgm:presLayoutVars>
          <dgm:chMax val="1"/>
          <dgm:chPref val="1"/>
        </dgm:presLayoutVars>
      </dgm:prSet>
      <dgm:spPr/>
    </dgm:pt>
    <dgm:pt modelId="{853875D5-3335-4DDB-82AD-71752C3DC685}" type="pres">
      <dgm:prSet presAssocID="{B1CE4248-358A-4865-80FA-652CF56146E3}" presName="sibTrans" presStyleCnt="0"/>
      <dgm:spPr/>
    </dgm:pt>
    <dgm:pt modelId="{7D87808E-E6B7-48E6-AEB0-5D4E8FAAE27F}" type="pres">
      <dgm:prSet presAssocID="{41CE93D8-365B-4D51-81FA-35422B1135D9}" presName="compNode" presStyleCnt="0"/>
      <dgm:spPr/>
    </dgm:pt>
    <dgm:pt modelId="{8BAA0881-8A49-4E0D-97BB-15B597F70371}" type="pres">
      <dgm:prSet presAssocID="{41CE93D8-365B-4D51-81FA-35422B1135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255AEB9-F1F3-44B6-905E-E8E391224E58}" type="pres">
      <dgm:prSet presAssocID="{41CE93D8-365B-4D51-81FA-35422B1135D9}" presName="spaceRect" presStyleCnt="0"/>
      <dgm:spPr/>
    </dgm:pt>
    <dgm:pt modelId="{74AFB43D-D8E0-4673-ABC8-8398E7CA1FE3}" type="pres">
      <dgm:prSet presAssocID="{41CE93D8-365B-4D51-81FA-35422B1135D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8DC5205-E694-44A1-89B8-B468AC2D7E4E}" srcId="{72A114A2-1CA4-43B6-9395-60801B479F34}" destId="{41CE93D8-365B-4D51-81FA-35422B1135D9}" srcOrd="1" destOrd="0" parTransId="{E3990198-5CA7-440B-9CA3-054F91779E76}" sibTransId="{2A3DF199-A316-46EE-9323-FEB8A558B774}"/>
    <dgm:cxn modelId="{047E1147-B4EC-4BD6-BC5A-72BAD30BF5FF}" type="presOf" srcId="{72A114A2-1CA4-43B6-9395-60801B479F34}" destId="{1C2690F8-FC45-4C91-82C4-8C8A66A89FD5}" srcOrd="0" destOrd="0" presId="urn:microsoft.com/office/officeart/2018/2/layout/IconLabelList"/>
    <dgm:cxn modelId="{F77050D9-EFA1-479D-87DA-532CA7D0F9A0}" type="presOf" srcId="{41CE93D8-365B-4D51-81FA-35422B1135D9}" destId="{74AFB43D-D8E0-4673-ABC8-8398E7CA1FE3}" srcOrd="0" destOrd="0" presId="urn:microsoft.com/office/officeart/2018/2/layout/IconLabelList"/>
    <dgm:cxn modelId="{33446FEF-056A-4977-BEF8-A3ACD0F52CB0}" srcId="{72A114A2-1CA4-43B6-9395-60801B479F34}" destId="{56462DE8-343B-470F-8F9A-D3FCD439AC26}" srcOrd="0" destOrd="0" parTransId="{4DC984D1-075D-4EED-A5B1-AF7C7AC9186C}" sibTransId="{B1CE4248-358A-4865-80FA-652CF56146E3}"/>
    <dgm:cxn modelId="{3C0F93FA-801F-49D1-8300-CCFAFEDBC5DD}" type="presOf" srcId="{56462DE8-343B-470F-8F9A-D3FCD439AC26}" destId="{41B025BE-9369-4EEA-A31A-A2DC0FA6569D}" srcOrd="0" destOrd="0" presId="urn:microsoft.com/office/officeart/2018/2/layout/IconLabelList"/>
    <dgm:cxn modelId="{B0BA446E-8462-4558-A623-F7366D96ED9A}" type="presParOf" srcId="{1C2690F8-FC45-4C91-82C4-8C8A66A89FD5}" destId="{B8B1A70B-5F8D-4000-9E79-ABBE927974B5}" srcOrd="0" destOrd="0" presId="urn:microsoft.com/office/officeart/2018/2/layout/IconLabelList"/>
    <dgm:cxn modelId="{A5BF41B2-E24A-4156-B8D9-4E2F7471A199}" type="presParOf" srcId="{B8B1A70B-5F8D-4000-9E79-ABBE927974B5}" destId="{59A9698B-E82D-4807-85EB-B3AA3CD36C77}" srcOrd="0" destOrd="0" presId="urn:microsoft.com/office/officeart/2018/2/layout/IconLabelList"/>
    <dgm:cxn modelId="{9298F08A-5D20-4C37-B914-5A11FB82A598}" type="presParOf" srcId="{B8B1A70B-5F8D-4000-9E79-ABBE927974B5}" destId="{85053828-F2B4-4D08-A9CF-A6535E93E5E2}" srcOrd="1" destOrd="0" presId="urn:microsoft.com/office/officeart/2018/2/layout/IconLabelList"/>
    <dgm:cxn modelId="{93BAF40C-002F-4A5D-AC07-EC8AF07A569D}" type="presParOf" srcId="{B8B1A70B-5F8D-4000-9E79-ABBE927974B5}" destId="{41B025BE-9369-4EEA-A31A-A2DC0FA6569D}" srcOrd="2" destOrd="0" presId="urn:microsoft.com/office/officeart/2018/2/layout/IconLabelList"/>
    <dgm:cxn modelId="{4476D123-8A8A-48E0-ABBB-8B16D0FB29EB}" type="presParOf" srcId="{1C2690F8-FC45-4C91-82C4-8C8A66A89FD5}" destId="{853875D5-3335-4DDB-82AD-71752C3DC685}" srcOrd="1" destOrd="0" presId="urn:microsoft.com/office/officeart/2018/2/layout/IconLabelList"/>
    <dgm:cxn modelId="{73457FDF-1909-41F2-B05B-70EA13B77CD8}" type="presParOf" srcId="{1C2690F8-FC45-4C91-82C4-8C8A66A89FD5}" destId="{7D87808E-E6B7-48E6-AEB0-5D4E8FAAE27F}" srcOrd="2" destOrd="0" presId="urn:microsoft.com/office/officeart/2018/2/layout/IconLabelList"/>
    <dgm:cxn modelId="{CC8955C2-EEFA-4A5C-AA55-E6344B5A9BDF}" type="presParOf" srcId="{7D87808E-E6B7-48E6-AEB0-5D4E8FAAE27F}" destId="{8BAA0881-8A49-4E0D-97BB-15B597F70371}" srcOrd="0" destOrd="0" presId="urn:microsoft.com/office/officeart/2018/2/layout/IconLabelList"/>
    <dgm:cxn modelId="{AFC102E7-D575-45AF-84E3-1A912876C0E3}" type="presParOf" srcId="{7D87808E-E6B7-48E6-AEB0-5D4E8FAAE27F}" destId="{D255AEB9-F1F3-44B6-905E-E8E391224E58}" srcOrd="1" destOrd="0" presId="urn:microsoft.com/office/officeart/2018/2/layout/IconLabelList"/>
    <dgm:cxn modelId="{BE94BA04-430F-44F9-8351-4F4730255A48}" type="presParOf" srcId="{7D87808E-E6B7-48E6-AEB0-5D4E8FAAE27F}" destId="{74AFB43D-D8E0-4673-ABC8-8398E7CA1FE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15225B8-99CE-4306-8D9D-9C62E531F8BF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D6195A7-A12D-44EA-9CB3-FA009F3AF4E3}">
      <dgm:prSet/>
      <dgm:spPr/>
      <dgm:t>
        <a:bodyPr/>
        <a:lstStyle/>
        <a:p>
          <a:r>
            <a:rPr lang="en-MY"/>
            <a:t>is_valid = True</a:t>
          </a:r>
          <a:endParaRPr lang="en-US"/>
        </a:p>
      </dgm:t>
    </dgm:pt>
    <dgm:pt modelId="{85C27365-FC5C-41D3-AD8F-600F019E8626}" type="parTrans" cxnId="{13DB04E4-6B9D-4B1E-8536-24F201F6FA00}">
      <dgm:prSet/>
      <dgm:spPr/>
      <dgm:t>
        <a:bodyPr/>
        <a:lstStyle/>
        <a:p>
          <a:endParaRPr lang="en-US"/>
        </a:p>
      </dgm:t>
    </dgm:pt>
    <dgm:pt modelId="{5668D382-479A-474C-95D0-B53BF0EECA22}" type="sibTrans" cxnId="{13DB04E4-6B9D-4B1E-8536-24F201F6FA00}">
      <dgm:prSet/>
      <dgm:spPr/>
      <dgm:t>
        <a:bodyPr/>
        <a:lstStyle/>
        <a:p>
          <a:endParaRPr lang="en-US"/>
        </a:p>
      </dgm:t>
    </dgm:pt>
    <dgm:pt modelId="{E32D30CE-0634-48F9-B9A3-253F26CB21B1}">
      <dgm:prSet/>
      <dgm:spPr/>
      <dgm:t>
        <a:bodyPr/>
        <a:lstStyle/>
        <a:p>
          <a:r>
            <a:rPr lang="en-MY"/>
            <a:t>has_error = False</a:t>
          </a:r>
          <a:endParaRPr lang="en-US"/>
        </a:p>
      </dgm:t>
    </dgm:pt>
    <dgm:pt modelId="{3CDF8613-5B12-4A44-8D1C-90F4206D78A5}" type="parTrans" cxnId="{5005F28D-E109-41B9-A363-64FDE6376E5F}">
      <dgm:prSet/>
      <dgm:spPr/>
      <dgm:t>
        <a:bodyPr/>
        <a:lstStyle/>
        <a:p>
          <a:endParaRPr lang="en-US"/>
        </a:p>
      </dgm:t>
    </dgm:pt>
    <dgm:pt modelId="{704A1AC8-DF4D-4346-A24C-B36AA076A8FD}" type="sibTrans" cxnId="{5005F28D-E109-41B9-A363-64FDE6376E5F}">
      <dgm:prSet/>
      <dgm:spPr/>
      <dgm:t>
        <a:bodyPr/>
        <a:lstStyle/>
        <a:p>
          <a:endParaRPr lang="en-US"/>
        </a:p>
      </dgm:t>
    </dgm:pt>
    <dgm:pt modelId="{653BF35F-6B89-491F-9AF7-F94257E37D08}" type="pres">
      <dgm:prSet presAssocID="{615225B8-99CE-4306-8D9D-9C62E531F8BF}" presName="linear" presStyleCnt="0">
        <dgm:presLayoutVars>
          <dgm:dir/>
          <dgm:animLvl val="lvl"/>
          <dgm:resizeHandles val="exact"/>
        </dgm:presLayoutVars>
      </dgm:prSet>
      <dgm:spPr/>
    </dgm:pt>
    <dgm:pt modelId="{FDD298AF-01FB-410D-914A-E99D6A910CA1}" type="pres">
      <dgm:prSet presAssocID="{ED6195A7-A12D-44EA-9CB3-FA009F3AF4E3}" presName="parentLin" presStyleCnt="0"/>
      <dgm:spPr/>
    </dgm:pt>
    <dgm:pt modelId="{3C287A5A-2EFE-4C91-B278-176AF16C131E}" type="pres">
      <dgm:prSet presAssocID="{ED6195A7-A12D-44EA-9CB3-FA009F3AF4E3}" presName="parentLeftMargin" presStyleLbl="node1" presStyleIdx="0" presStyleCnt="2"/>
      <dgm:spPr/>
    </dgm:pt>
    <dgm:pt modelId="{4170FC00-0DD6-40A4-9BB4-5C0B35A138A8}" type="pres">
      <dgm:prSet presAssocID="{ED6195A7-A12D-44EA-9CB3-FA009F3AF4E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338BA96-6135-4E51-BF5F-9C854A99053E}" type="pres">
      <dgm:prSet presAssocID="{ED6195A7-A12D-44EA-9CB3-FA009F3AF4E3}" presName="negativeSpace" presStyleCnt="0"/>
      <dgm:spPr/>
    </dgm:pt>
    <dgm:pt modelId="{610B6D6F-8442-47EC-AC0A-D7533A25E251}" type="pres">
      <dgm:prSet presAssocID="{ED6195A7-A12D-44EA-9CB3-FA009F3AF4E3}" presName="childText" presStyleLbl="conFgAcc1" presStyleIdx="0" presStyleCnt="2">
        <dgm:presLayoutVars>
          <dgm:bulletEnabled val="1"/>
        </dgm:presLayoutVars>
      </dgm:prSet>
      <dgm:spPr/>
    </dgm:pt>
    <dgm:pt modelId="{BF7F963F-EE2D-4D2F-8854-706BEA8FD5C7}" type="pres">
      <dgm:prSet presAssocID="{5668D382-479A-474C-95D0-B53BF0EECA22}" presName="spaceBetweenRectangles" presStyleCnt="0"/>
      <dgm:spPr/>
    </dgm:pt>
    <dgm:pt modelId="{A5F86763-5506-4295-9619-920DBB2F6533}" type="pres">
      <dgm:prSet presAssocID="{E32D30CE-0634-48F9-B9A3-253F26CB21B1}" presName="parentLin" presStyleCnt="0"/>
      <dgm:spPr/>
    </dgm:pt>
    <dgm:pt modelId="{2D0CC9E9-8219-4914-90AE-25DFBE3B6DA1}" type="pres">
      <dgm:prSet presAssocID="{E32D30CE-0634-48F9-B9A3-253F26CB21B1}" presName="parentLeftMargin" presStyleLbl="node1" presStyleIdx="0" presStyleCnt="2"/>
      <dgm:spPr/>
    </dgm:pt>
    <dgm:pt modelId="{51A7352D-C24E-4E39-8E27-7B07E5840624}" type="pres">
      <dgm:prSet presAssocID="{E32D30CE-0634-48F9-B9A3-253F26CB21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EA31E69-3520-4BFD-84D0-BA6DC16D6FA0}" type="pres">
      <dgm:prSet presAssocID="{E32D30CE-0634-48F9-B9A3-253F26CB21B1}" presName="negativeSpace" presStyleCnt="0"/>
      <dgm:spPr/>
    </dgm:pt>
    <dgm:pt modelId="{E480302B-CE39-4943-BC18-8C22663311D0}" type="pres">
      <dgm:prSet presAssocID="{E32D30CE-0634-48F9-B9A3-253F26CB21B1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B7B9A1D-61A9-4374-81F7-58E1D4BFA84F}" type="presOf" srcId="{615225B8-99CE-4306-8D9D-9C62E531F8BF}" destId="{653BF35F-6B89-491F-9AF7-F94257E37D08}" srcOrd="0" destOrd="0" presId="urn:microsoft.com/office/officeart/2005/8/layout/list1"/>
    <dgm:cxn modelId="{BC05EA66-F346-4BE3-85FC-7921A6F3E251}" type="presOf" srcId="{E32D30CE-0634-48F9-B9A3-253F26CB21B1}" destId="{51A7352D-C24E-4E39-8E27-7B07E5840624}" srcOrd="1" destOrd="0" presId="urn:microsoft.com/office/officeart/2005/8/layout/list1"/>
    <dgm:cxn modelId="{75E01878-9E3D-4828-8FB0-4BE26029D570}" type="presOf" srcId="{E32D30CE-0634-48F9-B9A3-253F26CB21B1}" destId="{2D0CC9E9-8219-4914-90AE-25DFBE3B6DA1}" srcOrd="0" destOrd="0" presId="urn:microsoft.com/office/officeart/2005/8/layout/list1"/>
    <dgm:cxn modelId="{0AB2397D-9569-46C4-ACF1-BFDC259A221E}" type="presOf" srcId="{ED6195A7-A12D-44EA-9CB3-FA009F3AF4E3}" destId="{4170FC00-0DD6-40A4-9BB4-5C0B35A138A8}" srcOrd="1" destOrd="0" presId="urn:microsoft.com/office/officeart/2005/8/layout/list1"/>
    <dgm:cxn modelId="{5005F28D-E109-41B9-A363-64FDE6376E5F}" srcId="{615225B8-99CE-4306-8D9D-9C62E531F8BF}" destId="{E32D30CE-0634-48F9-B9A3-253F26CB21B1}" srcOrd="1" destOrd="0" parTransId="{3CDF8613-5B12-4A44-8D1C-90F4206D78A5}" sibTransId="{704A1AC8-DF4D-4346-A24C-B36AA076A8FD}"/>
    <dgm:cxn modelId="{D5E67B8E-CF50-4762-81C2-C146E24EEB73}" type="presOf" srcId="{ED6195A7-A12D-44EA-9CB3-FA009F3AF4E3}" destId="{3C287A5A-2EFE-4C91-B278-176AF16C131E}" srcOrd="0" destOrd="0" presId="urn:microsoft.com/office/officeart/2005/8/layout/list1"/>
    <dgm:cxn modelId="{13DB04E4-6B9D-4B1E-8536-24F201F6FA00}" srcId="{615225B8-99CE-4306-8D9D-9C62E531F8BF}" destId="{ED6195A7-A12D-44EA-9CB3-FA009F3AF4E3}" srcOrd="0" destOrd="0" parTransId="{85C27365-FC5C-41D3-AD8F-600F019E8626}" sibTransId="{5668D382-479A-474C-95D0-B53BF0EECA22}"/>
    <dgm:cxn modelId="{67BB3A36-0FA2-40ED-A844-83A8F48F0901}" type="presParOf" srcId="{653BF35F-6B89-491F-9AF7-F94257E37D08}" destId="{FDD298AF-01FB-410D-914A-E99D6A910CA1}" srcOrd="0" destOrd="0" presId="urn:microsoft.com/office/officeart/2005/8/layout/list1"/>
    <dgm:cxn modelId="{D7B21FFB-82E2-4675-9124-ACFB65C7AB72}" type="presParOf" srcId="{FDD298AF-01FB-410D-914A-E99D6A910CA1}" destId="{3C287A5A-2EFE-4C91-B278-176AF16C131E}" srcOrd="0" destOrd="0" presId="urn:microsoft.com/office/officeart/2005/8/layout/list1"/>
    <dgm:cxn modelId="{6C4C0224-0E61-4395-B168-4E9A6CCBEA0D}" type="presParOf" srcId="{FDD298AF-01FB-410D-914A-E99D6A910CA1}" destId="{4170FC00-0DD6-40A4-9BB4-5C0B35A138A8}" srcOrd="1" destOrd="0" presId="urn:microsoft.com/office/officeart/2005/8/layout/list1"/>
    <dgm:cxn modelId="{1CC4A2AC-5FB3-439F-B7E6-D2F8640224A4}" type="presParOf" srcId="{653BF35F-6B89-491F-9AF7-F94257E37D08}" destId="{3338BA96-6135-4E51-BF5F-9C854A99053E}" srcOrd="1" destOrd="0" presId="urn:microsoft.com/office/officeart/2005/8/layout/list1"/>
    <dgm:cxn modelId="{88042C16-50E3-4E6E-BBF2-38674FE0AF02}" type="presParOf" srcId="{653BF35F-6B89-491F-9AF7-F94257E37D08}" destId="{610B6D6F-8442-47EC-AC0A-D7533A25E251}" srcOrd="2" destOrd="0" presId="urn:microsoft.com/office/officeart/2005/8/layout/list1"/>
    <dgm:cxn modelId="{9C2A46A8-EB49-4B11-9F0F-9D69E8C1641B}" type="presParOf" srcId="{653BF35F-6B89-491F-9AF7-F94257E37D08}" destId="{BF7F963F-EE2D-4D2F-8854-706BEA8FD5C7}" srcOrd="3" destOrd="0" presId="urn:microsoft.com/office/officeart/2005/8/layout/list1"/>
    <dgm:cxn modelId="{3A46CBC3-0D6B-466B-B33D-06F9CE604429}" type="presParOf" srcId="{653BF35F-6B89-491F-9AF7-F94257E37D08}" destId="{A5F86763-5506-4295-9619-920DBB2F6533}" srcOrd="4" destOrd="0" presId="urn:microsoft.com/office/officeart/2005/8/layout/list1"/>
    <dgm:cxn modelId="{993E4C41-19B3-4EA9-B202-802ED961B860}" type="presParOf" srcId="{A5F86763-5506-4295-9619-920DBB2F6533}" destId="{2D0CC9E9-8219-4914-90AE-25DFBE3B6DA1}" srcOrd="0" destOrd="0" presId="urn:microsoft.com/office/officeart/2005/8/layout/list1"/>
    <dgm:cxn modelId="{B689AD98-A22E-4170-A1D0-A19E8AA0ACE3}" type="presParOf" srcId="{A5F86763-5506-4295-9619-920DBB2F6533}" destId="{51A7352D-C24E-4E39-8E27-7B07E5840624}" srcOrd="1" destOrd="0" presId="urn:microsoft.com/office/officeart/2005/8/layout/list1"/>
    <dgm:cxn modelId="{6219EB49-D1A2-40C9-98D1-82EF7166DE8F}" type="presParOf" srcId="{653BF35F-6B89-491F-9AF7-F94257E37D08}" destId="{5EA31E69-3520-4BFD-84D0-BA6DC16D6FA0}" srcOrd="5" destOrd="0" presId="urn:microsoft.com/office/officeart/2005/8/layout/list1"/>
    <dgm:cxn modelId="{9590B5DD-66E9-471A-A59C-A2E527668041}" type="presParOf" srcId="{653BF35F-6B89-491F-9AF7-F94257E37D08}" destId="{E480302B-CE39-4943-BC18-8C22663311D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98BE7E-23EE-4DFB-87FA-ABA792D3D44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342466-6E94-4823-AAA1-F7EDABF7CD45}">
      <dgm:prSet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numbers = [1, 2, 3, 4, 5]</a:t>
          </a:r>
          <a:endParaRPr lang="en-US" dirty="0"/>
        </a:p>
      </dgm:t>
    </dgm:pt>
    <dgm:pt modelId="{86608429-4830-432C-9903-56A538417C63}" type="parTrans" cxnId="{66F15D2C-0BFC-4EA7-AA61-3C2F5D12FEB2}">
      <dgm:prSet/>
      <dgm:spPr/>
      <dgm:t>
        <a:bodyPr/>
        <a:lstStyle/>
        <a:p>
          <a:endParaRPr lang="en-US"/>
        </a:p>
      </dgm:t>
    </dgm:pt>
    <dgm:pt modelId="{ED09929C-8A4B-4DB9-94C0-F17039E25512}" type="sibTrans" cxnId="{66F15D2C-0BFC-4EA7-AA61-3C2F5D12FEB2}">
      <dgm:prSet/>
      <dgm:spPr/>
      <dgm:t>
        <a:bodyPr/>
        <a:lstStyle/>
        <a:p>
          <a:endParaRPr lang="en-US"/>
        </a:p>
      </dgm:t>
    </dgm:pt>
    <dgm:pt modelId="{DCA80330-6843-4693-9FAC-180FBD40C1C5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fruits = ['apple', 'banana', 'orange']</a:t>
          </a:r>
          <a:endParaRPr lang="en-US"/>
        </a:p>
      </dgm:t>
    </dgm:pt>
    <dgm:pt modelId="{6CF457B9-B059-4AA0-9489-BBAF3221E4BC}" type="parTrans" cxnId="{2401A9F4-FA6D-4D95-B3D0-D24A12FC6BAF}">
      <dgm:prSet/>
      <dgm:spPr/>
      <dgm:t>
        <a:bodyPr/>
        <a:lstStyle/>
        <a:p>
          <a:endParaRPr lang="en-US"/>
        </a:p>
      </dgm:t>
    </dgm:pt>
    <dgm:pt modelId="{6CBB9D19-DFFE-4A68-8F37-8D6F24DCA672}" type="sibTrans" cxnId="{2401A9F4-FA6D-4D95-B3D0-D24A12FC6BAF}">
      <dgm:prSet/>
      <dgm:spPr/>
      <dgm:t>
        <a:bodyPr/>
        <a:lstStyle/>
        <a:p>
          <a:endParaRPr lang="en-US"/>
        </a:p>
      </dgm:t>
    </dgm:pt>
    <dgm:pt modelId="{0F9AE753-27F8-4B91-BEBD-3832902F9FC1}" type="pres">
      <dgm:prSet presAssocID="{D898BE7E-23EE-4DFB-87FA-ABA792D3D442}" presName="root" presStyleCnt="0">
        <dgm:presLayoutVars>
          <dgm:dir/>
          <dgm:resizeHandles val="exact"/>
        </dgm:presLayoutVars>
      </dgm:prSet>
      <dgm:spPr/>
    </dgm:pt>
    <dgm:pt modelId="{3D719D51-8644-4AEC-AE81-66596EB0714C}" type="pres">
      <dgm:prSet presAssocID="{DC342466-6E94-4823-AAA1-F7EDABF7CD45}" presName="compNode" presStyleCnt="0"/>
      <dgm:spPr/>
    </dgm:pt>
    <dgm:pt modelId="{03FC1C93-441B-4FB7-9406-849B691C45B0}" type="pres">
      <dgm:prSet presAssocID="{DC342466-6E94-4823-AAA1-F7EDABF7CD45}" presName="bgRect" presStyleLbl="bgShp" presStyleIdx="0" presStyleCnt="2"/>
      <dgm:spPr/>
    </dgm:pt>
    <dgm:pt modelId="{27C57A3D-375B-438E-BD9C-331E5B4CEC8E}" type="pres">
      <dgm:prSet presAssocID="{DC342466-6E94-4823-AAA1-F7EDABF7CD4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20F17111-4773-4DAA-807C-BB604E08F91E}" type="pres">
      <dgm:prSet presAssocID="{DC342466-6E94-4823-AAA1-F7EDABF7CD45}" presName="spaceRect" presStyleCnt="0"/>
      <dgm:spPr/>
    </dgm:pt>
    <dgm:pt modelId="{49798112-49DD-4AC3-BE0E-7DFE51E1AEEB}" type="pres">
      <dgm:prSet presAssocID="{DC342466-6E94-4823-AAA1-F7EDABF7CD45}" presName="parTx" presStyleLbl="revTx" presStyleIdx="0" presStyleCnt="2">
        <dgm:presLayoutVars>
          <dgm:chMax val="0"/>
          <dgm:chPref val="0"/>
        </dgm:presLayoutVars>
      </dgm:prSet>
      <dgm:spPr/>
    </dgm:pt>
    <dgm:pt modelId="{75CF6D32-F0D9-4B77-8288-324A5C615AD0}" type="pres">
      <dgm:prSet presAssocID="{ED09929C-8A4B-4DB9-94C0-F17039E25512}" presName="sibTrans" presStyleCnt="0"/>
      <dgm:spPr/>
    </dgm:pt>
    <dgm:pt modelId="{2AC1E2BF-A51A-458E-9540-7A9DDBE8D1AC}" type="pres">
      <dgm:prSet presAssocID="{DCA80330-6843-4693-9FAC-180FBD40C1C5}" presName="compNode" presStyleCnt="0"/>
      <dgm:spPr/>
    </dgm:pt>
    <dgm:pt modelId="{3C1E7F9B-9074-4B63-AFA0-4DB423750DEE}" type="pres">
      <dgm:prSet presAssocID="{DCA80330-6843-4693-9FAC-180FBD40C1C5}" presName="bgRect" presStyleLbl="bgShp" presStyleIdx="1" presStyleCnt="2"/>
      <dgm:spPr/>
    </dgm:pt>
    <dgm:pt modelId="{0C5BBA64-CCB8-4861-9273-F641443988CE}" type="pres">
      <dgm:prSet presAssocID="{DCA80330-6843-4693-9FAC-180FBD40C1C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5B0FC428-02B2-44A7-BF61-DE1E90E5D139}" type="pres">
      <dgm:prSet presAssocID="{DCA80330-6843-4693-9FAC-180FBD40C1C5}" presName="spaceRect" presStyleCnt="0"/>
      <dgm:spPr/>
    </dgm:pt>
    <dgm:pt modelId="{0B148239-AAA4-4FE8-84D1-13DDAFE97EDB}" type="pres">
      <dgm:prSet presAssocID="{DCA80330-6843-4693-9FAC-180FBD40C1C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AC770E-1DB7-453A-AA7C-2AB7B502C301}" type="presOf" srcId="{DCA80330-6843-4693-9FAC-180FBD40C1C5}" destId="{0B148239-AAA4-4FE8-84D1-13DDAFE97EDB}" srcOrd="0" destOrd="0" presId="urn:microsoft.com/office/officeart/2018/2/layout/IconVerticalSolidList"/>
    <dgm:cxn modelId="{66F15D2C-0BFC-4EA7-AA61-3C2F5D12FEB2}" srcId="{D898BE7E-23EE-4DFB-87FA-ABA792D3D442}" destId="{DC342466-6E94-4823-AAA1-F7EDABF7CD45}" srcOrd="0" destOrd="0" parTransId="{86608429-4830-432C-9903-56A538417C63}" sibTransId="{ED09929C-8A4B-4DB9-94C0-F17039E25512}"/>
    <dgm:cxn modelId="{A87C5871-C084-4B01-AC82-5330EF941839}" type="presOf" srcId="{D898BE7E-23EE-4DFB-87FA-ABA792D3D442}" destId="{0F9AE753-27F8-4B91-BEBD-3832902F9FC1}" srcOrd="0" destOrd="0" presId="urn:microsoft.com/office/officeart/2018/2/layout/IconVerticalSolidList"/>
    <dgm:cxn modelId="{4F93C3D4-9E50-46DC-A5F4-6A90F594781A}" type="presOf" srcId="{DC342466-6E94-4823-AAA1-F7EDABF7CD45}" destId="{49798112-49DD-4AC3-BE0E-7DFE51E1AEEB}" srcOrd="0" destOrd="0" presId="urn:microsoft.com/office/officeart/2018/2/layout/IconVerticalSolidList"/>
    <dgm:cxn modelId="{2401A9F4-FA6D-4D95-B3D0-D24A12FC6BAF}" srcId="{D898BE7E-23EE-4DFB-87FA-ABA792D3D442}" destId="{DCA80330-6843-4693-9FAC-180FBD40C1C5}" srcOrd="1" destOrd="0" parTransId="{6CF457B9-B059-4AA0-9489-BBAF3221E4BC}" sibTransId="{6CBB9D19-DFFE-4A68-8F37-8D6F24DCA672}"/>
    <dgm:cxn modelId="{5AE6B734-2D44-4497-9973-5D5E1E5812B4}" type="presParOf" srcId="{0F9AE753-27F8-4B91-BEBD-3832902F9FC1}" destId="{3D719D51-8644-4AEC-AE81-66596EB0714C}" srcOrd="0" destOrd="0" presId="urn:microsoft.com/office/officeart/2018/2/layout/IconVerticalSolidList"/>
    <dgm:cxn modelId="{0B95005D-A9E2-4885-A711-A363A9B2D74C}" type="presParOf" srcId="{3D719D51-8644-4AEC-AE81-66596EB0714C}" destId="{03FC1C93-441B-4FB7-9406-849B691C45B0}" srcOrd="0" destOrd="0" presId="urn:microsoft.com/office/officeart/2018/2/layout/IconVerticalSolidList"/>
    <dgm:cxn modelId="{D435B4FD-3142-4ACB-8886-48FF4FC23615}" type="presParOf" srcId="{3D719D51-8644-4AEC-AE81-66596EB0714C}" destId="{27C57A3D-375B-438E-BD9C-331E5B4CEC8E}" srcOrd="1" destOrd="0" presId="urn:microsoft.com/office/officeart/2018/2/layout/IconVerticalSolidList"/>
    <dgm:cxn modelId="{3AB39AD1-55F0-4E37-8AD7-8A1C02B3DD13}" type="presParOf" srcId="{3D719D51-8644-4AEC-AE81-66596EB0714C}" destId="{20F17111-4773-4DAA-807C-BB604E08F91E}" srcOrd="2" destOrd="0" presId="urn:microsoft.com/office/officeart/2018/2/layout/IconVerticalSolidList"/>
    <dgm:cxn modelId="{6960AB0C-6D0D-4D90-B9B8-77BBC7BB11B3}" type="presParOf" srcId="{3D719D51-8644-4AEC-AE81-66596EB0714C}" destId="{49798112-49DD-4AC3-BE0E-7DFE51E1AEEB}" srcOrd="3" destOrd="0" presId="urn:microsoft.com/office/officeart/2018/2/layout/IconVerticalSolidList"/>
    <dgm:cxn modelId="{037215D8-3836-4FFC-A41D-F0C0E7318108}" type="presParOf" srcId="{0F9AE753-27F8-4B91-BEBD-3832902F9FC1}" destId="{75CF6D32-F0D9-4B77-8288-324A5C615AD0}" srcOrd="1" destOrd="0" presId="urn:microsoft.com/office/officeart/2018/2/layout/IconVerticalSolidList"/>
    <dgm:cxn modelId="{236199EF-B2B5-4F8F-8F21-84B572C44C39}" type="presParOf" srcId="{0F9AE753-27F8-4B91-BEBD-3832902F9FC1}" destId="{2AC1E2BF-A51A-458E-9540-7A9DDBE8D1AC}" srcOrd="2" destOrd="0" presId="urn:microsoft.com/office/officeart/2018/2/layout/IconVerticalSolidList"/>
    <dgm:cxn modelId="{55A4731A-B0B7-467D-8FA8-08046330349F}" type="presParOf" srcId="{2AC1E2BF-A51A-458E-9540-7A9DDBE8D1AC}" destId="{3C1E7F9B-9074-4B63-AFA0-4DB423750DEE}" srcOrd="0" destOrd="0" presId="urn:microsoft.com/office/officeart/2018/2/layout/IconVerticalSolidList"/>
    <dgm:cxn modelId="{503F97B2-8635-4B62-9D1B-F6CD92A187B5}" type="presParOf" srcId="{2AC1E2BF-A51A-458E-9540-7A9DDBE8D1AC}" destId="{0C5BBA64-CCB8-4861-9273-F641443988CE}" srcOrd="1" destOrd="0" presId="urn:microsoft.com/office/officeart/2018/2/layout/IconVerticalSolidList"/>
    <dgm:cxn modelId="{83CC8213-8F18-4BA8-9E5A-9853B8D0AF6C}" type="presParOf" srcId="{2AC1E2BF-A51A-458E-9540-7A9DDBE8D1AC}" destId="{5B0FC428-02B2-44A7-BF61-DE1E90E5D139}" srcOrd="2" destOrd="0" presId="urn:microsoft.com/office/officeart/2018/2/layout/IconVerticalSolidList"/>
    <dgm:cxn modelId="{7AB4CA3E-52E6-4805-A26F-78E8D42B421D}" type="presParOf" srcId="{2AC1E2BF-A51A-458E-9540-7A9DDBE8D1AC}" destId="{0B148239-AAA4-4FE8-84D1-13DDAFE97E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9944486-31C5-4427-8669-4DDBE20902A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4DA745-3D3D-47C2-BC05-9C0565E6343A}">
      <dgm:prSet/>
      <dgm:spPr/>
      <dgm:t>
        <a:bodyPr/>
        <a:lstStyle/>
        <a:p>
          <a:pPr algn="l">
            <a:lnSpc>
              <a:spcPct val="100000"/>
            </a:lnSpc>
          </a:pPr>
          <a:r>
            <a:rPr lang="en-MY" dirty="0"/>
            <a:t>Exercise : Write a simple calculator by taking input from the user.</a:t>
          </a:r>
          <a:endParaRPr lang="en-US" dirty="0"/>
        </a:p>
      </dgm:t>
    </dgm:pt>
    <dgm:pt modelId="{49D1AF3F-27B9-4469-93CD-903C092C026A}" type="parTrans" cxnId="{237263E1-3CA3-49CF-8859-08EE4F3017AF}">
      <dgm:prSet/>
      <dgm:spPr/>
      <dgm:t>
        <a:bodyPr/>
        <a:lstStyle/>
        <a:p>
          <a:pPr algn="l"/>
          <a:endParaRPr lang="en-US"/>
        </a:p>
      </dgm:t>
    </dgm:pt>
    <dgm:pt modelId="{3027147A-0085-4DBE-BCE2-FB1744A24E98}" type="sibTrans" cxnId="{237263E1-3CA3-49CF-8859-08EE4F3017AF}">
      <dgm:prSet/>
      <dgm:spPr/>
      <dgm:t>
        <a:bodyPr/>
        <a:lstStyle/>
        <a:p>
          <a:pPr algn="l"/>
          <a:endParaRPr lang="en-US"/>
        </a:p>
      </dgm:t>
    </dgm:pt>
    <dgm:pt modelId="{3E63E9D1-2949-41BB-8C94-C28BC73FBD20}" type="pres">
      <dgm:prSet presAssocID="{69944486-31C5-4427-8669-4DDBE20902A7}" presName="root" presStyleCnt="0">
        <dgm:presLayoutVars>
          <dgm:dir/>
          <dgm:resizeHandles val="exact"/>
        </dgm:presLayoutVars>
      </dgm:prSet>
      <dgm:spPr/>
    </dgm:pt>
    <dgm:pt modelId="{CA0514C1-B03E-43A2-902E-7C47790C9381}" type="pres">
      <dgm:prSet presAssocID="{A14DA745-3D3D-47C2-BC05-9C0565E6343A}" presName="compNode" presStyleCnt="0"/>
      <dgm:spPr/>
    </dgm:pt>
    <dgm:pt modelId="{A073DEE3-7467-4B27-A324-C8071B30D69E}" type="pres">
      <dgm:prSet presAssocID="{A14DA745-3D3D-47C2-BC05-9C0565E6343A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8A464B81-C041-4C01-B060-D5E8763CB4CF}" type="pres">
      <dgm:prSet presAssocID="{A14DA745-3D3D-47C2-BC05-9C0565E6343A}" presName="spaceRect" presStyleCnt="0"/>
      <dgm:spPr/>
    </dgm:pt>
    <dgm:pt modelId="{E21282DA-627A-42B6-AB51-0FEC8706DD0D}" type="pres">
      <dgm:prSet presAssocID="{A14DA745-3D3D-47C2-BC05-9C0565E6343A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78B6E09B-980F-4822-AA2F-B7181E4086CB}" type="presOf" srcId="{69944486-31C5-4427-8669-4DDBE20902A7}" destId="{3E63E9D1-2949-41BB-8C94-C28BC73FBD20}" srcOrd="0" destOrd="0" presId="urn:microsoft.com/office/officeart/2018/2/layout/IconLabelList"/>
    <dgm:cxn modelId="{237263E1-3CA3-49CF-8859-08EE4F3017AF}" srcId="{69944486-31C5-4427-8669-4DDBE20902A7}" destId="{A14DA745-3D3D-47C2-BC05-9C0565E6343A}" srcOrd="0" destOrd="0" parTransId="{49D1AF3F-27B9-4469-93CD-903C092C026A}" sibTransId="{3027147A-0085-4DBE-BCE2-FB1744A24E98}"/>
    <dgm:cxn modelId="{24CEFCF9-3119-4EEC-BB03-60A5C34AC8D3}" type="presOf" srcId="{A14DA745-3D3D-47C2-BC05-9C0565E6343A}" destId="{E21282DA-627A-42B6-AB51-0FEC8706DD0D}" srcOrd="0" destOrd="0" presId="urn:microsoft.com/office/officeart/2018/2/layout/IconLabelList"/>
    <dgm:cxn modelId="{596A9CA9-9969-4F0F-B5DA-063407FFE5A4}" type="presParOf" srcId="{3E63E9D1-2949-41BB-8C94-C28BC73FBD20}" destId="{CA0514C1-B03E-43A2-902E-7C47790C9381}" srcOrd="0" destOrd="0" presId="urn:microsoft.com/office/officeart/2018/2/layout/IconLabelList"/>
    <dgm:cxn modelId="{11BC983B-5B66-4C0A-BA44-2A2BBB2C8620}" type="presParOf" srcId="{CA0514C1-B03E-43A2-902E-7C47790C9381}" destId="{A073DEE3-7467-4B27-A324-C8071B30D69E}" srcOrd="0" destOrd="0" presId="urn:microsoft.com/office/officeart/2018/2/layout/IconLabelList"/>
    <dgm:cxn modelId="{0A2E3292-4971-4D71-8ED2-86DF3A800163}" type="presParOf" srcId="{CA0514C1-B03E-43A2-902E-7C47790C9381}" destId="{8A464B81-C041-4C01-B060-D5E8763CB4CF}" srcOrd="1" destOrd="0" presId="urn:microsoft.com/office/officeart/2018/2/layout/IconLabelList"/>
    <dgm:cxn modelId="{3552D41C-ABD3-45E0-A7A1-BD947E0FBB35}" type="presParOf" srcId="{CA0514C1-B03E-43A2-902E-7C47790C9381}" destId="{E21282DA-627A-42B6-AB51-0FEC8706DD0D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9944486-31C5-4427-8669-4DDBE20902A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8D82F8-CBB9-4E7C-8698-11D8744E5FE6}">
      <dgm:prSet/>
      <dgm:spPr/>
      <dgm:t>
        <a:bodyPr/>
        <a:lstStyle/>
        <a:p>
          <a:pPr>
            <a:lnSpc>
              <a:spcPct val="100000"/>
            </a:lnSpc>
          </a:pPr>
          <a:r>
            <a:rPr lang="en-MY" dirty="0"/>
            <a:t>Exercise : Write a string, calculate string length, accessing characters, slicing strings.</a:t>
          </a:r>
          <a:endParaRPr lang="en-US" dirty="0"/>
        </a:p>
      </dgm:t>
    </dgm:pt>
    <dgm:pt modelId="{264B4DE5-DAAB-486D-8072-DB75AC53963C}" type="parTrans" cxnId="{23AC2B25-007A-42EC-9959-68B2F6666142}">
      <dgm:prSet/>
      <dgm:spPr/>
      <dgm:t>
        <a:bodyPr/>
        <a:lstStyle/>
        <a:p>
          <a:endParaRPr lang="en-US"/>
        </a:p>
      </dgm:t>
    </dgm:pt>
    <dgm:pt modelId="{CA511ADD-A0A3-426E-B372-ABAB5D44CD84}" type="sibTrans" cxnId="{23AC2B25-007A-42EC-9959-68B2F6666142}">
      <dgm:prSet/>
      <dgm:spPr/>
      <dgm:t>
        <a:bodyPr/>
        <a:lstStyle/>
        <a:p>
          <a:endParaRPr lang="en-US"/>
        </a:p>
      </dgm:t>
    </dgm:pt>
    <dgm:pt modelId="{3E63E9D1-2949-41BB-8C94-C28BC73FBD20}" type="pres">
      <dgm:prSet presAssocID="{69944486-31C5-4427-8669-4DDBE20902A7}" presName="root" presStyleCnt="0">
        <dgm:presLayoutVars>
          <dgm:dir/>
          <dgm:resizeHandles val="exact"/>
        </dgm:presLayoutVars>
      </dgm:prSet>
      <dgm:spPr/>
    </dgm:pt>
    <dgm:pt modelId="{C885604B-3FBA-44D6-AB30-63A788AC8460}" type="pres">
      <dgm:prSet presAssocID="{E08D82F8-CBB9-4E7C-8698-11D8744E5FE6}" presName="compNode" presStyleCnt="0"/>
      <dgm:spPr/>
    </dgm:pt>
    <dgm:pt modelId="{52D791DE-CFCE-4C25-B318-229D4BC0A49A}" type="pres">
      <dgm:prSet presAssocID="{E08D82F8-CBB9-4E7C-8698-11D8744E5FE6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 with solid fill"/>
        </a:ext>
      </dgm:extLst>
    </dgm:pt>
    <dgm:pt modelId="{C8671DF2-099C-44BD-83FF-BFFC530FA218}" type="pres">
      <dgm:prSet presAssocID="{E08D82F8-CBB9-4E7C-8698-11D8744E5FE6}" presName="spaceRect" presStyleCnt="0"/>
      <dgm:spPr/>
    </dgm:pt>
    <dgm:pt modelId="{DB50E691-3901-4C91-9B22-2FD41D4897A7}" type="pres">
      <dgm:prSet presAssocID="{E08D82F8-CBB9-4E7C-8698-11D8744E5FE6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E6689716-D533-400D-9AE9-32E30D1D8D9E}" type="presOf" srcId="{E08D82F8-CBB9-4E7C-8698-11D8744E5FE6}" destId="{DB50E691-3901-4C91-9B22-2FD41D4897A7}" srcOrd="0" destOrd="0" presId="urn:microsoft.com/office/officeart/2018/2/layout/IconLabelList"/>
    <dgm:cxn modelId="{23AC2B25-007A-42EC-9959-68B2F6666142}" srcId="{69944486-31C5-4427-8669-4DDBE20902A7}" destId="{E08D82F8-CBB9-4E7C-8698-11D8744E5FE6}" srcOrd="0" destOrd="0" parTransId="{264B4DE5-DAAB-486D-8072-DB75AC53963C}" sibTransId="{CA511ADD-A0A3-426E-B372-ABAB5D44CD84}"/>
    <dgm:cxn modelId="{78B6E09B-980F-4822-AA2F-B7181E4086CB}" type="presOf" srcId="{69944486-31C5-4427-8669-4DDBE20902A7}" destId="{3E63E9D1-2949-41BB-8C94-C28BC73FBD20}" srcOrd="0" destOrd="0" presId="urn:microsoft.com/office/officeart/2018/2/layout/IconLabelList"/>
    <dgm:cxn modelId="{2CE939E2-A4EF-4A6F-BDEF-402D6C5E24DF}" type="presParOf" srcId="{3E63E9D1-2949-41BB-8C94-C28BC73FBD20}" destId="{C885604B-3FBA-44D6-AB30-63A788AC8460}" srcOrd="0" destOrd="0" presId="urn:microsoft.com/office/officeart/2018/2/layout/IconLabelList"/>
    <dgm:cxn modelId="{16A72B50-7C83-407F-B698-B15BD82C07A2}" type="presParOf" srcId="{C885604B-3FBA-44D6-AB30-63A788AC8460}" destId="{52D791DE-CFCE-4C25-B318-229D4BC0A49A}" srcOrd="0" destOrd="0" presId="urn:microsoft.com/office/officeart/2018/2/layout/IconLabelList"/>
    <dgm:cxn modelId="{0A3B0F71-1058-45CC-994F-CC31A7F06804}" type="presParOf" srcId="{C885604B-3FBA-44D6-AB30-63A788AC8460}" destId="{C8671DF2-099C-44BD-83FF-BFFC530FA218}" srcOrd="1" destOrd="0" presId="urn:microsoft.com/office/officeart/2018/2/layout/IconLabelList"/>
    <dgm:cxn modelId="{E738DD04-754C-4724-9428-53FFF821CD9D}" type="presParOf" srcId="{C885604B-3FBA-44D6-AB30-63A788AC8460}" destId="{DB50E691-3901-4C91-9B22-2FD41D4897A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F3C2EF7-F63F-49C6-A981-38130D67086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A5DF836-DD76-40DA-9629-FF795CF65A0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/>
            <a:t>Exercise : </a:t>
          </a:r>
          <a:endParaRPr lang="en-US"/>
        </a:p>
      </dgm:t>
    </dgm:pt>
    <dgm:pt modelId="{777A405C-5624-4C82-A43A-8F05473169F9}" type="parTrans" cxnId="{9B330EB0-3C0A-4145-B804-39E7A195EE09}">
      <dgm:prSet/>
      <dgm:spPr/>
      <dgm:t>
        <a:bodyPr/>
        <a:lstStyle/>
        <a:p>
          <a:endParaRPr lang="en-US"/>
        </a:p>
      </dgm:t>
    </dgm:pt>
    <dgm:pt modelId="{E6488A00-EE9A-48DF-82A3-E3DA6067847A}" type="sibTrans" cxnId="{9B330EB0-3C0A-4145-B804-39E7A195EE09}">
      <dgm:prSet/>
      <dgm:spPr/>
      <dgm:t>
        <a:bodyPr/>
        <a:lstStyle/>
        <a:p>
          <a:endParaRPr lang="en-US"/>
        </a:p>
      </dgm:t>
    </dgm:pt>
    <dgm:pt modelId="{25C3D3FA-E580-450A-B0AD-A9DBE781E1CE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Create a list of fruits</a:t>
          </a:r>
          <a:endParaRPr lang="en-US"/>
        </a:p>
      </dgm:t>
    </dgm:pt>
    <dgm:pt modelId="{213E78E8-17ED-49E7-84BC-94C2BAF6AEC8}" type="parTrans" cxnId="{E6DFB699-E2DF-430F-8B14-4AA987C245C6}">
      <dgm:prSet/>
      <dgm:spPr/>
      <dgm:t>
        <a:bodyPr/>
        <a:lstStyle/>
        <a:p>
          <a:endParaRPr lang="en-US"/>
        </a:p>
      </dgm:t>
    </dgm:pt>
    <dgm:pt modelId="{B4AB37B4-2E8E-41A5-930E-42354DFBFD1A}" type="sibTrans" cxnId="{E6DFB699-E2DF-430F-8B14-4AA987C245C6}">
      <dgm:prSet/>
      <dgm:spPr/>
      <dgm:t>
        <a:bodyPr/>
        <a:lstStyle/>
        <a:p>
          <a:endParaRPr lang="en-US"/>
        </a:p>
      </dgm:t>
    </dgm:pt>
    <dgm:pt modelId="{A156B2F6-27A4-4670-8C55-34F0D0E8629A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Add new fruit to the list</a:t>
          </a:r>
          <a:endParaRPr lang="en-US"/>
        </a:p>
      </dgm:t>
    </dgm:pt>
    <dgm:pt modelId="{921315E5-851A-406C-98F3-E6414390B5B2}" type="parTrans" cxnId="{C96F4B6C-B838-480D-B2FD-99E246D6CE3B}">
      <dgm:prSet/>
      <dgm:spPr/>
      <dgm:t>
        <a:bodyPr/>
        <a:lstStyle/>
        <a:p>
          <a:endParaRPr lang="en-US"/>
        </a:p>
      </dgm:t>
    </dgm:pt>
    <dgm:pt modelId="{5933DCE3-709E-4DA5-8106-2FC9177AC284}" type="sibTrans" cxnId="{C96F4B6C-B838-480D-B2FD-99E246D6CE3B}">
      <dgm:prSet/>
      <dgm:spPr/>
      <dgm:t>
        <a:bodyPr/>
        <a:lstStyle/>
        <a:p>
          <a:endParaRPr lang="en-US"/>
        </a:p>
      </dgm:t>
    </dgm:pt>
    <dgm:pt modelId="{51BBD341-71C9-42A6-9614-B7CF3F9B64E7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Remove a fruit from the list</a:t>
          </a:r>
          <a:endParaRPr lang="en-US"/>
        </a:p>
      </dgm:t>
    </dgm:pt>
    <dgm:pt modelId="{BBB696DA-79E5-4829-9577-00BA8A617AAC}" type="parTrans" cxnId="{646228A8-3A06-497A-B075-6F024F3B589F}">
      <dgm:prSet/>
      <dgm:spPr/>
      <dgm:t>
        <a:bodyPr/>
        <a:lstStyle/>
        <a:p>
          <a:endParaRPr lang="en-US"/>
        </a:p>
      </dgm:t>
    </dgm:pt>
    <dgm:pt modelId="{EEA95D04-9E32-4CD4-8021-554BCE1C663D}" type="sibTrans" cxnId="{646228A8-3A06-497A-B075-6F024F3B589F}">
      <dgm:prSet/>
      <dgm:spPr/>
      <dgm:t>
        <a:bodyPr/>
        <a:lstStyle/>
        <a:p>
          <a:endParaRPr lang="en-US"/>
        </a:p>
      </dgm:t>
    </dgm:pt>
    <dgm:pt modelId="{8BE7F677-B145-47B8-9BE1-89B28F0B64E2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Print the length of the list</a:t>
          </a:r>
          <a:endParaRPr lang="en-US"/>
        </a:p>
      </dgm:t>
    </dgm:pt>
    <dgm:pt modelId="{AE5AEF8D-EF7E-45B8-A911-0FA44A6736BA}" type="parTrans" cxnId="{023D4F10-5535-491B-B246-0567305BDBDE}">
      <dgm:prSet/>
      <dgm:spPr/>
      <dgm:t>
        <a:bodyPr/>
        <a:lstStyle/>
        <a:p>
          <a:endParaRPr lang="en-US"/>
        </a:p>
      </dgm:t>
    </dgm:pt>
    <dgm:pt modelId="{6F40F65A-88FD-4EE6-BE6B-C111B502F5D7}" type="sibTrans" cxnId="{023D4F10-5535-491B-B246-0567305BDBDE}">
      <dgm:prSet/>
      <dgm:spPr/>
      <dgm:t>
        <a:bodyPr/>
        <a:lstStyle/>
        <a:p>
          <a:endParaRPr lang="en-US"/>
        </a:p>
      </dgm:t>
    </dgm:pt>
    <dgm:pt modelId="{97876827-5BD4-440D-9E1F-AA530ACD38A5}">
      <dgm:prSet/>
      <dgm:spPr/>
      <dgm:t>
        <a:bodyPr/>
        <a:lstStyle/>
        <a:p>
          <a:pPr>
            <a:lnSpc>
              <a:spcPct val="100000"/>
            </a:lnSpc>
          </a:pPr>
          <a:r>
            <a:rPr lang="en-MY"/>
            <a:t>Print the list in reverse order</a:t>
          </a:r>
          <a:endParaRPr lang="en-US"/>
        </a:p>
      </dgm:t>
    </dgm:pt>
    <dgm:pt modelId="{23A8A384-EBA5-497B-A97A-7AF139C65A7E}" type="parTrans" cxnId="{7DD8F8FE-8E05-4DFE-8B52-3471CA9B67DB}">
      <dgm:prSet/>
      <dgm:spPr/>
      <dgm:t>
        <a:bodyPr/>
        <a:lstStyle/>
        <a:p>
          <a:endParaRPr lang="en-US"/>
        </a:p>
      </dgm:t>
    </dgm:pt>
    <dgm:pt modelId="{ED76E56D-68F9-42A1-B30E-3D40BA8ACCD9}" type="sibTrans" cxnId="{7DD8F8FE-8E05-4DFE-8B52-3471CA9B67DB}">
      <dgm:prSet/>
      <dgm:spPr/>
      <dgm:t>
        <a:bodyPr/>
        <a:lstStyle/>
        <a:p>
          <a:endParaRPr lang="en-US"/>
        </a:p>
      </dgm:t>
    </dgm:pt>
    <dgm:pt modelId="{F05673DA-3092-47BE-8A0D-D6464F8153E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MY"/>
            <a:t>Exercise :</a:t>
          </a:r>
          <a:endParaRPr lang="en-US"/>
        </a:p>
      </dgm:t>
    </dgm:pt>
    <dgm:pt modelId="{998D25E2-5DEA-4712-A0B5-01D778B1023D}" type="parTrans" cxnId="{C3F5D66C-0BD2-46C1-AA34-90DCBB0C8543}">
      <dgm:prSet/>
      <dgm:spPr/>
      <dgm:t>
        <a:bodyPr/>
        <a:lstStyle/>
        <a:p>
          <a:endParaRPr lang="en-US"/>
        </a:p>
      </dgm:t>
    </dgm:pt>
    <dgm:pt modelId="{0A8BACA4-FB47-4852-83A4-452FFAAFB572}" type="sibTrans" cxnId="{C3F5D66C-0BD2-46C1-AA34-90DCBB0C8543}">
      <dgm:prSet/>
      <dgm:spPr/>
      <dgm:t>
        <a:bodyPr/>
        <a:lstStyle/>
        <a:p>
          <a:endParaRPr lang="en-US"/>
        </a:p>
      </dgm:t>
    </dgm:pt>
    <dgm:pt modelId="{2E2C1F7E-7417-46BE-9474-C48411101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Create a dictionary to store the names and ages of three people.</a:t>
          </a:r>
        </a:p>
      </dgm:t>
    </dgm:pt>
    <dgm:pt modelId="{57B4B59F-F141-4BAA-8771-32C1290C2C9B}" type="parTrans" cxnId="{C7E59949-71FB-4DD7-A794-6C5E79791AFD}">
      <dgm:prSet/>
      <dgm:spPr/>
      <dgm:t>
        <a:bodyPr/>
        <a:lstStyle/>
        <a:p>
          <a:endParaRPr lang="en-US"/>
        </a:p>
      </dgm:t>
    </dgm:pt>
    <dgm:pt modelId="{80625753-E47F-4C9F-87E1-3CC90C898CDB}" type="sibTrans" cxnId="{C7E59949-71FB-4DD7-A794-6C5E79791AFD}">
      <dgm:prSet/>
      <dgm:spPr/>
      <dgm:t>
        <a:bodyPr/>
        <a:lstStyle/>
        <a:p>
          <a:endParaRPr lang="en-US"/>
        </a:p>
      </dgm:t>
    </dgm:pt>
    <dgm:pt modelId="{FFC095F2-78DB-4A4A-8293-6E7C2160C2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 a new person to the dictionary.</a:t>
          </a:r>
        </a:p>
      </dgm:t>
    </dgm:pt>
    <dgm:pt modelId="{27969F70-61DF-4DC3-81D3-4F5C97DF5D05}" type="parTrans" cxnId="{4A332595-8D4C-4B9F-8C31-C552C5F05B65}">
      <dgm:prSet/>
      <dgm:spPr/>
      <dgm:t>
        <a:bodyPr/>
        <a:lstStyle/>
        <a:p>
          <a:endParaRPr lang="en-US"/>
        </a:p>
      </dgm:t>
    </dgm:pt>
    <dgm:pt modelId="{88BEA92A-A815-4406-AB6A-D262F0887FC4}" type="sibTrans" cxnId="{4A332595-8D4C-4B9F-8C31-C552C5F05B65}">
      <dgm:prSet/>
      <dgm:spPr/>
      <dgm:t>
        <a:bodyPr/>
        <a:lstStyle/>
        <a:p>
          <a:endParaRPr lang="en-US"/>
        </a:p>
      </dgm:t>
    </dgm:pt>
    <dgm:pt modelId="{F44E9037-5BAB-454F-82BE-57AA18737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Remove a person from the dictionary.</a:t>
          </a:r>
        </a:p>
      </dgm:t>
    </dgm:pt>
    <dgm:pt modelId="{9F56B76D-1336-4A6A-9670-D2769CAD40C4}" type="parTrans" cxnId="{00D7CF96-C0C3-4606-8551-431233EA5D2D}">
      <dgm:prSet/>
      <dgm:spPr/>
      <dgm:t>
        <a:bodyPr/>
        <a:lstStyle/>
        <a:p>
          <a:endParaRPr lang="en-US"/>
        </a:p>
      </dgm:t>
    </dgm:pt>
    <dgm:pt modelId="{D563DCAB-72AE-452D-B3A9-6DD16E4CD1F1}" type="sibTrans" cxnId="{00D7CF96-C0C3-4606-8551-431233EA5D2D}">
      <dgm:prSet/>
      <dgm:spPr/>
      <dgm:t>
        <a:bodyPr/>
        <a:lstStyle/>
        <a:p>
          <a:endParaRPr lang="en-US"/>
        </a:p>
      </dgm:t>
    </dgm:pt>
    <dgm:pt modelId="{29E9568A-437F-4669-9AE2-A005ABAEB5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Print the keys (names) in the dictionary.</a:t>
          </a:r>
        </a:p>
      </dgm:t>
    </dgm:pt>
    <dgm:pt modelId="{CCDF1D8F-552E-4D45-A69F-669E9C38DD13}" type="parTrans" cxnId="{7BCC1A34-85EE-48CA-898C-85D1E6DA1143}">
      <dgm:prSet/>
      <dgm:spPr/>
      <dgm:t>
        <a:bodyPr/>
        <a:lstStyle/>
        <a:p>
          <a:endParaRPr lang="en-US"/>
        </a:p>
      </dgm:t>
    </dgm:pt>
    <dgm:pt modelId="{551AD65B-A8A0-4919-A978-588E70673B98}" type="sibTrans" cxnId="{7BCC1A34-85EE-48CA-898C-85D1E6DA1143}">
      <dgm:prSet/>
      <dgm:spPr/>
      <dgm:t>
        <a:bodyPr/>
        <a:lstStyle/>
        <a:p>
          <a:endParaRPr lang="en-US"/>
        </a:p>
      </dgm:t>
    </dgm:pt>
    <dgm:pt modelId="{8E6415EF-74D1-4EBF-9906-7EF06E288B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Print the values (ages) in the dictionary.</a:t>
          </a:r>
        </a:p>
      </dgm:t>
    </dgm:pt>
    <dgm:pt modelId="{FE5EE416-C43B-432C-A653-521D3309DEEE}" type="parTrans" cxnId="{CD877F64-41CE-46B3-AB7C-F1E10C033A33}">
      <dgm:prSet/>
      <dgm:spPr/>
      <dgm:t>
        <a:bodyPr/>
        <a:lstStyle/>
        <a:p>
          <a:endParaRPr lang="en-US"/>
        </a:p>
      </dgm:t>
    </dgm:pt>
    <dgm:pt modelId="{7B712EDC-7C03-4E74-BEDB-9AE27CE41DA7}" type="sibTrans" cxnId="{CD877F64-41CE-46B3-AB7C-F1E10C033A33}">
      <dgm:prSet/>
      <dgm:spPr/>
      <dgm:t>
        <a:bodyPr/>
        <a:lstStyle/>
        <a:p>
          <a:endParaRPr lang="en-US"/>
        </a:p>
      </dgm:t>
    </dgm:pt>
    <dgm:pt modelId="{CDBA3096-19A0-4058-B5B1-32A94B1B971D}" type="pres">
      <dgm:prSet presAssocID="{2F3C2EF7-F63F-49C6-A981-38130D670860}" presName="root" presStyleCnt="0">
        <dgm:presLayoutVars>
          <dgm:dir/>
          <dgm:resizeHandles val="exact"/>
        </dgm:presLayoutVars>
      </dgm:prSet>
      <dgm:spPr/>
    </dgm:pt>
    <dgm:pt modelId="{B1240D73-0B15-4EF9-911A-793EB65FF259}" type="pres">
      <dgm:prSet presAssocID="{BA5DF836-DD76-40DA-9629-FF795CF65A0E}" presName="compNode" presStyleCnt="0"/>
      <dgm:spPr/>
    </dgm:pt>
    <dgm:pt modelId="{4F5BD84C-06D6-4088-96E4-76C6E20A1400}" type="pres">
      <dgm:prSet presAssocID="{BA5DF836-DD76-40DA-9629-FF795CF65A0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melon"/>
        </a:ext>
      </dgm:extLst>
    </dgm:pt>
    <dgm:pt modelId="{18645B8A-4CE7-40C7-8563-F36E4234886D}" type="pres">
      <dgm:prSet presAssocID="{BA5DF836-DD76-40DA-9629-FF795CF65A0E}" presName="iconSpace" presStyleCnt="0"/>
      <dgm:spPr/>
    </dgm:pt>
    <dgm:pt modelId="{3FBA82A8-0A62-4094-96E5-DECA22080E87}" type="pres">
      <dgm:prSet presAssocID="{BA5DF836-DD76-40DA-9629-FF795CF65A0E}" presName="parTx" presStyleLbl="revTx" presStyleIdx="0" presStyleCnt="4">
        <dgm:presLayoutVars>
          <dgm:chMax val="0"/>
          <dgm:chPref val="0"/>
        </dgm:presLayoutVars>
      </dgm:prSet>
      <dgm:spPr/>
    </dgm:pt>
    <dgm:pt modelId="{B82CC619-6DB3-4987-87B6-84605873C442}" type="pres">
      <dgm:prSet presAssocID="{BA5DF836-DD76-40DA-9629-FF795CF65A0E}" presName="txSpace" presStyleCnt="0"/>
      <dgm:spPr/>
    </dgm:pt>
    <dgm:pt modelId="{24DB3430-223E-4296-9DA0-4C6494857C50}" type="pres">
      <dgm:prSet presAssocID="{BA5DF836-DD76-40DA-9629-FF795CF65A0E}" presName="desTx" presStyleLbl="revTx" presStyleIdx="1" presStyleCnt="4">
        <dgm:presLayoutVars/>
      </dgm:prSet>
      <dgm:spPr/>
    </dgm:pt>
    <dgm:pt modelId="{B806D2D1-227E-4162-8B03-5C7433EF646F}" type="pres">
      <dgm:prSet presAssocID="{E6488A00-EE9A-48DF-82A3-E3DA6067847A}" presName="sibTrans" presStyleCnt="0"/>
      <dgm:spPr/>
    </dgm:pt>
    <dgm:pt modelId="{56C8C7BD-0326-4FF4-A05E-CA662DBD90D3}" type="pres">
      <dgm:prSet presAssocID="{F05673DA-3092-47BE-8A0D-D6464F8153E5}" presName="compNode" presStyleCnt="0"/>
      <dgm:spPr/>
    </dgm:pt>
    <dgm:pt modelId="{8574FCAD-5C21-4D72-B906-CDEE27B2788E}" type="pres">
      <dgm:prSet presAssocID="{F05673DA-3092-47BE-8A0D-D6464F8153E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3719D07-7C76-4566-BD91-C16A704F6C53}" type="pres">
      <dgm:prSet presAssocID="{F05673DA-3092-47BE-8A0D-D6464F8153E5}" presName="iconSpace" presStyleCnt="0"/>
      <dgm:spPr/>
    </dgm:pt>
    <dgm:pt modelId="{D4FE867C-8A12-4366-8FD9-71967D88B784}" type="pres">
      <dgm:prSet presAssocID="{F05673DA-3092-47BE-8A0D-D6464F8153E5}" presName="parTx" presStyleLbl="revTx" presStyleIdx="2" presStyleCnt="4">
        <dgm:presLayoutVars>
          <dgm:chMax val="0"/>
          <dgm:chPref val="0"/>
        </dgm:presLayoutVars>
      </dgm:prSet>
      <dgm:spPr/>
    </dgm:pt>
    <dgm:pt modelId="{E6BFBF6C-5C20-4501-B654-614E0EB4BD37}" type="pres">
      <dgm:prSet presAssocID="{F05673DA-3092-47BE-8A0D-D6464F8153E5}" presName="txSpace" presStyleCnt="0"/>
      <dgm:spPr/>
    </dgm:pt>
    <dgm:pt modelId="{369473AD-6335-407F-BE19-7AB304ECDE14}" type="pres">
      <dgm:prSet presAssocID="{F05673DA-3092-47BE-8A0D-D6464F8153E5}" presName="desTx" presStyleLbl="revTx" presStyleIdx="3" presStyleCnt="4">
        <dgm:presLayoutVars/>
      </dgm:prSet>
      <dgm:spPr/>
    </dgm:pt>
  </dgm:ptLst>
  <dgm:cxnLst>
    <dgm:cxn modelId="{97079208-E5CE-4AA5-AF3C-C4CB3AD53967}" type="presOf" srcId="{8E6415EF-74D1-4EBF-9906-7EF06E288BFB}" destId="{369473AD-6335-407F-BE19-7AB304ECDE14}" srcOrd="0" destOrd="4" presId="urn:microsoft.com/office/officeart/2018/2/layout/IconLabelDescriptionList"/>
    <dgm:cxn modelId="{023D4F10-5535-491B-B246-0567305BDBDE}" srcId="{BA5DF836-DD76-40DA-9629-FF795CF65A0E}" destId="{8BE7F677-B145-47B8-9BE1-89B28F0B64E2}" srcOrd="3" destOrd="0" parTransId="{AE5AEF8D-EF7E-45B8-A911-0FA44A6736BA}" sibTransId="{6F40F65A-88FD-4EE6-BE6B-C111B502F5D7}"/>
    <dgm:cxn modelId="{ACFF6E27-D7BB-4466-9B6E-9322A16DCD73}" type="presOf" srcId="{97876827-5BD4-440D-9E1F-AA530ACD38A5}" destId="{24DB3430-223E-4296-9DA0-4C6494857C50}" srcOrd="0" destOrd="4" presId="urn:microsoft.com/office/officeart/2018/2/layout/IconLabelDescriptionList"/>
    <dgm:cxn modelId="{ABDD582E-A594-4E5E-A3FF-E26620351614}" type="presOf" srcId="{FFC095F2-78DB-4A4A-8293-6E7C2160C222}" destId="{369473AD-6335-407F-BE19-7AB304ECDE14}" srcOrd="0" destOrd="1" presId="urn:microsoft.com/office/officeart/2018/2/layout/IconLabelDescriptionList"/>
    <dgm:cxn modelId="{7BCC1A34-85EE-48CA-898C-85D1E6DA1143}" srcId="{F05673DA-3092-47BE-8A0D-D6464F8153E5}" destId="{29E9568A-437F-4669-9AE2-A005ABAEB55F}" srcOrd="3" destOrd="0" parTransId="{CCDF1D8F-552E-4D45-A69F-669E9C38DD13}" sibTransId="{551AD65B-A8A0-4919-A978-588E70673B98}"/>
    <dgm:cxn modelId="{61D87D3C-5005-405E-94B5-9A295BA1D288}" type="presOf" srcId="{51BBD341-71C9-42A6-9614-B7CF3F9B64E7}" destId="{24DB3430-223E-4296-9DA0-4C6494857C50}" srcOrd="0" destOrd="2" presId="urn:microsoft.com/office/officeart/2018/2/layout/IconLabelDescriptionList"/>
    <dgm:cxn modelId="{CD877F64-41CE-46B3-AB7C-F1E10C033A33}" srcId="{F05673DA-3092-47BE-8A0D-D6464F8153E5}" destId="{8E6415EF-74D1-4EBF-9906-7EF06E288BFB}" srcOrd="4" destOrd="0" parTransId="{FE5EE416-C43B-432C-A653-521D3309DEEE}" sibTransId="{7B712EDC-7C03-4E74-BEDB-9AE27CE41DA7}"/>
    <dgm:cxn modelId="{C7E59949-71FB-4DD7-A794-6C5E79791AFD}" srcId="{F05673DA-3092-47BE-8A0D-D6464F8153E5}" destId="{2E2C1F7E-7417-46BE-9474-C48411101ADE}" srcOrd="0" destOrd="0" parTransId="{57B4B59F-F141-4BAA-8771-32C1290C2C9B}" sibTransId="{80625753-E47F-4C9F-87E1-3CC90C898CDB}"/>
    <dgm:cxn modelId="{C96F4B6C-B838-480D-B2FD-99E246D6CE3B}" srcId="{BA5DF836-DD76-40DA-9629-FF795CF65A0E}" destId="{A156B2F6-27A4-4670-8C55-34F0D0E8629A}" srcOrd="1" destOrd="0" parTransId="{921315E5-851A-406C-98F3-E6414390B5B2}" sibTransId="{5933DCE3-709E-4DA5-8106-2FC9177AC284}"/>
    <dgm:cxn modelId="{C3F5D66C-0BD2-46C1-AA34-90DCBB0C8543}" srcId="{2F3C2EF7-F63F-49C6-A981-38130D670860}" destId="{F05673DA-3092-47BE-8A0D-D6464F8153E5}" srcOrd="1" destOrd="0" parTransId="{998D25E2-5DEA-4712-A0B5-01D778B1023D}" sibTransId="{0A8BACA4-FB47-4852-83A4-452FFAAFB572}"/>
    <dgm:cxn modelId="{929F0358-3A94-4BA4-BA20-F19F8215A8D2}" type="presOf" srcId="{8BE7F677-B145-47B8-9BE1-89B28F0B64E2}" destId="{24DB3430-223E-4296-9DA0-4C6494857C50}" srcOrd="0" destOrd="3" presId="urn:microsoft.com/office/officeart/2018/2/layout/IconLabelDescriptionList"/>
    <dgm:cxn modelId="{1056958E-C46A-4C04-B832-64CE84D107C6}" type="presOf" srcId="{F05673DA-3092-47BE-8A0D-D6464F8153E5}" destId="{D4FE867C-8A12-4366-8FD9-71967D88B784}" srcOrd="0" destOrd="0" presId="urn:microsoft.com/office/officeart/2018/2/layout/IconLabelDescriptionList"/>
    <dgm:cxn modelId="{89271794-E33B-4D29-A8CA-3BE9CE11E9B8}" type="presOf" srcId="{2F3C2EF7-F63F-49C6-A981-38130D670860}" destId="{CDBA3096-19A0-4058-B5B1-32A94B1B971D}" srcOrd="0" destOrd="0" presId="urn:microsoft.com/office/officeart/2018/2/layout/IconLabelDescriptionList"/>
    <dgm:cxn modelId="{4A332595-8D4C-4B9F-8C31-C552C5F05B65}" srcId="{F05673DA-3092-47BE-8A0D-D6464F8153E5}" destId="{FFC095F2-78DB-4A4A-8293-6E7C2160C222}" srcOrd="1" destOrd="0" parTransId="{27969F70-61DF-4DC3-81D3-4F5C97DF5D05}" sibTransId="{88BEA92A-A815-4406-AB6A-D262F0887FC4}"/>
    <dgm:cxn modelId="{00D7CF96-C0C3-4606-8551-431233EA5D2D}" srcId="{F05673DA-3092-47BE-8A0D-D6464F8153E5}" destId="{F44E9037-5BAB-454F-82BE-57AA18737C2A}" srcOrd="2" destOrd="0" parTransId="{9F56B76D-1336-4A6A-9670-D2769CAD40C4}" sibTransId="{D563DCAB-72AE-452D-B3A9-6DD16E4CD1F1}"/>
    <dgm:cxn modelId="{E6DFB699-E2DF-430F-8B14-4AA987C245C6}" srcId="{BA5DF836-DD76-40DA-9629-FF795CF65A0E}" destId="{25C3D3FA-E580-450A-B0AD-A9DBE781E1CE}" srcOrd="0" destOrd="0" parTransId="{213E78E8-17ED-49E7-84BC-94C2BAF6AEC8}" sibTransId="{B4AB37B4-2E8E-41A5-930E-42354DFBFD1A}"/>
    <dgm:cxn modelId="{646228A8-3A06-497A-B075-6F024F3B589F}" srcId="{BA5DF836-DD76-40DA-9629-FF795CF65A0E}" destId="{51BBD341-71C9-42A6-9614-B7CF3F9B64E7}" srcOrd="2" destOrd="0" parTransId="{BBB696DA-79E5-4829-9577-00BA8A617AAC}" sibTransId="{EEA95D04-9E32-4CD4-8021-554BCE1C663D}"/>
    <dgm:cxn modelId="{9B330EB0-3C0A-4145-B804-39E7A195EE09}" srcId="{2F3C2EF7-F63F-49C6-A981-38130D670860}" destId="{BA5DF836-DD76-40DA-9629-FF795CF65A0E}" srcOrd="0" destOrd="0" parTransId="{777A405C-5624-4C82-A43A-8F05473169F9}" sibTransId="{E6488A00-EE9A-48DF-82A3-E3DA6067847A}"/>
    <dgm:cxn modelId="{729B68B3-B760-409D-8A2E-D3E797D8A79B}" type="presOf" srcId="{BA5DF836-DD76-40DA-9629-FF795CF65A0E}" destId="{3FBA82A8-0A62-4094-96E5-DECA22080E87}" srcOrd="0" destOrd="0" presId="urn:microsoft.com/office/officeart/2018/2/layout/IconLabelDescriptionList"/>
    <dgm:cxn modelId="{56D613B7-6F5C-4361-8C11-C2B5A812892E}" type="presOf" srcId="{25C3D3FA-E580-450A-B0AD-A9DBE781E1CE}" destId="{24DB3430-223E-4296-9DA0-4C6494857C50}" srcOrd="0" destOrd="0" presId="urn:microsoft.com/office/officeart/2018/2/layout/IconLabelDescriptionList"/>
    <dgm:cxn modelId="{03544CB9-D912-4310-820F-A2EE7CF67FA7}" type="presOf" srcId="{2E2C1F7E-7417-46BE-9474-C48411101ADE}" destId="{369473AD-6335-407F-BE19-7AB304ECDE14}" srcOrd="0" destOrd="0" presId="urn:microsoft.com/office/officeart/2018/2/layout/IconLabelDescriptionList"/>
    <dgm:cxn modelId="{031C0ACF-8E9E-4E30-B7AE-D5010A304455}" type="presOf" srcId="{29E9568A-437F-4669-9AE2-A005ABAEB55F}" destId="{369473AD-6335-407F-BE19-7AB304ECDE14}" srcOrd="0" destOrd="3" presId="urn:microsoft.com/office/officeart/2018/2/layout/IconLabelDescriptionList"/>
    <dgm:cxn modelId="{0C7EFBD9-BC09-4343-85A1-BB2B0D649DD9}" type="presOf" srcId="{A156B2F6-27A4-4670-8C55-34F0D0E8629A}" destId="{24DB3430-223E-4296-9DA0-4C6494857C50}" srcOrd="0" destOrd="1" presId="urn:microsoft.com/office/officeart/2018/2/layout/IconLabelDescriptionList"/>
    <dgm:cxn modelId="{AEE1DCDE-1DF4-4C37-BD59-2F2770F76CF4}" type="presOf" srcId="{F44E9037-5BAB-454F-82BE-57AA18737C2A}" destId="{369473AD-6335-407F-BE19-7AB304ECDE14}" srcOrd="0" destOrd="2" presId="urn:microsoft.com/office/officeart/2018/2/layout/IconLabelDescriptionList"/>
    <dgm:cxn modelId="{7DD8F8FE-8E05-4DFE-8B52-3471CA9B67DB}" srcId="{BA5DF836-DD76-40DA-9629-FF795CF65A0E}" destId="{97876827-5BD4-440D-9E1F-AA530ACD38A5}" srcOrd="4" destOrd="0" parTransId="{23A8A384-EBA5-497B-A97A-7AF139C65A7E}" sibTransId="{ED76E56D-68F9-42A1-B30E-3D40BA8ACCD9}"/>
    <dgm:cxn modelId="{D1DB5E92-763C-45BC-A270-20073298EF3D}" type="presParOf" srcId="{CDBA3096-19A0-4058-B5B1-32A94B1B971D}" destId="{B1240D73-0B15-4EF9-911A-793EB65FF259}" srcOrd="0" destOrd="0" presId="urn:microsoft.com/office/officeart/2018/2/layout/IconLabelDescriptionList"/>
    <dgm:cxn modelId="{79AA0690-B78A-4CE7-B999-E38D48F04ED4}" type="presParOf" srcId="{B1240D73-0B15-4EF9-911A-793EB65FF259}" destId="{4F5BD84C-06D6-4088-96E4-76C6E20A1400}" srcOrd="0" destOrd="0" presId="urn:microsoft.com/office/officeart/2018/2/layout/IconLabelDescriptionList"/>
    <dgm:cxn modelId="{BB79B68E-8637-4EB6-B766-3DCD2C3E434E}" type="presParOf" srcId="{B1240D73-0B15-4EF9-911A-793EB65FF259}" destId="{18645B8A-4CE7-40C7-8563-F36E4234886D}" srcOrd="1" destOrd="0" presId="urn:microsoft.com/office/officeart/2018/2/layout/IconLabelDescriptionList"/>
    <dgm:cxn modelId="{1116064E-F0F6-4994-A62D-EFACE4533C13}" type="presParOf" srcId="{B1240D73-0B15-4EF9-911A-793EB65FF259}" destId="{3FBA82A8-0A62-4094-96E5-DECA22080E87}" srcOrd="2" destOrd="0" presId="urn:microsoft.com/office/officeart/2018/2/layout/IconLabelDescriptionList"/>
    <dgm:cxn modelId="{34B41767-B7BA-40C4-9A51-BD1884139972}" type="presParOf" srcId="{B1240D73-0B15-4EF9-911A-793EB65FF259}" destId="{B82CC619-6DB3-4987-87B6-84605873C442}" srcOrd="3" destOrd="0" presId="urn:microsoft.com/office/officeart/2018/2/layout/IconLabelDescriptionList"/>
    <dgm:cxn modelId="{A7BC1316-A18F-458C-80B2-95944332178E}" type="presParOf" srcId="{B1240D73-0B15-4EF9-911A-793EB65FF259}" destId="{24DB3430-223E-4296-9DA0-4C6494857C50}" srcOrd="4" destOrd="0" presId="urn:microsoft.com/office/officeart/2018/2/layout/IconLabelDescriptionList"/>
    <dgm:cxn modelId="{A04A1334-01BA-4873-A403-602FF4C45E43}" type="presParOf" srcId="{CDBA3096-19A0-4058-B5B1-32A94B1B971D}" destId="{B806D2D1-227E-4162-8B03-5C7433EF646F}" srcOrd="1" destOrd="0" presId="urn:microsoft.com/office/officeart/2018/2/layout/IconLabelDescriptionList"/>
    <dgm:cxn modelId="{40783C16-9BE9-4541-8454-FF98670250FB}" type="presParOf" srcId="{CDBA3096-19A0-4058-B5B1-32A94B1B971D}" destId="{56C8C7BD-0326-4FF4-A05E-CA662DBD90D3}" srcOrd="2" destOrd="0" presId="urn:microsoft.com/office/officeart/2018/2/layout/IconLabelDescriptionList"/>
    <dgm:cxn modelId="{DCC86280-83E2-4FAA-A317-525F2F6E028F}" type="presParOf" srcId="{56C8C7BD-0326-4FF4-A05E-CA662DBD90D3}" destId="{8574FCAD-5C21-4D72-B906-CDEE27B2788E}" srcOrd="0" destOrd="0" presId="urn:microsoft.com/office/officeart/2018/2/layout/IconLabelDescriptionList"/>
    <dgm:cxn modelId="{51BD801F-6DE9-499C-8B40-550EB42684D5}" type="presParOf" srcId="{56C8C7BD-0326-4FF4-A05E-CA662DBD90D3}" destId="{13719D07-7C76-4566-BD91-C16A704F6C53}" srcOrd="1" destOrd="0" presId="urn:microsoft.com/office/officeart/2018/2/layout/IconLabelDescriptionList"/>
    <dgm:cxn modelId="{AE45DED0-C5A3-4749-8EBB-F2F9B04AEFEE}" type="presParOf" srcId="{56C8C7BD-0326-4FF4-A05E-CA662DBD90D3}" destId="{D4FE867C-8A12-4366-8FD9-71967D88B784}" srcOrd="2" destOrd="0" presId="urn:microsoft.com/office/officeart/2018/2/layout/IconLabelDescriptionList"/>
    <dgm:cxn modelId="{268558C4-CAF7-4B3C-B20B-00FBA243B0A7}" type="presParOf" srcId="{56C8C7BD-0326-4FF4-A05E-CA662DBD90D3}" destId="{E6BFBF6C-5C20-4501-B654-614E0EB4BD37}" srcOrd="3" destOrd="0" presId="urn:microsoft.com/office/officeart/2018/2/layout/IconLabelDescriptionList"/>
    <dgm:cxn modelId="{820BB31E-955B-4169-9331-7928C1E05196}" type="presParOf" srcId="{56C8C7BD-0326-4FF4-A05E-CA662DBD90D3}" destId="{369473AD-6335-407F-BE19-7AB304ECDE1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3A572-C9B0-492A-AF98-640842BDE3BD}">
      <dsp:nvSpPr>
        <dsp:cNvPr id="0" name=""/>
        <dsp:cNvSpPr/>
      </dsp:nvSpPr>
      <dsp:spPr>
        <a:xfrm>
          <a:off x="735974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29D55787-B644-48BF-B4DC-216B06A17338}">
      <dsp:nvSpPr>
        <dsp:cNvPr id="0" name=""/>
        <dsp:cNvSpPr/>
      </dsp:nvSpPr>
      <dsp:spPr>
        <a:xfrm>
          <a:off x="969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118A8C-0169-47E8-83B0-220CE2FEA69B}">
      <dsp:nvSpPr>
        <dsp:cNvPr id="0" name=""/>
        <dsp:cNvSpPr/>
      </dsp:nvSpPr>
      <dsp:spPr>
        <a:xfrm>
          <a:off x="384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100" kern="1200"/>
            <a:t>Introduction to Python</a:t>
          </a:r>
          <a:endParaRPr lang="en-US" sz="2100" kern="1200"/>
        </a:p>
      </dsp:txBody>
      <dsp:txXfrm>
        <a:off x="384974" y="2267140"/>
        <a:ext cx="1800000" cy="720000"/>
      </dsp:txXfrm>
    </dsp:sp>
    <dsp:sp modelId="{32772AF9-E909-4FD2-B041-4C5B66166766}">
      <dsp:nvSpPr>
        <dsp:cNvPr id="0" name=""/>
        <dsp:cNvSpPr/>
      </dsp:nvSpPr>
      <dsp:spPr>
        <a:xfrm>
          <a:off x="2850974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3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867F9378-2FF2-482C-8880-3B3121262641}">
      <dsp:nvSpPr>
        <dsp:cNvPr id="0" name=""/>
        <dsp:cNvSpPr/>
      </dsp:nvSpPr>
      <dsp:spPr>
        <a:xfrm>
          <a:off x="3084974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7A32B2-469E-4A98-A36C-FD88DFEC69D9}">
      <dsp:nvSpPr>
        <dsp:cNvPr id="0" name=""/>
        <dsp:cNvSpPr/>
      </dsp:nvSpPr>
      <dsp:spPr>
        <a:xfrm>
          <a:off x="2499974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100" kern="1200"/>
            <a:t>Installing Python</a:t>
          </a:r>
          <a:endParaRPr lang="en-US" sz="2100" kern="1200"/>
        </a:p>
      </dsp:txBody>
      <dsp:txXfrm>
        <a:off x="2499974" y="2267140"/>
        <a:ext cx="1800000" cy="720000"/>
      </dsp:txXfrm>
    </dsp:sp>
    <dsp:sp modelId="{0B9A4C7A-76AC-4F86-93D4-A9CA200530E4}">
      <dsp:nvSpPr>
        <dsp:cNvPr id="0" name=""/>
        <dsp:cNvSpPr/>
      </dsp:nvSpPr>
      <dsp:spPr>
        <a:xfrm>
          <a:off x="4965975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4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398F44A-0B48-485C-BAA5-518A84735C1C}">
      <dsp:nvSpPr>
        <dsp:cNvPr id="0" name=""/>
        <dsp:cNvSpPr/>
      </dsp:nvSpPr>
      <dsp:spPr>
        <a:xfrm>
          <a:off x="519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B8A4568-B5AA-4C42-A1D0-3088F5434D31}">
      <dsp:nvSpPr>
        <dsp:cNvPr id="0" name=""/>
        <dsp:cNvSpPr/>
      </dsp:nvSpPr>
      <dsp:spPr>
        <a:xfrm>
          <a:off x="461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100" kern="1200"/>
            <a:t>Basic Python concepts</a:t>
          </a:r>
          <a:endParaRPr lang="en-US" sz="2100" kern="1200"/>
        </a:p>
      </dsp:txBody>
      <dsp:txXfrm>
        <a:off x="4614975" y="2267140"/>
        <a:ext cx="1800000" cy="720000"/>
      </dsp:txXfrm>
    </dsp:sp>
    <dsp:sp modelId="{06AB8263-CE8A-4512-BA2A-5F4193C8594D}">
      <dsp:nvSpPr>
        <dsp:cNvPr id="0" name=""/>
        <dsp:cNvSpPr/>
      </dsp:nvSpPr>
      <dsp:spPr>
        <a:xfrm>
          <a:off x="7080975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5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1B36B192-AEB6-45FD-8043-BD5DDCA7E432}">
      <dsp:nvSpPr>
        <dsp:cNvPr id="0" name=""/>
        <dsp:cNvSpPr/>
      </dsp:nvSpPr>
      <dsp:spPr>
        <a:xfrm>
          <a:off x="7314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5493AE-0CB8-4C98-B702-5933DCC1447E}">
      <dsp:nvSpPr>
        <dsp:cNvPr id="0" name=""/>
        <dsp:cNvSpPr/>
      </dsp:nvSpPr>
      <dsp:spPr>
        <a:xfrm>
          <a:off x="6729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100" kern="1200"/>
            <a:t>Functions and modules</a:t>
          </a:r>
          <a:endParaRPr lang="en-US" sz="2100" kern="1200"/>
        </a:p>
      </dsp:txBody>
      <dsp:txXfrm>
        <a:off x="6729975" y="2267140"/>
        <a:ext cx="1800000" cy="720000"/>
      </dsp:txXfrm>
    </dsp:sp>
    <dsp:sp modelId="{2EBCCC6A-C79E-4311-A680-2AAE71E5BB7F}">
      <dsp:nvSpPr>
        <dsp:cNvPr id="0" name=""/>
        <dsp:cNvSpPr/>
      </dsp:nvSpPr>
      <dsp:spPr>
        <a:xfrm>
          <a:off x="9195975" y="827140"/>
          <a:ext cx="1098000" cy="1098000"/>
        </a:xfrm>
        <a:prstGeom prst="round2DiagRect">
          <a:avLst>
            <a:gd name="adj1" fmla="val 29727"/>
            <a:gd name="adj2" fmla="val 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6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9940196C-9B61-48AB-B3CF-2777D6181727}">
      <dsp:nvSpPr>
        <dsp:cNvPr id="0" name=""/>
        <dsp:cNvSpPr/>
      </dsp:nvSpPr>
      <dsp:spPr>
        <a:xfrm>
          <a:off x="9429975" y="1061140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7A113CC-B373-46B0-9D1F-4FD88B806736}">
      <dsp:nvSpPr>
        <dsp:cNvPr id="0" name=""/>
        <dsp:cNvSpPr/>
      </dsp:nvSpPr>
      <dsp:spPr>
        <a:xfrm>
          <a:off x="8844975" y="226714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100" kern="1200"/>
            <a:t>Lists and dictionaries</a:t>
          </a:r>
          <a:endParaRPr lang="en-US" sz="2100" kern="1200"/>
        </a:p>
      </dsp:txBody>
      <dsp:txXfrm>
        <a:off x="8844975" y="2267140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2CFC06-5FAB-44FE-AB51-1373A62DEA38}">
      <dsp:nvSpPr>
        <dsp:cNvPr id="0" name=""/>
        <dsp:cNvSpPr/>
      </dsp:nvSpPr>
      <dsp:spPr>
        <a:xfrm>
          <a:off x="3231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4499C-518E-46B5-B5BC-A769F3DE2602}">
      <dsp:nvSpPr>
        <dsp:cNvPr id="0" name=""/>
        <dsp:cNvSpPr/>
      </dsp:nvSpPr>
      <dsp:spPr>
        <a:xfrm>
          <a:off x="259591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600" kern="1200"/>
            <a:t>append</a:t>
          </a:r>
          <a:endParaRPr lang="en-US" sz="4600" kern="1200"/>
        </a:p>
      </dsp:txBody>
      <dsp:txXfrm>
        <a:off x="302502" y="1339273"/>
        <a:ext cx="2221419" cy="1379276"/>
      </dsp:txXfrm>
    </dsp:sp>
    <dsp:sp modelId="{BB84E15D-B607-408E-B817-886D21C2AE2B}">
      <dsp:nvSpPr>
        <dsp:cNvPr id="0" name=""/>
        <dsp:cNvSpPr/>
      </dsp:nvSpPr>
      <dsp:spPr>
        <a:xfrm>
          <a:off x="2823193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A58F6-DAE4-4B58-8F8F-60AA271A2E44}">
      <dsp:nvSpPr>
        <dsp:cNvPr id="0" name=""/>
        <dsp:cNvSpPr/>
      </dsp:nvSpPr>
      <dsp:spPr>
        <a:xfrm>
          <a:off x="3079553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600" kern="1200"/>
            <a:t>remove</a:t>
          </a:r>
          <a:endParaRPr lang="en-US" sz="4600" kern="1200"/>
        </a:p>
      </dsp:txBody>
      <dsp:txXfrm>
        <a:off x="3122464" y="1339273"/>
        <a:ext cx="2221419" cy="1379276"/>
      </dsp:txXfrm>
    </dsp:sp>
    <dsp:sp modelId="{12EADCB4-23D7-40DC-B0F6-D75A5C3EE6A2}">
      <dsp:nvSpPr>
        <dsp:cNvPr id="0" name=""/>
        <dsp:cNvSpPr/>
      </dsp:nvSpPr>
      <dsp:spPr>
        <a:xfrm>
          <a:off x="5643155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CBC35-D9A3-487A-9C76-2A9563D79A4A}">
      <dsp:nvSpPr>
        <dsp:cNvPr id="0" name=""/>
        <dsp:cNvSpPr/>
      </dsp:nvSpPr>
      <dsp:spPr>
        <a:xfrm>
          <a:off x="5899515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600" kern="1200"/>
            <a:t>len(list)</a:t>
          </a:r>
          <a:endParaRPr lang="en-US" sz="4600" kern="1200"/>
        </a:p>
      </dsp:txBody>
      <dsp:txXfrm>
        <a:off x="5942426" y="1339273"/>
        <a:ext cx="2221419" cy="1379276"/>
      </dsp:txXfrm>
    </dsp:sp>
    <dsp:sp modelId="{5F32CBFB-0CBB-49B5-8062-983B58298BA2}">
      <dsp:nvSpPr>
        <dsp:cNvPr id="0" name=""/>
        <dsp:cNvSpPr/>
      </dsp:nvSpPr>
      <dsp:spPr>
        <a:xfrm>
          <a:off x="8463116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F59A0-8DF9-43D7-9868-5900E0EFAD05}">
      <dsp:nvSpPr>
        <dsp:cNvPr id="0" name=""/>
        <dsp:cNvSpPr/>
      </dsp:nvSpPr>
      <dsp:spPr>
        <a:xfrm>
          <a:off x="8719477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600" kern="1200"/>
            <a:t>list[::-1]</a:t>
          </a:r>
          <a:endParaRPr lang="en-US" sz="4600" kern="1200"/>
        </a:p>
      </dsp:txBody>
      <dsp:txXfrm>
        <a:off x="8762388" y="1339273"/>
        <a:ext cx="2221419" cy="137927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E5AF88-D467-49BD-9228-E404BB94CB8E}">
      <dsp:nvSpPr>
        <dsp:cNvPr id="0" name=""/>
        <dsp:cNvSpPr/>
      </dsp:nvSpPr>
      <dsp:spPr>
        <a:xfrm>
          <a:off x="3231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6A33C-358F-47E5-83DE-949423F57D7C}">
      <dsp:nvSpPr>
        <dsp:cNvPr id="0" name=""/>
        <dsp:cNvSpPr/>
      </dsp:nvSpPr>
      <dsp:spPr>
        <a:xfrm>
          <a:off x="259591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dict[“key”] = value</a:t>
          </a:r>
          <a:endParaRPr lang="en-US" sz="1900" kern="1200"/>
        </a:p>
      </dsp:txBody>
      <dsp:txXfrm>
        <a:off x="302502" y="1339273"/>
        <a:ext cx="2221419" cy="1379276"/>
      </dsp:txXfrm>
    </dsp:sp>
    <dsp:sp modelId="{6C8BF11C-A256-4347-A215-E73041CAB558}">
      <dsp:nvSpPr>
        <dsp:cNvPr id="0" name=""/>
        <dsp:cNvSpPr/>
      </dsp:nvSpPr>
      <dsp:spPr>
        <a:xfrm>
          <a:off x="2823193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EF8BE-554A-4E4E-8A26-BC29246AE2B2}">
      <dsp:nvSpPr>
        <dsp:cNvPr id="0" name=""/>
        <dsp:cNvSpPr/>
      </dsp:nvSpPr>
      <dsp:spPr>
        <a:xfrm>
          <a:off x="3079553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del dict[“key”]</a:t>
          </a:r>
          <a:endParaRPr lang="en-US" sz="1900" kern="1200"/>
        </a:p>
      </dsp:txBody>
      <dsp:txXfrm>
        <a:off x="3122464" y="1339273"/>
        <a:ext cx="2221419" cy="1379276"/>
      </dsp:txXfrm>
    </dsp:sp>
    <dsp:sp modelId="{E560C79F-5823-44BB-9636-620A6F465CB1}">
      <dsp:nvSpPr>
        <dsp:cNvPr id="0" name=""/>
        <dsp:cNvSpPr/>
      </dsp:nvSpPr>
      <dsp:spPr>
        <a:xfrm>
          <a:off x="5643155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1F16F-0D2B-4CC8-A876-AE1CC1516674}">
      <dsp:nvSpPr>
        <dsp:cNvPr id="0" name=""/>
        <dsp:cNvSpPr/>
      </dsp:nvSpPr>
      <dsp:spPr>
        <a:xfrm>
          <a:off x="5899515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list(dict.keys())</a:t>
          </a:r>
          <a:endParaRPr lang="en-US" sz="1900" kern="1200"/>
        </a:p>
      </dsp:txBody>
      <dsp:txXfrm>
        <a:off x="5942426" y="1339273"/>
        <a:ext cx="2221419" cy="1379276"/>
      </dsp:txXfrm>
    </dsp:sp>
    <dsp:sp modelId="{72EA318C-05C7-49C1-98A7-D6085103AE6C}">
      <dsp:nvSpPr>
        <dsp:cNvPr id="0" name=""/>
        <dsp:cNvSpPr/>
      </dsp:nvSpPr>
      <dsp:spPr>
        <a:xfrm>
          <a:off x="8463116" y="1052820"/>
          <a:ext cx="2307241" cy="146509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5C2E4D-9BDE-4185-A03D-F2826D827ADE}">
      <dsp:nvSpPr>
        <dsp:cNvPr id="0" name=""/>
        <dsp:cNvSpPr/>
      </dsp:nvSpPr>
      <dsp:spPr>
        <a:xfrm>
          <a:off x="8719477" y="1296362"/>
          <a:ext cx="2307241" cy="14650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900" kern="1200"/>
            <a:t>list(people.values())</a:t>
          </a:r>
          <a:endParaRPr lang="en-US" sz="1900" kern="1200"/>
        </a:p>
      </dsp:txBody>
      <dsp:txXfrm>
        <a:off x="8762388" y="1339273"/>
        <a:ext cx="2221419" cy="137927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5D632-57FC-49A3-8765-8A04BC8168AC}">
      <dsp:nvSpPr>
        <dsp:cNvPr id="0" name=""/>
        <dsp:cNvSpPr/>
      </dsp:nvSpPr>
      <dsp:spPr>
        <a:xfrm>
          <a:off x="2301974" y="1071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362B0C-992C-4A2D-9EB1-090F889D617E}">
      <dsp:nvSpPr>
        <dsp:cNvPr id="0" name=""/>
        <dsp:cNvSpPr/>
      </dsp:nvSpPr>
      <dsp:spPr>
        <a:xfrm>
          <a:off x="2769974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4DC15-C799-470E-A3E5-BF490724C48F}">
      <dsp:nvSpPr>
        <dsp:cNvPr id="0" name=""/>
        <dsp:cNvSpPr/>
      </dsp:nvSpPr>
      <dsp:spPr>
        <a:xfrm>
          <a:off x="1599974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700" kern="1200"/>
            <a:t>File Handling</a:t>
          </a:r>
          <a:endParaRPr lang="en-US" sz="2700" kern="1200"/>
        </a:p>
      </dsp:txBody>
      <dsp:txXfrm>
        <a:off x="1599974" y="2987140"/>
        <a:ext cx="3600000" cy="720000"/>
      </dsp:txXfrm>
    </dsp:sp>
    <dsp:sp modelId="{67FFAAC1-FB94-4016-8A4A-46DF4F755E00}">
      <dsp:nvSpPr>
        <dsp:cNvPr id="0" name=""/>
        <dsp:cNvSpPr/>
      </dsp:nvSpPr>
      <dsp:spPr>
        <a:xfrm>
          <a:off x="6531975" y="107140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454A1-6C50-4D63-9C74-669F97AC7C6E}">
      <dsp:nvSpPr>
        <dsp:cNvPr id="0" name=""/>
        <dsp:cNvSpPr/>
      </dsp:nvSpPr>
      <dsp:spPr>
        <a:xfrm>
          <a:off x="6999975" y="575140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CE8EF-A67D-4D9E-8AE1-87052AFFB4A5}">
      <dsp:nvSpPr>
        <dsp:cNvPr id="0" name=""/>
        <dsp:cNvSpPr/>
      </dsp:nvSpPr>
      <dsp:spPr>
        <a:xfrm>
          <a:off x="5829975" y="29871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MY" sz="2700" kern="1200"/>
            <a:t>Advanced Control Flow</a:t>
          </a:r>
          <a:endParaRPr lang="en-US" sz="2700" kern="1200"/>
        </a:p>
      </dsp:txBody>
      <dsp:txXfrm>
        <a:off x="5829975" y="2987140"/>
        <a:ext cx="36000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6A58F-E6ED-4B00-ACAA-E37DB25D50F5}">
      <dsp:nvSpPr>
        <dsp:cNvPr id="0" name=""/>
        <dsp:cNvSpPr/>
      </dsp:nvSpPr>
      <dsp:spPr>
        <a:xfrm>
          <a:off x="0" y="1508"/>
          <a:ext cx="11029615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D32CEA-ED54-4032-9BCC-B9D7C3A0DC6D}">
      <dsp:nvSpPr>
        <dsp:cNvPr id="0" name=""/>
        <dsp:cNvSpPr/>
      </dsp:nvSpPr>
      <dsp:spPr>
        <a:xfrm>
          <a:off x="231267" y="173525"/>
          <a:ext cx="420485" cy="4204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982F8-45E5-4927-8B1B-033262A51C4C}">
      <dsp:nvSpPr>
        <dsp:cNvPr id="0" name=""/>
        <dsp:cNvSpPr/>
      </dsp:nvSpPr>
      <dsp:spPr>
        <a:xfrm>
          <a:off x="883020" y="1508"/>
          <a:ext cx="10146594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Create a simple file handling python script that involves reading data from a file, performing a task, and writing the result back to another file.</a:t>
          </a:r>
        </a:p>
      </dsp:txBody>
      <dsp:txXfrm>
        <a:off x="883020" y="1508"/>
        <a:ext cx="10146594" cy="764519"/>
      </dsp:txXfrm>
    </dsp:sp>
    <dsp:sp modelId="{8EEF534E-B4EA-4148-B118-6CC567C9BC23}">
      <dsp:nvSpPr>
        <dsp:cNvPr id="0" name=""/>
        <dsp:cNvSpPr/>
      </dsp:nvSpPr>
      <dsp:spPr>
        <a:xfrm>
          <a:off x="0" y="957158"/>
          <a:ext cx="11029615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ABAEB1-5939-4A64-AF1B-CAB4EF4A5598}">
      <dsp:nvSpPr>
        <dsp:cNvPr id="0" name=""/>
        <dsp:cNvSpPr/>
      </dsp:nvSpPr>
      <dsp:spPr>
        <a:xfrm>
          <a:off x="231267" y="1129175"/>
          <a:ext cx="420485" cy="4204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79660-7B7F-4A75-B99A-B8A9C0576D3B}">
      <dsp:nvSpPr>
        <dsp:cNvPr id="0" name=""/>
        <dsp:cNvSpPr/>
      </dsp:nvSpPr>
      <dsp:spPr>
        <a:xfrm>
          <a:off x="883020" y="957158"/>
          <a:ext cx="496332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Input File:</a:t>
          </a:r>
        </a:p>
      </dsp:txBody>
      <dsp:txXfrm>
        <a:off x="883020" y="957158"/>
        <a:ext cx="4963326" cy="764519"/>
      </dsp:txXfrm>
    </dsp:sp>
    <dsp:sp modelId="{D0AE84C1-D8C4-4688-A876-6A8E5F257FFD}">
      <dsp:nvSpPr>
        <dsp:cNvPr id="0" name=""/>
        <dsp:cNvSpPr/>
      </dsp:nvSpPr>
      <dsp:spPr>
        <a:xfrm>
          <a:off x="5846347" y="957158"/>
          <a:ext cx="5183267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a text file named input.txt.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Write some numbers separated by spaces in the file, e.g., "10 5 3 7 15".</a:t>
          </a:r>
        </a:p>
      </dsp:txBody>
      <dsp:txXfrm>
        <a:off x="5846347" y="957158"/>
        <a:ext cx="5183267" cy="764519"/>
      </dsp:txXfrm>
    </dsp:sp>
    <dsp:sp modelId="{1FDF964D-BEE8-4450-9E41-F60B40EE0486}">
      <dsp:nvSpPr>
        <dsp:cNvPr id="0" name=""/>
        <dsp:cNvSpPr/>
      </dsp:nvSpPr>
      <dsp:spPr>
        <a:xfrm>
          <a:off x="0" y="1912807"/>
          <a:ext cx="11029615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814F1-2C0E-4675-A02E-C798E2B218BD}">
      <dsp:nvSpPr>
        <dsp:cNvPr id="0" name=""/>
        <dsp:cNvSpPr/>
      </dsp:nvSpPr>
      <dsp:spPr>
        <a:xfrm>
          <a:off x="231267" y="2084824"/>
          <a:ext cx="420485" cy="4204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3DDC9-1652-4AE9-A16B-3E943DB4607B}">
      <dsp:nvSpPr>
        <dsp:cNvPr id="0" name=""/>
        <dsp:cNvSpPr/>
      </dsp:nvSpPr>
      <dsp:spPr>
        <a:xfrm>
          <a:off x="883020" y="1912807"/>
          <a:ext cx="496332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Task:</a:t>
          </a:r>
        </a:p>
      </dsp:txBody>
      <dsp:txXfrm>
        <a:off x="883020" y="1912807"/>
        <a:ext cx="4963326" cy="764519"/>
      </dsp:txXfrm>
    </dsp:sp>
    <dsp:sp modelId="{13A82C3F-2CE7-4C6C-9015-04A432871195}">
      <dsp:nvSpPr>
        <dsp:cNvPr id="0" name=""/>
        <dsp:cNvSpPr/>
      </dsp:nvSpPr>
      <dsp:spPr>
        <a:xfrm>
          <a:off x="5846347" y="1912807"/>
          <a:ext cx="5183267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Read the numbers from input.txt.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Calculate the sum of these numbers.</a:t>
          </a:r>
        </a:p>
      </dsp:txBody>
      <dsp:txXfrm>
        <a:off x="5846347" y="1912807"/>
        <a:ext cx="5183267" cy="764519"/>
      </dsp:txXfrm>
    </dsp:sp>
    <dsp:sp modelId="{ADD82902-3D01-4435-81A2-9EF51655EAFC}">
      <dsp:nvSpPr>
        <dsp:cNvPr id="0" name=""/>
        <dsp:cNvSpPr/>
      </dsp:nvSpPr>
      <dsp:spPr>
        <a:xfrm>
          <a:off x="0" y="2868457"/>
          <a:ext cx="11029615" cy="7645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30ECE-570C-4FBA-9C7B-FE6974D586C5}">
      <dsp:nvSpPr>
        <dsp:cNvPr id="0" name=""/>
        <dsp:cNvSpPr/>
      </dsp:nvSpPr>
      <dsp:spPr>
        <a:xfrm>
          <a:off x="231267" y="3040474"/>
          <a:ext cx="420485" cy="4204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BAD22-56A7-407A-B53F-9677CB1DB2C7}">
      <dsp:nvSpPr>
        <dsp:cNvPr id="0" name=""/>
        <dsp:cNvSpPr/>
      </dsp:nvSpPr>
      <dsp:spPr>
        <a:xfrm>
          <a:off x="883020" y="2868457"/>
          <a:ext cx="4963326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Output File:</a:t>
          </a:r>
        </a:p>
      </dsp:txBody>
      <dsp:txXfrm>
        <a:off x="883020" y="2868457"/>
        <a:ext cx="4963326" cy="764519"/>
      </dsp:txXfrm>
    </dsp:sp>
    <dsp:sp modelId="{667C15D3-B7E7-4158-B7AC-93644C293149}">
      <dsp:nvSpPr>
        <dsp:cNvPr id="0" name=""/>
        <dsp:cNvSpPr/>
      </dsp:nvSpPr>
      <dsp:spPr>
        <a:xfrm>
          <a:off x="5846347" y="2868457"/>
          <a:ext cx="5183267" cy="764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912" tIns="80912" rIns="80912" bIns="80912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Create a new text file named output.txt.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Write the sum calculated in step 2 to output.txt.</a:t>
          </a:r>
        </a:p>
      </dsp:txBody>
      <dsp:txXfrm>
        <a:off x="5846347" y="2868457"/>
        <a:ext cx="5183267" cy="76451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24B12C-7EEC-4698-9264-7A56B1C86BE3}">
      <dsp:nvSpPr>
        <dsp:cNvPr id="0" name=""/>
        <dsp:cNvSpPr/>
      </dsp:nvSpPr>
      <dsp:spPr>
        <a:xfrm rot="5400000">
          <a:off x="1881850" y="866484"/>
          <a:ext cx="1355316" cy="163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45448-F558-468C-A8F5-88D210D8C924}">
      <dsp:nvSpPr>
        <dsp:cNvPr id="0" name=""/>
        <dsp:cNvSpPr/>
      </dsp:nvSpPr>
      <dsp:spPr>
        <a:xfrm>
          <a:off x="2193548" y="1404"/>
          <a:ext cx="1814986" cy="108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Automation: Python simplifies automating security tasks, saving time and effort.</a:t>
          </a:r>
        </a:p>
      </dsp:txBody>
      <dsp:txXfrm>
        <a:off x="2225443" y="33299"/>
        <a:ext cx="1751196" cy="1025202"/>
      </dsp:txXfrm>
    </dsp:sp>
    <dsp:sp modelId="{829EBA9C-8B88-4995-BF27-D87CD7857F4C}">
      <dsp:nvSpPr>
        <dsp:cNvPr id="0" name=""/>
        <dsp:cNvSpPr/>
      </dsp:nvSpPr>
      <dsp:spPr>
        <a:xfrm rot="5400000">
          <a:off x="1881850" y="2227725"/>
          <a:ext cx="1355316" cy="163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EDF45-4E9B-4739-A827-B0A951403DEE}">
      <dsp:nvSpPr>
        <dsp:cNvPr id="0" name=""/>
        <dsp:cNvSpPr/>
      </dsp:nvSpPr>
      <dsp:spPr>
        <a:xfrm>
          <a:off x="2193548" y="1362644"/>
          <a:ext cx="1814986" cy="108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Custom Tools: Python allows creating tailored security tools for specific needs.</a:t>
          </a:r>
        </a:p>
      </dsp:txBody>
      <dsp:txXfrm>
        <a:off x="2225443" y="1394539"/>
        <a:ext cx="1751196" cy="1025202"/>
      </dsp:txXfrm>
    </dsp:sp>
    <dsp:sp modelId="{116B75AD-D0BA-4B76-807E-F7C4ECA06F74}">
      <dsp:nvSpPr>
        <dsp:cNvPr id="0" name=""/>
        <dsp:cNvSpPr/>
      </dsp:nvSpPr>
      <dsp:spPr>
        <a:xfrm>
          <a:off x="2562470" y="2908345"/>
          <a:ext cx="2408008" cy="163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528EE-6801-4077-BB0F-5CFA0D00F99A}">
      <dsp:nvSpPr>
        <dsp:cNvPr id="0" name=""/>
        <dsp:cNvSpPr/>
      </dsp:nvSpPr>
      <dsp:spPr>
        <a:xfrm>
          <a:off x="2193548" y="2723884"/>
          <a:ext cx="1814986" cy="108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Rapid Prototyping: Python's ease of use aids quick testing and iteration.</a:t>
          </a:r>
        </a:p>
      </dsp:txBody>
      <dsp:txXfrm>
        <a:off x="2225443" y="2755779"/>
        <a:ext cx="1751196" cy="1025202"/>
      </dsp:txXfrm>
    </dsp:sp>
    <dsp:sp modelId="{75FC5321-4324-4623-BBD4-236DA0F623D8}">
      <dsp:nvSpPr>
        <dsp:cNvPr id="0" name=""/>
        <dsp:cNvSpPr/>
      </dsp:nvSpPr>
      <dsp:spPr>
        <a:xfrm rot="16200000">
          <a:off x="4295782" y="2227725"/>
          <a:ext cx="1355316" cy="163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F11DC2-6C13-4305-9569-1BBAAA24A0D7}">
      <dsp:nvSpPr>
        <dsp:cNvPr id="0" name=""/>
        <dsp:cNvSpPr/>
      </dsp:nvSpPr>
      <dsp:spPr>
        <a:xfrm>
          <a:off x="4607481" y="2723884"/>
          <a:ext cx="1814986" cy="108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Integration: Python works well with security APIs and libraries.</a:t>
          </a:r>
        </a:p>
      </dsp:txBody>
      <dsp:txXfrm>
        <a:off x="4639376" y="2755779"/>
        <a:ext cx="1751196" cy="1025202"/>
      </dsp:txXfrm>
    </dsp:sp>
    <dsp:sp modelId="{BE03BC4B-A623-4575-9ED7-C07805981B43}">
      <dsp:nvSpPr>
        <dsp:cNvPr id="0" name=""/>
        <dsp:cNvSpPr/>
      </dsp:nvSpPr>
      <dsp:spPr>
        <a:xfrm rot="16200000">
          <a:off x="4295782" y="866484"/>
          <a:ext cx="1355316" cy="163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4FA51-865F-4E1F-8BE0-799B50B62977}">
      <dsp:nvSpPr>
        <dsp:cNvPr id="0" name=""/>
        <dsp:cNvSpPr/>
      </dsp:nvSpPr>
      <dsp:spPr>
        <a:xfrm>
          <a:off x="4607481" y="1362644"/>
          <a:ext cx="1814986" cy="108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Cross-Platform Support: Python runs on various systems.</a:t>
          </a:r>
        </a:p>
      </dsp:txBody>
      <dsp:txXfrm>
        <a:off x="4639376" y="1394539"/>
        <a:ext cx="1751196" cy="1025202"/>
      </dsp:txXfrm>
    </dsp:sp>
    <dsp:sp modelId="{DA92EB40-969B-45EB-85D6-CE8A89C6F595}">
      <dsp:nvSpPr>
        <dsp:cNvPr id="0" name=""/>
        <dsp:cNvSpPr/>
      </dsp:nvSpPr>
      <dsp:spPr>
        <a:xfrm>
          <a:off x="4976402" y="185864"/>
          <a:ext cx="2408008" cy="163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1DFF4-7FF4-4FEB-A621-1FD89C312B28}">
      <dsp:nvSpPr>
        <dsp:cNvPr id="0" name=""/>
        <dsp:cNvSpPr/>
      </dsp:nvSpPr>
      <dsp:spPr>
        <a:xfrm>
          <a:off x="4607481" y="1404"/>
          <a:ext cx="1814986" cy="108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Analysis: Python aids analyzing and visualizing security data.</a:t>
          </a:r>
        </a:p>
      </dsp:txBody>
      <dsp:txXfrm>
        <a:off x="4639376" y="33299"/>
        <a:ext cx="1751196" cy="1025202"/>
      </dsp:txXfrm>
    </dsp:sp>
    <dsp:sp modelId="{25139106-7997-49E4-B256-90028C300CB1}">
      <dsp:nvSpPr>
        <dsp:cNvPr id="0" name=""/>
        <dsp:cNvSpPr/>
      </dsp:nvSpPr>
      <dsp:spPr>
        <a:xfrm rot="5400000">
          <a:off x="6709715" y="866484"/>
          <a:ext cx="1355316" cy="163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DC1CF-ECB2-4CB3-B051-08717761215F}">
      <dsp:nvSpPr>
        <dsp:cNvPr id="0" name=""/>
        <dsp:cNvSpPr/>
      </dsp:nvSpPr>
      <dsp:spPr>
        <a:xfrm>
          <a:off x="7021414" y="1404"/>
          <a:ext cx="1814986" cy="108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Machine Learning: Python facilitates ML for threat detection.</a:t>
          </a:r>
        </a:p>
      </dsp:txBody>
      <dsp:txXfrm>
        <a:off x="7053309" y="33299"/>
        <a:ext cx="1751196" cy="1025202"/>
      </dsp:txXfrm>
    </dsp:sp>
    <dsp:sp modelId="{0486A64C-89B8-405C-A9D1-4B0873E70827}">
      <dsp:nvSpPr>
        <dsp:cNvPr id="0" name=""/>
        <dsp:cNvSpPr/>
      </dsp:nvSpPr>
      <dsp:spPr>
        <a:xfrm rot="5400000">
          <a:off x="6709715" y="2227725"/>
          <a:ext cx="1355316" cy="163348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19905-DF8A-4107-918A-6FE851DD62A8}">
      <dsp:nvSpPr>
        <dsp:cNvPr id="0" name=""/>
        <dsp:cNvSpPr/>
      </dsp:nvSpPr>
      <dsp:spPr>
        <a:xfrm>
          <a:off x="7021414" y="1362644"/>
          <a:ext cx="1814986" cy="108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Community Support: Python has a large and helpful community.</a:t>
          </a:r>
        </a:p>
      </dsp:txBody>
      <dsp:txXfrm>
        <a:off x="7053309" y="1394539"/>
        <a:ext cx="1751196" cy="1025202"/>
      </dsp:txXfrm>
    </dsp:sp>
    <dsp:sp modelId="{4411A9E8-A59C-4309-8FBB-F60314000314}">
      <dsp:nvSpPr>
        <dsp:cNvPr id="0" name=""/>
        <dsp:cNvSpPr/>
      </dsp:nvSpPr>
      <dsp:spPr>
        <a:xfrm>
          <a:off x="7021414" y="2723884"/>
          <a:ext cx="1814986" cy="10889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Security Education: Python is beginner-friendly for security learning.</a:t>
          </a:r>
        </a:p>
      </dsp:txBody>
      <dsp:txXfrm>
        <a:off x="7053309" y="2755779"/>
        <a:ext cx="1751196" cy="1025202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F085B-66A9-4177-9230-462BD09B8064}">
      <dsp:nvSpPr>
        <dsp:cNvPr id="0" name=""/>
        <dsp:cNvSpPr/>
      </dsp:nvSpPr>
      <dsp:spPr>
        <a:xfrm>
          <a:off x="975923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B5C746-4DF9-40A0-AC65-C22FA7249EDF}">
      <dsp:nvSpPr>
        <dsp:cNvPr id="0" name=""/>
        <dsp:cNvSpPr/>
      </dsp:nvSpPr>
      <dsp:spPr>
        <a:xfrm>
          <a:off x="84324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/>
            <a:t>Python Basic Networking Tools</a:t>
          </a:r>
          <a:endParaRPr lang="en-US" sz="2700" kern="1200"/>
        </a:p>
      </dsp:txBody>
      <dsp:txXfrm>
        <a:off x="84324" y="2468946"/>
        <a:ext cx="3242179" cy="720000"/>
      </dsp:txXfrm>
    </dsp:sp>
    <dsp:sp modelId="{2059E899-B952-4CD8-9D99-31C5797CB382}">
      <dsp:nvSpPr>
        <dsp:cNvPr id="0" name=""/>
        <dsp:cNvSpPr/>
      </dsp:nvSpPr>
      <dsp:spPr>
        <a:xfrm>
          <a:off x="4785484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8EB967-4033-4653-A7E3-639F6CD9CE7C}">
      <dsp:nvSpPr>
        <dsp:cNvPr id="0" name=""/>
        <dsp:cNvSpPr/>
      </dsp:nvSpPr>
      <dsp:spPr>
        <a:xfrm>
          <a:off x="3893885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/>
            <a:t>Advanced Networking Tool</a:t>
          </a:r>
          <a:endParaRPr lang="en-US" sz="2700" kern="1200"/>
        </a:p>
      </dsp:txBody>
      <dsp:txXfrm>
        <a:off x="3893885" y="2468946"/>
        <a:ext cx="3242179" cy="720000"/>
      </dsp:txXfrm>
    </dsp:sp>
    <dsp:sp modelId="{E1318A99-3667-40E1-B705-7B77D98993DF}">
      <dsp:nvSpPr>
        <dsp:cNvPr id="0" name=""/>
        <dsp:cNvSpPr/>
      </dsp:nvSpPr>
      <dsp:spPr>
        <a:xfrm>
          <a:off x="8595045" y="625334"/>
          <a:ext cx="1458980" cy="14589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B4CD0-C2ED-4807-948F-1C7099389007}">
      <dsp:nvSpPr>
        <dsp:cNvPr id="0" name=""/>
        <dsp:cNvSpPr/>
      </dsp:nvSpPr>
      <dsp:spPr>
        <a:xfrm>
          <a:off x="7703446" y="2468946"/>
          <a:ext cx="324217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/>
            <a:t>Network Sniffer</a:t>
          </a:r>
          <a:endParaRPr lang="en-US" sz="2700" kern="1200"/>
        </a:p>
      </dsp:txBody>
      <dsp:txXfrm>
        <a:off x="7703446" y="2468946"/>
        <a:ext cx="3242179" cy="72000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D969A-0570-45F5-9A0C-1E4F5F730F15}">
      <dsp:nvSpPr>
        <dsp:cNvPr id="0" name=""/>
        <dsp:cNvSpPr/>
      </dsp:nvSpPr>
      <dsp:spPr>
        <a:xfrm>
          <a:off x="2220807" y="32946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B00C9-B2D1-455E-8DAF-5361D0C4F124}">
      <dsp:nvSpPr>
        <dsp:cNvPr id="0" name=""/>
        <dsp:cNvSpPr/>
      </dsp:nvSpPr>
      <dsp:spPr>
        <a:xfrm>
          <a:off x="816807" y="19694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2200" kern="1200"/>
            <a:t>Create basic networking tools</a:t>
          </a:r>
          <a:endParaRPr lang="en-US" sz="2200" kern="1200"/>
        </a:p>
      </dsp:txBody>
      <dsp:txXfrm>
        <a:off x="816807" y="1969413"/>
        <a:ext cx="4320000" cy="648000"/>
      </dsp:txXfrm>
    </dsp:sp>
    <dsp:sp modelId="{700B2C1E-FDF1-46BC-A4C0-3A00B1D25589}">
      <dsp:nvSpPr>
        <dsp:cNvPr id="0" name=""/>
        <dsp:cNvSpPr/>
      </dsp:nvSpPr>
      <dsp:spPr>
        <a:xfrm>
          <a:off x="816807" y="2676924"/>
          <a:ext cx="4320000" cy="62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TCP Client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UDP Client</a:t>
          </a:r>
          <a:endParaRPr lang="en-US" sz="1700" kern="1200"/>
        </a:p>
      </dsp:txBody>
      <dsp:txXfrm>
        <a:off x="816807" y="2676924"/>
        <a:ext cx="4320000" cy="628097"/>
      </dsp:txXfrm>
    </dsp:sp>
    <dsp:sp modelId="{0AF01F43-DC2E-4D42-9133-9137B92657DB}">
      <dsp:nvSpPr>
        <dsp:cNvPr id="0" name=""/>
        <dsp:cNvSpPr/>
      </dsp:nvSpPr>
      <dsp:spPr>
        <a:xfrm>
          <a:off x="7296807" y="32946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1C91C-E18E-40EF-AA30-C8D34B1324F0}">
      <dsp:nvSpPr>
        <dsp:cNvPr id="0" name=""/>
        <dsp:cNvSpPr/>
      </dsp:nvSpPr>
      <dsp:spPr>
        <a:xfrm>
          <a:off x="5892807" y="196941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2200" kern="1200"/>
            <a:t>Create TCP communication channel</a:t>
          </a:r>
          <a:endParaRPr lang="en-US" sz="2200" kern="1200"/>
        </a:p>
      </dsp:txBody>
      <dsp:txXfrm>
        <a:off x="5892807" y="1969413"/>
        <a:ext cx="4320000" cy="648000"/>
      </dsp:txXfrm>
    </dsp:sp>
    <dsp:sp modelId="{D55DF162-04B9-4C92-886D-A72E5303BE5F}">
      <dsp:nvSpPr>
        <dsp:cNvPr id="0" name=""/>
        <dsp:cNvSpPr/>
      </dsp:nvSpPr>
      <dsp:spPr>
        <a:xfrm>
          <a:off x="5892807" y="2676924"/>
          <a:ext cx="4320000" cy="628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TCP Client + TCP Server</a:t>
          </a:r>
          <a:endParaRPr lang="en-US" sz="1700" kern="1200"/>
        </a:p>
      </dsp:txBody>
      <dsp:txXfrm>
        <a:off x="5892807" y="2676924"/>
        <a:ext cx="4320000" cy="62809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3BF5A8-AC75-4734-8F65-7A8BD27FFDD1}">
      <dsp:nvSpPr>
        <dsp:cNvPr id="0" name=""/>
        <dsp:cNvSpPr/>
      </dsp:nvSpPr>
      <dsp:spPr>
        <a:xfrm>
          <a:off x="2004974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0CB87-96C7-4793-BD54-79A80A45B26F}">
      <dsp:nvSpPr>
        <dsp:cNvPr id="0" name=""/>
        <dsp:cNvSpPr/>
      </dsp:nvSpPr>
      <dsp:spPr>
        <a:xfrm>
          <a:off x="816974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/>
            <a:t>Introduction to security vulnerabilities in systems</a:t>
          </a:r>
          <a:endParaRPr lang="en-US" sz="2700" kern="1200"/>
        </a:p>
      </dsp:txBody>
      <dsp:txXfrm>
        <a:off x="816974" y="2754255"/>
        <a:ext cx="4320000" cy="720000"/>
      </dsp:txXfrm>
    </dsp:sp>
    <dsp:sp modelId="{75F60E6F-4B49-4175-8A92-F27175AE37CB}">
      <dsp:nvSpPr>
        <dsp:cNvPr id="0" name=""/>
        <dsp:cNvSpPr/>
      </dsp:nvSpPr>
      <dsp:spPr>
        <a:xfrm>
          <a:off x="7080975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1B0E3-439F-4E63-98D3-AC7D9F9E6993}">
      <dsp:nvSpPr>
        <dsp:cNvPr id="0" name=""/>
        <dsp:cNvSpPr/>
      </dsp:nvSpPr>
      <dsp:spPr>
        <a:xfrm>
          <a:off x="5892975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700" kern="1200" dirty="0"/>
            <a:t>Attacking a vulnerable application using Python</a:t>
          </a:r>
          <a:endParaRPr lang="en-US" sz="2700" kern="1200" dirty="0"/>
        </a:p>
      </dsp:txBody>
      <dsp:txXfrm>
        <a:off x="5892975" y="2754255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2E3305-2014-4290-90F6-91B0876A858F}">
      <dsp:nvSpPr>
        <dsp:cNvPr id="0" name=""/>
        <dsp:cNvSpPr/>
      </dsp:nvSpPr>
      <dsp:spPr>
        <a:xfrm>
          <a:off x="0" y="316605"/>
          <a:ext cx="7012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FD85D-E1F5-4464-AF28-8B586BBE0F4F}">
      <dsp:nvSpPr>
        <dsp:cNvPr id="0" name=""/>
        <dsp:cNvSpPr/>
      </dsp:nvSpPr>
      <dsp:spPr>
        <a:xfrm>
          <a:off x="350618" y="65685"/>
          <a:ext cx="4908659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Variables and Data Types</a:t>
          </a:r>
          <a:endParaRPr lang="en-US" sz="1700" kern="1200"/>
        </a:p>
      </dsp:txBody>
      <dsp:txXfrm>
        <a:off x="375116" y="90183"/>
        <a:ext cx="4859663" cy="452844"/>
      </dsp:txXfrm>
    </dsp:sp>
    <dsp:sp modelId="{55AF565F-22C9-425F-B948-362242A54750}">
      <dsp:nvSpPr>
        <dsp:cNvPr id="0" name=""/>
        <dsp:cNvSpPr/>
      </dsp:nvSpPr>
      <dsp:spPr>
        <a:xfrm>
          <a:off x="0" y="1087725"/>
          <a:ext cx="701237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661686"/>
              <a:satOff val="746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B1DF2-202A-44A6-8B9D-63168C873086}">
      <dsp:nvSpPr>
        <dsp:cNvPr id="0" name=""/>
        <dsp:cNvSpPr/>
      </dsp:nvSpPr>
      <dsp:spPr>
        <a:xfrm>
          <a:off x="350618" y="836805"/>
          <a:ext cx="4908659" cy="50184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 dirty="0"/>
            <a:t>What is a variable?</a:t>
          </a:r>
          <a:endParaRPr lang="en-US" sz="1700" kern="1200" dirty="0"/>
        </a:p>
      </dsp:txBody>
      <dsp:txXfrm>
        <a:off x="375116" y="861303"/>
        <a:ext cx="4859663" cy="452844"/>
      </dsp:txXfrm>
    </dsp:sp>
    <dsp:sp modelId="{59382B2D-262B-4781-91C6-333C95F743E1}">
      <dsp:nvSpPr>
        <dsp:cNvPr id="0" name=""/>
        <dsp:cNvSpPr/>
      </dsp:nvSpPr>
      <dsp:spPr>
        <a:xfrm>
          <a:off x="0" y="1858845"/>
          <a:ext cx="7012370" cy="2784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4238" tIns="354076" rIns="544238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Numeric : int, float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String : str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Boolean : bool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List : []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Tuple : ()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Dictionary : {:}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Set : {}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NoneType : None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MY" sz="1700" kern="1200"/>
            <a:t>Examples</a:t>
          </a:r>
          <a:endParaRPr lang="en-US" sz="1700" kern="1200"/>
        </a:p>
      </dsp:txBody>
      <dsp:txXfrm>
        <a:off x="0" y="1858845"/>
        <a:ext cx="7012370" cy="2784600"/>
      </dsp:txXfrm>
    </dsp:sp>
    <dsp:sp modelId="{BB4706CA-5C4B-4289-B0AB-9091A83D602C}">
      <dsp:nvSpPr>
        <dsp:cNvPr id="0" name=""/>
        <dsp:cNvSpPr/>
      </dsp:nvSpPr>
      <dsp:spPr>
        <a:xfrm>
          <a:off x="350618" y="1607925"/>
          <a:ext cx="4908659" cy="5018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Data types</a:t>
          </a:r>
          <a:endParaRPr lang="en-US" sz="1700" kern="1200"/>
        </a:p>
      </dsp:txBody>
      <dsp:txXfrm>
        <a:off x="375116" y="1632423"/>
        <a:ext cx="4859663" cy="4528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020B2-1F4F-4D9D-8F0C-22982F9EF830}">
      <dsp:nvSpPr>
        <dsp:cNvPr id="0" name=""/>
        <dsp:cNvSpPr/>
      </dsp:nvSpPr>
      <dsp:spPr>
        <a:xfrm>
          <a:off x="0" y="820065"/>
          <a:ext cx="701237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1691F1-7967-4D30-B19B-A97281327CB8}">
      <dsp:nvSpPr>
        <dsp:cNvPr id="0" name=""/>
        <dsp:cNvSpPr/>
      </dsp:nvSpPr>
      <dsp:spPr>
        <a:xfrm>
          <a:off x="350618" y="8265"/>
          <a:ext cx="4908659" cy="1623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5500" kern="1200"/>
            <a:t>x = 5</a:t>
          </a:r>
          <a:endParaRPr lang="en-US" sz="5500" kern="1200"/>
        </a:p>
      </dsp:txBody>
      <dsp:txXfrm>
        <a:off x="429876" y="87523"/>
        <a:ext cx="4750143" cy="1465084"/>
      </dsp:txXfrm>
    </dsp:sp>
    <dsp:sp modelId="{776AF1A5-F79D-476C-90C4-012D6B749B14}">
      <dsp:nvSpPr>
        <dsp:cNvPr id="0" name=""/>
        <dsp:cNvSpPr/>
      </dsp:nvSpPr>
      <dsp:spPr>
        <a:xfrm>
          <a:off x="0" y="3314865"/>
          <a:ext cx="7012370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13B008-19FF-4215-BEC7-3EEB344E80D4}">
      <dsp:nvSpPr>
        <dsp:cNvPr id="0" name=""/>
        <dsp:cNvSpPr/>
      </dsp:nvSpPr>
      <dsp:spPr>
        <a:xfrm>
          <a:off x="350618" y="2503065"/>
          <a:ext cx="4908659" cy="1623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536" tIns="0" rIns="185536" bIns="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5500" kern="1200"/>
            <a:t>y = 3.14</a:t>
          </a:r>
          <a:endParaRPr lang="en-US" sz="5500" kern="1200"/>
        </a:p>
      </dsp:txBody>
      <dsp:txXfrm>
        <a:off x="429876" y="2582323"/>
        <a:ext cx="4750143" cy="1465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9698B-E82D-4807-85EB-B3AA3CD36C77}">
      <dsp:nvSpPr>
        <dsp:cNvPr id="0" name=""/>
        <dsp:cNvSpPr/>
      </dsp:nvSpPr>
      <dsp:spPr>
        <a:xfrm>
          <a:off x="2004974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B025BE-9369-4EEA-A31A-A2DC0FA6569D}">
      <dsp:nvSpPr>
        <dsp:cNvPr id="0" name=""/>
        <dsp:cNvSpPr/>
      </dsp:nvSpPr>
      <dsp:spPr>
        <a:xfrm>
          <a:off x="816974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/>
            <a:t>name = "John"</a:t>
          </a:r>
          <a:endParaRPr lang="en-US" sz="3200" kern="1200"/>
        </a:p>
      </dsp:txBody>
      <dsp:txXfrm>
        <a:off x="816974" y="2754255"/>
        <a:ext cx="4320000" cy="720000"/>
      </dsp:txXfrm>
    </dsp:sp>
    <dsp:sp modelId="{8BAA0881-8A49-4E0D-97BB-15B597F70371}">
      <dsp:nvSpPr>
        <dsp:cNvPr id="0" name=""/>
        <dsp:cNvSpPr/>
      </dsp:nvSpPr>
      <dsp:spPr>
        <a:xfrm>
          <a:off x="7080975" y="34002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AFB43D-D8E0-4673-ABC8-8398E7CA1FE3}">
      <dsp:nvSpPr>
        <dsp:cNvPr id="0" name=""/>
        <dsp:cNvSpPr/>
      </dsp:nvSpPr>
      <dsp:spPr>
        <a:xfrm>
          <a:off x="5892975" y="275425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3200" kern="1200"/>
            <a:t>message = 'Hello, World!'</a:t>
          </a:r>
          <a:endParaRPr lang="en-US" sz="3200" kern="1200"/>
        </a:p>
      </dsp:txBody>
      <dsp:txXfrm>
        <a:off x="5892975" y="2754255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0B6D6F-8442-47EC-AC0A-D7533A25E251}">
      <dsp:nvSpPr>
        <dsp:cNvPr id="0" name=""/>
        <dsp:cNvSpPr/>
      </dsp:nvSpPr>
      <dsp:spPr>
        <a:xfrm>
          <a:off x="0" y="645442"/>
          <a:ext cx="11029615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70FC00-0DD6-40A4-9BB4-5C0B35A138A8}">
      <dsp:nvSpPr>
        <dsp:cNvPr id="0" name=""/>
        <dsp:cNvSpPr/>
      </dsp:nvSpPr>
      <dsp:spPr>
        <a:xfrm>
          <a:off x="551480" y="25522"/>
          <a:ext cx="7720730" cy="123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200" kern="1200"/>
            <a:t>is_valid = True</a:t>
          </a:r>
          <a:endParaRPr lang="en-US" sz="4200" kern="1200"/>
        </a:p>
      </dsp:txBody>
      <dsp:txXfrm>
        <a:off x="612004" y="86046"/>
        <a:ext cx="7599682" cy="1118792"/>
      </dsp:txXfrm>
    </dsp:sp>
    <dsp:sp modelId="{E480302B-CE39-4943-BC18-8C22663311D0}">
      <dsp:nvSpPr>
        <dsp:cNvPr id="0" name=""/>
        <dsp:cNvSpPr/>
      </dsp:nvSpPr>
      <dsp:spPr>
        <a:xfrm>
          <a:off x="0" y="2550563"/>
          <a:ext cx="11029615" cy="105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A7352D-C24E-4E39-8E27-7B07E5840624}">
      <dsp:nvSpPr>
        <dsp:cNvPr id="0" name=""/>
        <dsp:cNvSpPr/>
      </dsp:nvSpPr>
      <dsp:spPr>
        <a:xfrm>
          <a:off x="551480" y="1930642"/>
          <a:ext cx="7720730" cy="1239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825" tIns="0" rIns="291825" bIns="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4200" kern="1200"/>
            <a:t>has_error = False</a:t>
          </a:r>
          <a:endParaRPr lang="en-US" sz="4200" kern="1200"/>
        </a:p>
      </dsp:txBody>
      <dsp:txXfrm>
        <a:off x="612004" y="1991166"/>
        <a:ext cx="7599682" cy="11187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FC1C93-441B-4FB7-9406-849B691C45B0}">
      <dsp:nvSpPr>
        <dsp:cNvPr id="0" name=""/>
        <dsp:cNvSpPr/>
      </dsp:nvSpPr>
      <dsp:spPr>
        <a:xfrm>
          <a:off x="0" y="590603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C57A3D-375B-438E-BD9C-331E5B4CEC8E}">
      <dsp:nvSpPr>
        <dsp:cNvPr id="0" name=""/>
        <dsp:cNvSpPr/>
      </dsp:nvSpPr>
      <dsp:spPr>
        <a:xfrm>
          <a:off x="329829" y="835931"/>
          <a:ext cx="599690" cy="59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98112-49DD-4AC3-BE0E-7DFE51E1AEEB}">
      <dsp:nvSpPr>
        <dsp:cNvPr id="0" name=""/>
        <dsp:cNvSpPr/>
      </dsp:nvSpPr>
      <dsp:spPr>
        <a:xfrm>
          <a:off x="1259349" y="590603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 dirty="0"/>
            <a:t>numbers = [1, 2, 3, 4, 5]</a:t>
          </a:r>
          <a:endParaRPr lang="en-US" sz="2500" kern="1200" dirty="0"/>
        </a:p>
      </dsp:txBody>
      <dsp:txXfrm>
        <a:off x="1259349" y="590603"/>
        <a:ext cx="9770265" cy="1090345"/>
      </dsp:txXfrm>
    </dsp:sp>
    <dsp:sp modelId="{3C1E7F9B-9074-4B63-AFA0-4DB423750DEE}">
      <dsp:nvSpPr>
        <dsp:cNvPr id="0" name=""/>
        <dsp:cNvSpPr/>
      </dsp:nvSpPr>
      <dsp:spPr>
        <a:xfrm>
          <a:off x="0" y="1953536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BBA64-CCB8-4861-9273-F641443988CE}">
      <dsp:nvSpPr>
        <dsp:cNvPr id="0" name=""/>
        <dsp:cNvSpPr/>
      </dsp:nvSpPr>
      <dsp:spPr>
        <a:xfrm>
          <a:off x="329829" y="2198864"/>
          <a:ext cx="599690" cy="59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48239-AAA4-4FE8-84D1-13DDAFE97EDB}">
      <dsp:nvSpPr>
        <dsp:cNvPr id="0" name=""/>
        <dsp:cNvSpPr/>
      </dsp:nvSpPr>
      <dsp:spPr>
        <a:xfrm>
          <a:off x="1259349" y="1953536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500" kern="1200"/>
            <a:t>fruits = ['apple', 'banana', 'orange']</a:t>
          </a:r>
          <a:endParaRPr lang="en-US" sz="2500" kern="1200"/>
        </a:p>
      </dsp:txBody>
      <dsp:txXfrm>
        <a:off x="1259349" y="1953536"/>
        <a:ext cx="9770265" cy="10903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3DEE3-7467-4B27-A324-C8071B30D69E}">
      <dsp:nvSpPr>
        <dsp:cNvPr id="0" name=""/>
        <dsp:cNvSpPr/>
      </dsp:nvSpPr>
      <dsp:spPr>
        <a:xfrm>
          <a:off x="4542807" y="25013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282DA-627A-42B6-AB51-0FEC8706DD0D}">
      <dsp:nvSpPr>
        <dsp:cNvPr id="0" name=""/>
        <dsp:cNvSpPr/>
      </dsp:nvSpPr>
      <dsp:spPr>
        <a:xfrm>
          <a:off x="3354807" y="266434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2300" kern="1200" dirty="0"/>
            <a:t>Exercise : Write a simple calculator by taking input from the user.</a:t>
          </a:r>
          <a:endParaRPr lang="en-US" sz="2300" kern="1200" dirty="0"/>
        </a:p>
      </dsp:txBody>
      <dsp:txXfrm>
        <a:off x="3354807" y="2664348"/>
        <a:ext cx="432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D791DE-CFCE-4C25-B318-229D4BC0A49A}">
      <dsp:nvSpPr>
        <dsp:cNvPr id="0" name=""/>
        <dsp:cNvSpPr/>
      </dsp:nvSpPr>
      <dsp:spPr>
        <a:xfrm>
          <a:off x="4542807" y="25013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0E691-3901-4C91-9B22-2FD41D4897A7}">
      <dsp:nvSpPr>
        <dsp:cNvPr id="0" name=""/>
        <dsp:cNvSpPr/>
      </dsp:nvSpPr>
      <dsp:spPr>
        <a:xfrm>
          <a:off x="3354807" y="2664348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800" kern="1200" dirty="0"/>
            <a:t>Exercise : Write a string, calculate string length, accessing characters, slicing strings.</a:t>
          </a:r>
          <a:endParaRPr lang="en-US" sz="1800" kern="1200" dirty="0"/>
        </a:p>
      </dsp:txBody>
      <dsp:txXfrm>
        <a:off x="3354807" y="2664348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BD84C-06D6-4088-96E4-76C6E20A1400}">
      <dsp:nvSpPr>
        <dsp:cNvPr id="0" name=""/>
        <dsp:cNvSpPr/>
      </dsp:nvSpPr>
      <dsp:spPr>
        <a:xfrm>
          <a:off x="825978" y="0"/>
          <a:ext cx="1509048" cy="13775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A82A8-0A62-4094-96E5-DECA22080E87}">
      <dsp:nvSpPr>
        <dsp:cNvPr id="0" name=""/>
        <dsp:cNvSpPr/>
      </dsp:nvSpPr>
      <dsp:spPr>
        <a:xfrm>
          <a:off x="825978" y="1520051"/>
          <a:ext cx="4311566" cy="590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3600" kern="1200"/>
            <a:t>Exercise : </a:t>
          </a:r>
          <a:endParaRPr lang="en-US" sz="3600" kern="1200"/>
        </a:p>
      </dsp:txBody>
      <dsp:txXfrm>
        <a:off x="825978" y="1520051"/>
        <a:ext cx="4311566" cy="590369"/>
      </dsp:txXfrm>
    </dsp:sp>
    <dsp:sp modelId="{24DB3430-223E-4296-9DA0-4C6494857C50}">
      <dsp:nvSpPr>
        <dsp:cNvPr id="0" name=""/>
        <dsp:cNvSpPr/>
      </dsp:nvSpPr>
      <dsp:spPr>
        <a:xfrm>
          <a:off x="825978" y="2176711"/>
          <a:ext cx="4311566" cy="145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Create a list of fruits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Add new fruit to the list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Remove a fruit from the list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Print the length of the list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700" kern="1200"/>
            <a:t>Print the list in reverse order</a:t>
          </a:r>
          <a:endParaRPr lang="en-US" sz="1700" kern="1200"/>
        </a:p>
      </dsp:txBody>
      <dsp:txXfrm>
        <a:off x="825978" y="2176711"/>
        <a:ext cx="4311566" cy="1457774"/>
      </dsp:txXfrm>
    </dsp:sp>
    <dsp:sp modelId="{8574FCAD-5C21-4D72-B906-CDEE27B2788E}">
      <dsp:nvSpPr>
        <dsp:cNvPr id="0" name=""/>
        <dsp:cNvSpPr/>
      </dsp:nvSpPr>
      <dsp:spPr>
        <a:xfrm>
          <a:off x="5892069" y="0"/>
          <a:ext cx="1509048" cy="13775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E867C-8A12-4366-8FD9-71967D88B784}">
      <dsp:nvSpPr>
        <dsp:cNvPr id="0" name=""/>
        <dsp:cNvSpPr/>
      </dsp:nvSpPr>
      <dsp:spPr>
        <a:xfrm>
          <a:off x="5892069" y="1520051"/>
          <a:ext cx="4311566" cy="590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MY" sz="3600" kern="1200"/>
            <a:t>Exercise :</a:t>
          </a:r>
          <a:endParaRPr lang="en-US" sz="3600" kern="1200"/>
        </a:p>
      </dsp:txBody>
      <dsp:txXfrm>
        <a:off x="5892069" y="1520051"/>
        <a:ext cx="4311566" cy="590369"/>
      </dsp:txXfrm>
    </dsp:sp>
    <dsp:sp modelId="{369473AD-6335-407F-BE19-7AB304ECDE14}">
      <dsp:nvSpPr>
        <dsp:cNvPr id="0" name=""/>
        <dsp:cNvSpPr/>
      </dsp:nvSpPr>
      <dsp:spPr>
        <a:xfrm>
          <a:off x="5892069" y="2176711"/>
          <a:ext cx="4311566" cy="1457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Create a dictionary to store the names and ages of three people.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Add a new person to the dictionary.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Remove a person from the dictionary.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Print the keys (names) in the dictionary.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Print the values (ages) in the dictionary.</a:t>
          </a:r>
        </a:p>
      </dsp:txBody>
      <dsp:txXfrm>
        <a:off x="5892069" y="2176711"/>
        <a:ext cx="4311566" cy="14577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tstrap.pypa.io/get-pip.py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pycharm/download/?section=window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gi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sv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sv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Automating INFORMATION SECURITY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BY MZW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2F94-1F6F-3B97-AE72-29D42B721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1FB0E-9C6B-FDF8-6222-E2711435D15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48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DFD07-926C-DE64-FF85-B509D7502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33" y="702156"/>
            <a:ext cx="3568661" cy="1188720"/>
          </a:xfrm>
        </p:spPr>
        <p:txBody>
          <a:bodyPr>
            <a:normAutofit/>
          </a:bodyPr>
          <a:lstStyle/>
          <a:p>
            <a:r>
              <a:rPr lang="en-MY" dirty="0"/>
              <a:t>Tuple</a:t>
            </a:r>
          </a:p>
        </p:txBody>
      </p:sp>
      <p:pic>
        <p:nvPicPr>
          <p:cNvPr id="5" name="Picture 4" descr="Colourful rulers and protractors">
            <a:extLst>
              <a:ext uri="{FF2B5EF4-FFF2-40B4-BE49-F238E27FC236}">
                <a16:creationId xmlns:a16="http://schemas.microsoft.com/office/drawing/2014/main" id="{82CEC9EA-7BFF-8AA0-1574-633DD8C0C1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75" r="13335"/>
          <a:stretch/>
        </p:blipFill>
        <p:spPr>
          <a:xfrm>
            <a:off x="20" y="10"/>
            <a:ext cx="7537685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AED4C-BCD2-8969-8B3E-9962FC26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3433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MY" dirty="0"/>
              <a:t>coordinates = (10, 20)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2895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84A50-A5FC-5684-1752-FE2AF231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73231"/>
            <a:ext cx="3219127" cy="4711539"/>
          </a:xfrm>
        </p:spPr>
        <p:txBody>
          <a:bodyPr anchor="ctr">
            <a:normAutofit/>
          </a:bodyPr>
          <a:lstStyle/>
          <a:p>
            <a:r>
              <a:rPr lang="en-MY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Dictionary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E959E-BF10-4204-9556-D1707088D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D17B6A-CB37-4005-9681-A20AFCDC7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7BBDE9-DAED-40B0-A640-503C918D1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C7EA7B-802E-41F4-8926-C4475287A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6851" y="601200"/>
            <a:ext cx="7498616" cy="579959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CC919-CB82-B8AE-7EEF-69A4EEAC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2629" y="1073231"/>
            <a:ext cx="6541841" cy="4711539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Pair of Key and Value</a:t>
            </a:r>
          </a:p>
          <a:p>
            <a:r>
              <a:rPr lang="en-MY" dirty="0">
                <a:solidFill>
                  <a:srgbClr val="FFFFFF"/>
                </a:solidFill>
              </a:rPr>
              <a:t>person = {'name': 'Alice', 'age': 30}</a:t>
            </a:r>
          </a:p>
        </p:txBody>
      </p:sp>
    </p:spTree>
    <p:extLst>
      <p:ext uri="{BB962C8B-B14F-4D97-AF65-F5344CB8AC3E}">
        <p14:creationId xmlns:p14="http://schemas.microsoft.com/office/powerpoint/2010/main" val="25466668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1C3DF-4AF6-E57D-4CB5-83671C359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CA53-46A0-4C31-9A33-3F69893DB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2"/>
                </a:solidFill>
              </a:rPr>
              <a:t>Set of unique values</a:t>
            </a:r>
          </a:p>
          <a:p>
            <a:r>
              <a:rPr lang="en-MY" dirty="0" err="1">
                <a:solidFill>
                  <a:schemeClr val="tx2"/>
                </a:solidFill>
              </a:rPr>
              <a:t>unique_numbers</a:t>
            </a:r>
            <a:r>
              <a:rPr lang="en-MY" dirty="0">
                <a:solidFill>
                  <a:schemeClr val="tx2"/>
                </a:solidFill>
              </a:rPr>
              <a:t> = {1, 2, 3}</a:t>
            </a:r>
          </a:p>
        </p:txBody>
      </p:sp>
      <p:pic>
        <p:nvPicPr>
          <p:cNvPr id="5" name="Picture 4" descr="Rubberized numbers on the wall">
            <a:extLst>
              <a:ext uri="{FF2B5EF4-FFF2-40B4-BE49-F238E27FC236}">
                <a16:creationId xmlns:a16="http://schemas.microsoft.com/office/drawing/2014/main" id="{E9DFB57C-87C2-5801-C009-5C19382A9E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076" r="26462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72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8E019540-1104-4B12-9F83-45F586741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C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FF671-E350-4B27-5998-781FA619B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1066800"/>
            <a:ext cx="5727760" cy="4724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b="0" kern="1200" cap="all" dirty="0" err="1">
                <a:solidFill>
                  <a:srgbClr val="FFFFFF">
                    <a:alpha val="90000"/>
                  </a:srgbClr>
                </a:solidFill>
                <a:latin typeface="+mj-lt"/>
                <a:ea typeface="+mj-ea"/>
                <a:cs typeface="+mj-cs"/>
              </a:rPr>
              <a:t>NoneTYPE</a:t>
            </a:r>
            <a:endParaRPr lang="en-US" sz="6600" b="0" kern="1200" cap="all" dirty="0">
              <a:solidFill>
                <a:srgbClr val="FFFFFF">
                  <a:alpha val="90000"/>
                </a:srgb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162C6-CC03-E2E9-6305-F5DE4F135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1066800"/>
            <a:ext cx="3405015" cy="4724400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800" cap="all" dirty="0">
                <a:solidFill>
                  <a:srgbClr val="FFFFFF"/>
                </a:solidFill>
              </a:rPr>
              <a:t>result = None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3580CFD6-E44A-486A-9E73-D8D948F78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171433" y="3396996"/>
            <a:ext cx="3703320" cy="640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1760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8FE51-482F-FFA1-6D49-7A1432A8C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 TO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DDFF-2392-82F0-7D24-E7675B96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Conditional statements (if , </a:t>
            </a:r>
            <a:r>
              <a:rPr lang="en-MY" dirty="0" err="1"/>
              <a:t>elif</a:t>
            </a:r>
            <a:r>
              <a:rPr lang="en-MY" dirty="0"/>
              <a:t>, else)</a:t>
            </a:r>
          </a:p>
          <a:p>
            <a:r>
              <a:rPr lang="en-MY" dirty="0"/>
              <a:t>Loops (while, for)</a:t>
            </a:r>
          </a:p>
          <a:p>
            <a:r>
              <a:rPr lang="en-MY" dirty="0"/>
              <a:t>Break and Continue</a:t>
            </a:r>
          </a:p>
          <a:p>
            <a:pPr marL="0" indent="0"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514316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DC35C2-C3C8-7AE3-5258-F0DF3B90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CONDITIONAL STATEMENT</a:t>
            </a: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FBC21-279E-83E5-685D-5758C77D7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If, elif, else</a:t>
            </a:r>
          </a:p>
          <a:p>
            <a:endParaRPr lang="en-MY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MY">
              <a:solidFill>
                <a:srgbClr val="FFFFFF"/>
              </a:solidFill>
            </a:endParaRPr>
          </a:p>
        </p:txBody>
      </p:sp>
      <p:pic>
        <p:nvPicPr>
          <p:cNvPr id="5" name="Picture 4" descr="A computer screen with colorful text&#10;&#10;Description automatically generated">
            <a:extLst>
              <a:ext uri="{FF2B5EF4-FFF2-40B4-BE49-F238E27FC236}">
                <a16:creationId xmlns:a16="http://schemas.microsoft.com/office/drawing/2014/main" id="{D88242CB-A04A-ECAA-3D78-940673CB4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57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697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BF3125-F829-42AD-9499-2E1E685739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74236A-BA68-AF2A-FE6D-F59FC5D27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134" y="702156"/>
            <a:ext cx="7212673" cy="1188720"/>
          </a:xfrm>
        </p:spPr>
        <p:txBody>
          <a:bodyPr>
            <a:normAutofit/>
          </a:bodyPr>
          <a:lstStyle/>
          <a:p>
            <a:r>
              <a:rPr lang="en-MY"/>
              <a:t>LOOPS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55048A-E386-4898-B0AD-98A6A29F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21A1F8-0202-47A2-AA30-21B1B3ED6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016B9E-A476-43D0-AA13-88A0A84D4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5F3673C2-00B3-BADE-800F-EA90468C8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1362371"/>
            <a:ext cx="3702877" cy="1184493"/>
          </a:xfrm>
          <a:prstGeom prst="rect">
            <a:avLst/>
          </a:prstGeom>
        </p:spPr>
      </p:pic>
      <p:pic>
        <p:nvPicPr>
          <p:cNvPr id="5" name="Picture 4" descr="A black screen with colorful text&#10;&#10;Description automatically generated">
            <a:extLst>
              <a:ext uri="{FF2B5EF4-FFF2-40B4-BE49-F238E27FC236}">
                <a16:creationId xmlns:a16="http://schemas.microsoft.com/office/drawing/2014/main" id="{C1887341-E10A-4C22-1BC1-8AAD7883B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4045604"/>
            <a:ext cx="3702877" cy="18892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35299-0947-CCBD-3EF2-D16692BE2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133" y="2340864"/>
            <a:ext cx="7212674" cy="4049700"/>
          </a:xfrm>
        </p:spPr>
        <p:txBody>
          <a:bodyPr>
            <a:normAutofit/>
          </a:bodyPr>
          <a:lstStyle/>
          <a:p>
            <a:r>
              <a:rPr lang="en-MY"/>
              <a:t>while</a:t>
            </a:r>
          </a:p>
          <a:p>
            <a:pPr lvl="1"/>
            <a:r>
              <a:rPr lang="en-MY"/>
              <a:t>execute as long as the condition is true</a:t>
            </a:r>
          </a:p>
          <a:p>
            <a:r>
              <a:rPr lang="en-MY"/>
              <a:t>for</a:t>
            </a:r>
          </a:p>
          <a:p>
            <a:pPr lvl="1"/>
            <a:r>
              <a:rPr lang="en-MY"/>
              <a:t>iterate over a sequence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89137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73EDD-3C58-0BBA-92CC-CA79C0D5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MY" dirty="0"/>
              <a:t>Break / Continue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59E1C-F42E-EF1B-D053-A95C17D28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0077EF"/>
              </a:buClr>
            </a:pPr>
            <a:r>
              <a:rPr lang="en-MY" dirty="0"/>
              <a:t>break</a:t>
            </a:r>
            <a:endParaRPr lang="en-MY"/>
          </a:p>
          <a:p>
            <a:pPr lvl="1">
              <a:buClr>
                <a:srgbClr val="0077EF"/>
              </a:buClr>
            </a:pPr>
            <a:r>
              <a:rPr lang="en-MY" dirty="0"/>
              <a:t>used to exit out of a loop prematurely when a certain condition is met</a:t>
            </a:r>
            <a:endParaRPr lang="en-MY"/>
          </a:p>
          <a:p>
            <a:pPr>
              <a:buClr>
                <a:srgbClr val="0077EF"/>
              </a:buClr>
            </a:pPr>
            <a:r>
              <a:rPr lang="en-MY" dirty="0"/>
              <a:t>continue</a:t>
            </a:r>
            <a:endParaRPr lang="en-MY"/>
          </a:p>
          <a:p>
            <a:pPr lvl="1">
              <a:buClr>
                <a:srgbClr val="0077EF"/>
              </a:buClr>
            </a:pPr>
            <a:r>
              <a:rPr lang="en-MY" dirty="0"/>
              <a:t>used to skip the rest of loop’s body for the current iteration and proceed to the next iteration</a:t>
            </a:r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D71E52-0950-5B96-CCDB-419DC7492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9" y="3900836"/>
            <a:ext cx="5484624" cy="1768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97318-AF96-0C40-2AE1-EF4474E072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42"/>
          <a:stretch/>
        </p:blipFill>
        <p:spPr>
          <a:xfrm>
            <a:off x="6254357" y="3900836"/>
            <a:ext cx="5489646" cy="17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442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B6B47BF-F3D0-4678-9B20-DA45E1BCA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A3B34-CD59-998F-0A55-250BCFCA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124999"/>
            <a:ext cx="4076149" cy="4608003"/>
          </a:xfrm>
        </p:spPr>
        <p:txBody>
          <a:bodyPr anchor="ctr">
            <a:normAutofit/>
          </a:bodyPr>
          <a:lstStyle/>
          <a:p>
            <a:r>
              <a:rPr lang="en-MY" sz="4000" dirty="0">
                <a:solidFill>
                  <a:schemeClr val="accent1"/>
                </a:solidFill>
              </a:rPr>
              <a:t>Working with numbers and strings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334917-3673-4EF2-BA7C-CC83AEEEA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5673" y="457200"/>
            <a:ext cx="420624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589AE1-C0FC-4B66-9C0D-9EB92F40F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7585" y="457200"/>
            <a:ext cx="65836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0D53E-8418-8027-56CC-FEF20951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586" y="1124998"/>
            <a:ext cx="6143248" cy="4608003"/>
          </a:xfrm>
        </p:spPr>
        <p:txBody>
          <a:bodyPr>
            <a:normAutofit/>
          </a:bodyPr>
          <a:lstStyle/>
          <a:p>
            <a:r>
              <a:rPr lang="en-MY" sz="2000" dirty="0"/>
              <a:t>Simple addition of numbers.</a:t>
            </a:r>
          </a:p>
          <a:p>
            <a:r>
              <a:rPr lang="en-MY" sz="2000" dirty="0"/>
              <a:t>Simple addition of strings.</a:t>
            </a:r>
          </a:p>
          <a:p>
            <a:r>
              <a:rPr lang="en-MY" sz="2000" dirty="0"/>
              <a:t>What happen if numbers and strings are being concatenated together?</a:t>
            </a:r>
          </a:p>
        </p:txBody>
      </p:sp>
    </p:spTree>
    <p:extLst>
      <p:ext uri="{BB962C8B-B14F-4D97-AF65-F5344CB8AC3E}">
        <p14:creationId xmlns:p14="http://schemas.microsoft.com/office/powerpoint/2010/main" val="2300040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748-13E6-586E-3D9F-482EB54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DAY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17" name="Content Placeholder 9">
            <a:extLst>
              <a:ext uri="{FF2B5EF4-FFF2-40B4-BE49-F238E27FC236}">
                <a16:creationId xmlns:a16="http://schemas.microsoft.com/office/drawing/2014/main" id="{31AC6F8E-E7DD-347B-47D4-E3D6442CE6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8972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257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E439-103E-DFF4-D3D3-1D62EF7D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BASIC INPUT AND OUTPUT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7E236-DCA2-A630-1054-696B32165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485192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15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BCE75-CDDD-8CBC-71AB-BD2A50015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SIMPLE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8C63E-FAF2-6838-FE56-E41BFAE11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MY" dirty="0"/>
          </a:p>
          <a:p>
            <a:pPr marL="324000" lvl="1" indent="0">
              <a:buNone/>
            </a:pPr>
            <a:r>
              <a:rPr lang="en-MY" dirty="0"/>
              <a:t>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CA2DA-18CE-2A8D-6D05-5AE36EF7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60" y="2143907"/>
            <a:ext cx="9827650" cy="363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5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5E439-103E-DFF4-D3D3-1D62EF7D6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BASIC INPUT AND OUTPUT 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B7E236-DCA2-A630-1054-696B321657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3737958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3166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1DA6-59DA-873F-C1DD-CC828F9F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BASIC INPUT AND OUTPUT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AA02AFD-CF47-9E10-2810-757B94EE7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1" y="1966657"/>
            <a:ext cx="10471594" cy="3779802"/>
          </a:xfrm>
        </p:spPr>
      </p:pic>
    </p:spTree>
    <p:extLst>
      <p:ext uri="{BB962C8B-B14F-4D97-AF65-F5344CB8AC3E}">
        <p14:creationId xmlns:p14="http://schemas.microsoft.com/office/powerpoint/2010/main" val="1129179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4" descr="A computer circuit board">
            <a:extLst>
              <a:ext uri="{FF2B5EF4-FFF2-40B4-BE49-F238E27FC236}">
                <a16:creationId xmlns:a16="http://schemas.microsoft.com/office/drawing/2014/main" id="{40D020D1-48E0-2396-330D-C099317C88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09" r="9091" b="8983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720DFB-D7F7-C92D-7D04-6426BC66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126" y="1419225"/>
            <a:ext cx="4320227" cy="2395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FUNCTIONS AND MODULES</a:t>
            </a:r>
          </a:p>
        </p:txBody>
      </p:sp>
    </p:spTree>
    <p:extLst>
      <p:ext uri="{BB962C8B-B14F-4D97-AF65-F5344CB8AC3E}">
        <p14:creationId xmlns:p14="http://schemas.microsoft.com/office/powerpoint/2010/main" val="251413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5AC69-7A26-74F6-ABEF-7D2D870AB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MY" dirty="0">
                <a:solidFill>
                  <a:srgbClr val="FFFFFF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8139-E58D-1FBF-E1B3-8BD73C7A6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US" dirty="0"/>
              <a:t>Functions are blocks of code that perform specific tasks.</a:t>
            </a:r>
          </a:p>
          <a:p>
            <a:r>
              <a:rPr lang="en-US" dirty="0"/>
              <a:t>They are defined using the def keyword followed by the function name and code block.</a:t>
            </a:r>
          </a:p>
          <a:p>
            <a:r>
              <a:rPr lang="en-US" dirty="0"/>
              <a:t>Functions are reusable and help break down complex tasks into smaller, manageable pieces.</a:t>
            </a:r>
          </a:p>
          <a:p>
            <a:r>
              <a:rPr lang="en-US" dirty="0"/>
              <a:t>They can have parameters (input) and return a value (output).</a:t>
            </a:r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6526B-F26C-0FE4-8701-113C3C2C4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4187437"/>
            <a:ext cx="7183597" cy="212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058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5628-2E48-E2D8-F787-E388EE6DF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7225075" cy="1326267"/>
          </a:xfrm>
        </p:spPr>
        <p:txBody>
          <a:bodyPr>
            <a:normAutofit/>
          </a:bodyPr>
          <a:lstStyle/>
          <a:p>
            <a:r>
              <a:rPr lang="en-MY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53A20-07CF-1235-9071-2B18ED37A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7225075" cy="3678303"/>
          </a:xfrm>
        </p:spPr>
        <p:txBody>
          <a:bodyPr>
            <a:normAutofit/>
          </a:bodyPr>
          <a:lstStyle/>
          <a:p>
            <a:pPr>
              <a:buClr>
                <a:srgbClr val="007BEF"/>
              </a:buClr>
            </a:pPr>
            <a:r>
              <a:rPr lang="en-US" dirty="0"/>
              <a:t>Modules are Python files containing reusable code, including functions, classes, and variables.</a:t>
            </a:r>
            <a:endParaRPr lang="en-US"/>
          </a:p>
          <a:p>
            <a:pPr>
              <a:buClr>
                <a:srgbClr val="007BEF"/>
              </a:buClr>
            </a:pPr>
            <a:r>
              <a:rPr lang="en-US" dirty="0"/>
              <a:t>They promote code reusability and maintainability by organizing related code into separate files.</a:t>
            </a:r>
            <a:endParaRPr lang="en-US"/>
          </a:p>
          <a:p>
            <a:pPr>
              <a:buClr>
                <a:srgbClr val="007BEF"/>
              </a:buClr>
            </a:pPr>
            <a:r>
              <a:rPr lang="en-US" dirty="0"/>
              <a:t>To use a module, you import it using the import statement and access its content using the module name.</a:t>
            </a:r>
            <a:endParaRPr lang="en-MY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E90BCB-F98A-587C-435A-D852D909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799" y="973505"/>
            <a:ext cx="3699935" cy="1959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8A4D23-E063-E488-9759-79CE3E376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799" y="3847336"/>
            <a:ext cx="3699935" cy="210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7862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FA229-28FF-BF6A-02BA-C1DD3409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LIST AND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E5B8-649F-A371-BBC5-FB3912E2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Recap</a:t>
            </a:r>
          </a:p>
          <a:p>
            <a:pPr lvl="1"/>
            <a:r>
              <a:rPr lang="en-MY" dirty="0"/>
              <a:t>numbers = [1, 2, 3, 4, 5]</a:t>
            </a:r>
          </a:p>
          <a:p>
            <a:pPr lvl="1"/>
            <a:r>
              <a:rPr lang="en-MY" dirty="0">
                <a:solidFill>
                  <a:schemeClr val="tx1"/>
                </a:solidFill>
              </a:rPr>
              <a:t>person = {'name': 'Alice', 'age': 30}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05189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3903-44DA-A0DD-5A91-B1BF6F20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LISTS AND DICTIONARIES OPERATIONS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63865EA-1EA0-14C7-BC42-553DF1E7A7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3179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FB7A-CA4D-D2B7-CC54-0A1DAA3C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MY" dirty="0"/>
              <a:t>LISTS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244F9C-3788-895C-D234-E4C66EC93A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7653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04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2748-13E6-586E-3D9F-482EB54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MY" dirty="0"/>
              <a:t>INTRODUCTION TO PYTHON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365AE5-C70E-63E3-30F3-E7F030736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7024758" cy="3634486"/>
          </a:xfrm>
        </p:spPr>
        <p:txBody>
          <a:bodyPr>
            <a:normAutofit/>
          </a:bodyPr>
          <a:lstStyle/>
          <a:p>
            <a:r>
              <a:rPr lang="en-MY" dirty="0"/>
              <a:t>Python is a scripting/interpreted language.</a:t>
            </a:r>
          </a:p>
          <a:p>
            <a:r>
              <a:rPr lang="en-MY" dirty="0"/>
              <a:t>Difference between interpreted (Python, JavaScript, PHP) and compiled language (C, C++, Go).</a:t>
            </a:r>
          </a:p>
          <a:p>
            <a:pPr lvl="1"/>
            <a:r>
              <a:rPr lang="en-MY" dirty="0"/>
              <a:t>automate tasks</a:t>
            </a:r>
          </a:p>
          <a:p>
            <a:pPr lvl="1"/>
            <a:r>
              <a:rPr lang="en-MY" dirty="0"/>
              <a:t>manipulate data</a:t>
            </a:r>
          </a:p>
          <a:p>
            <a:pPr lvl="1"/>
            <a:r>
              <a:rPr lang="en-MY" dirty="0"/>
              <a:t>control other software applications</a:t>
            </a:r>
          </a:p>
          <a:p>
            <a:pPr lvl="1"/>
            <a:r>
              <a:rPr lang="en-MY" dirty="0"/>
              <a:t>not compiled into machine code before execution ;</a:t>
            </a:r>
          </a:p>
          <a:p>
            <a:pPr lvl="2"/>
            <a:r>
              <a:rPr lang="en-MY" dirty="0"/>
              <a:t>executed line by line by an interpreter</a:t>
            </a:r>
          </a:p>
          <a:p>
            <a:r>
              <a:rPr lang="en-MY" dirty="0"/>
              <a:t>EOL Python2 , but Python3 do provide backward compatibilities with Python2.</a:t>
            </a:r>
          </a:p>
          <a:p>
            <a:endParaRPr lang="en-MY" dirty="0"/>
          </a:p>
        </p:txBody>
      </p:sp>
      <p:pic>
        <p:nvPicPr>
          <p:cNvPr id="6" name="Picture 2" descr="Python3.8 → Python3.11に移行した(備忘録) | Webシステム開発のメモなど">
            <a:extLst>
              <a:ext uri="{FF2B5EF4-FFF2-40B4-BE49-F238E27FC236}">
                <a16:creationId xmlns:a16="http://schemas.microsoft.com/office/drawing/2014/main" id="{FC787ADE-6758-2AEE-1B55-6801D492A8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7" r="1" b="1"/>
          <a:stretch/>
        </p:blipFill>
        <p:spPr bwMode="auto">
          <a:xfrm>
            <a:off x="8051799" y="2340864"/>
            <a:ext cx="3683001" cy="363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67DB17-69B6-EED4-914F-7C58B0D136D7}"/>
              </a:ext>
            </a:extLst>
          </p:cNvPr>
          <p:cNvSpPr txBox="1">
            <a:spLocks/>
          </p:cNvSpPr>
          <p:nvPr/>
        </p:nvSpPr>
        <p:spPr>
          <a:xfrm>
            <a:off x="713105" y="950182"/>
            <a:ext cx="11029615" cy="46597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1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MY" dirty="0"/>
          </a:p>
          <a:p>
            <a:pPr marL="0" indent="0">
              <a:buFont typeface="Wingdings 2" panose="05020102010507070707" pitchFamily="18" charset="2"/>
              <a:buNone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02296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3992-D3D9-6241-815D-62E971F0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MY" dirty="0"/>
              <a:t>DICTIONARIES OPERATIONS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11F213-25D6-D0D0-544D-BB8AF9C74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447089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41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748-13E6-586E-3D9F-482EB54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MY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EXTRAS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28" name="Content Placeholder 6">
            <a:extLst>
              <a:ext uri="{FF2B5EF4-FFF2-40B4-BE49-F238E27FC236}">
                <a16:creationId xmlns:a16="http://schemas.microsoft.com/office/drawing/2014/main" id="{71A3326C-DD8D-06CD-A7DF-689DF0498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678752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7076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25C13-87F0-5AD9-C47A-ADB7E3C3F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00930"/>
            <a:ext cx="3568661" cy="2256390"/>
          </a:xfrm>
        </p:spPr>
        <p:txBody>
          <a:bodyPr anchor="ctr">
            <a:normAutofit/>
          </a:bodyPr>
          <a:lstStyle/>
          <a:p>
            <a:r>
              <a:rPr lang="en-MY" dirty="0"/>
              <a:t>FILE HANDLING IN PYTHON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5C407-6381-8687-44C6-0A8CE3F2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800930"/>
            <a:ext cx="7183597" cy="2256390"/>
          </a:xfrm>
        </p:spPr>
        <p:txBody>
          <a:bodyPr>
            <a:normAutofit/>
          </a:bodyPr>
          <a:lstStyle/>
          <a:p>
            <a:pPr>
              <a:buClr>
                <a:srgbClr val="00B7D5"/>
              </a:buClr>
            </a:pPr>
            <a:r>
              <a:rPr lang="en-MY" dirty="0"/>
              <a:t>Read a file</a:t>
            </a:r>
          </a:p>
          <a:p>
            <a:pPr>
              <a:buClr>
                <a:srgbClr val="00B7D5"/>
              </a:buClr>
            </a:pPr>
            <a:r>
              <a:rPr lang="en-MY" dirty="0"/>
              <a:t>Write to a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06C30-5A49-46FD-2F6B-9C081D0C6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99" y="3606067"/>
            <a:ext cx="5484624" cy="2358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73E1DC-F1A0-9559-1514-5DBE1EF39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357" y="3606067"/>
            <a:ext cx="5489646" cy="2358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2067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1C2E1-79FE-EAF1-0719-2CBB81C31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File Handling Exercise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CAD213-B453-1A89-515D-400CF9F728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8764365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834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922645-C973-BEEA-B93B-0F591049C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SOLUTION</a:t>
            </a:r>
            <a:endParaRPr lang="en-MY" dirty="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9D90-0C30-245E-6A9C-6C29C52FE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MY" sz="1200" dirty="0">
                <a:solidFill>
                  <a:srgbClr val="FFFFFF"/>
                </a:solidFill>
              </a:rPr>
              <a:t># Read input numbers from input.txt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MY" sz="1200" dirty="0">
                <a:solidFill>
                  <a:srgbClr val="FFFFFF"/>
                </a:solidFill>
              </a:rPr>
              <a:t>with open("input.txt", "r") as </a:t>
            </a:r>
            <a:r>
              <a:rPr lang="en-MY" sz="1200" dirty="0" err="1">
                <a:solidFill>
                  <a:srgbClr val="FFFFFF"/>
                </a:solidFill>
              </a:rPr>
              <a:t>input_file</a:t>
            </a:r>
            <a:r>
              <a:rPr lang="en-MY" sz="1200" dirty="0">
                <a:solidFill>
                  <a:srgbClr val="FFFFFF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MY" sz="1200" dirty="0">
                <a:solidFill>
                  <a:srgbClr val="FFFFFF"/>
                </a:solidFill>
              </a:rPr>
              <a:t>    </a:t>
            </a:r>
            <a:r>
              <a:rPr lang="en-MY" sz="1200" dirty="0" err="1">
                <a:solidFill>
                  <a:srgbClr val="FFFFFF"/>
                </a:solidFill>
              </a:rPr>
              <a:t>numbers_str</a:t>
            </a:r>
            <a:r>
              <a:rPr lang="en-MY" sz="1200" dirty="0">
                <a:solidFill>
                  <a:srgbClr val="FFFFFF"/>
                </a:solidFill>
              </a:rPr>
              <a:t> = </a:t>
            </a:r>
            <a:r>
              <a:rPr lang="en-MY" sz="1200" dirty="0" err="1">
                <a:solidFill>
                  <a:srgbClr val="FFFFFF"/>
                </a:solidFill>
              </a:rPr>
              <a:t>input_file.read</a:t>
            </a:r>
            <a:r>
              <a:rPr lang="en-MY" sz="1200" dirty="0">
                <a:solidFill>
                  <a:srgbClr val="FFFFFF"/>
                </a:solidFill>
              </a:rPr>
              <a:t>().split()</a:t>
            </a:r>
          </a:p>
          <a:p>
            <a:pPr marL="0" indent="0">
              <a:lnSpc>
                <a:spcPct val="100000"/>
              </a:lnSpc>
              <a:buNone/>
            </a:pPr>
            <a:endParaRPr lang="en-MY" sz="12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MY" sz="1200" dirty="0">
                <a:solidFill>
                  <a:srgbClr val="FFFFFF"/>
                </a:solidFill>
              </a:rPr>
              <a:t># Convert the input strings to integers and calculate the sum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MY" sz="1200" dirty="0" err="1">
                <a:solidFill>
                  <a:srgbClr val="FFFFFF"/>
                </a:solidFill>
              </a:rPr>
              <a:t>sum_numbers</a:t>
            </a:r>
            <a:r>
              <a:rPr lang="en-MY" sz="1200" dirty="0">
                <a:solidFill>
                  <a:srgbClr val="FFFFFF"/>
                </a:solidFill>
              </a:rPr>
              <a:t> =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MY" sz="1200" dirty="0">
                <a:solidFill>
                  <a:srgbClr val="FFFFFF"/>
                </a:solidFill>
              </a:rPr>
              <a:t>for </a:t>
            </a:r>
            <a:r>
              <a:rPr lang="en-MY" sz="1200" dirty="0" err="1">
                <a:solidFill>
                  <a:srgbClr val="FFFFFF"/>
                </a:solidFill>
              </a:rPr>
              <a:t>num_str</a:t>
            </a:r>
            <a:r>
              <a:rPr lang="en-MY" sz="1200" dirty="0">
                <a:solidFill>
                  <a:srgbClr val="FFFFFF"/>
                </a:solidFill>
              </a:rPr>
              <a:t> in </a:t>
            </a:r>
            <a:r>
              <a:rPr lang="en-MY" sz="1200" dirty="0" err="1">
                <a:solidFill>
                  <a:srgbClr val="FFFFFF"/>
                </a:solidFill>
              </a:rPr>
              <a:t>numbers_str</a:t>
            </a:r>
            <a:r>
              <a:rPr lang="en-MY" sz="1200" dirty="0">
                <a:solidFill>
                  <a:srgbClr val="FFFFFF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MY" sz="1200" dirty="0">
                <a:solidFill>
                  <a:srgbClr val="FFFFFF"/>
                </a:solidFill>
              </a:rPr>
              <a:t>    </a:t>
            </a:r>
            <a:r>
              <a:rPr lang="en-MY" sz="1200" dirty="0" err="1">
                <a:solidFill>
                  <a:srgbClr val="FFFFFF"/>
                </a:solidFill>
              </a:rPr>
              <a:t>sum_numbers</a:t>
            </a:r>
            <a:r>
              <a:rPr lang="en-MY" sz="1200" dirty="0">
                <a:solidFill>
                  <a:srgbClr val="FFFFFF"/>
                </a:solidFill>
              </a:rPr>
              <a:t> += int(</a:t>
            </a:r>
            <a:r>
              <a:rPr lang="en-MY" sz="1200" dirty="0" err="1">
                <a:solidFill>
                  <a:srgbClr val="FFFFFF"/>
                </a:solidFill>
              </a:rPr>
              <a:t>num_str</a:t>
            </a:r>
            <a:r>
              <a:rPr lang="en-MY" sz="1200" dirty="0">
                <a:solidFill>
                  <a:srgbClr val="FFFFFF"/>
                </a:solidFill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MY" sz="12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MY" sz="1200" dirty="0">
                <a:solidFill>
                  <a:srgbClr val="FFFFFF"/>
                </a:solidFill>
              </a:rPr>
              <a:t># Write the sum to output.txt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MY" sz="1200" dirty="0">
                <a:solidFill>
                  <a:srgbClr val="FFFFFF"/>
                </a:solidFill>
              </a:rPr>
              <a:t>with open("output.txt", "w") as </a:t>
            </a:r>
            <a:r>
              <a:rPr lang="en-MY" sz="1200" dirty="0" err="1">
                <a:solidFill>
                  <a:srgbClr val="FFFFFF"/>
                </a:solidFill>
              </a:rPr>
              <a:t>output_file</a:t>
            </a:r>
            <a:r>
              <a:rPr lang="en-MY" sz="1200" dirty="0">
                <a:solidFill>
                  <a:srgbClr val="FFFFFF"/>
                </a:solidFill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MY" sz="1200" dirty="0">
                <a:solidFill>
                  <a:srgbClr val="FFFFFF"/>
                </a:solidFill>
              </a:rPr>
              <a:t>    </a:t>
            </a:r>
            <a:r>
              <a:rPr lang="en-MY" sz="1200" dirty="0" err="1">
                <a:solidFill>
                  <a:srgbClr val="FFFFFF"/>
                </a:solidFill>
              </a:rPr>
              <a:t>output_file.write</a:t>
            </a:r>
            <a:r>
              <a:rPr lang="en-MY" sz="1200" dirty="0">
                <a:solidFill>
                  <a:srgbClr val="FFFFFF"/>
                </a:solidFill>
              </a:rPr>
              <a:t>(str(</a:t>
            </a:r>
            <a:r>
              <a:rPr lang="en-MY" sz="1200" dirty="0" err="1">
                <a:solidFill>
                  <a:srgbClr val="FFFFFF"/>
                </a:solidFill>
              </a:rPr>
              <a:t>sum_numbers</a:t>
            </a:r>
            <a:r>
              <a:rPr lang="en-MY" sz="1200" dirty="0">
                <a:solidFill>
                  <a:srgbClr val="FFFFFF"/>
                </a:solidFill>
              </a:rPr>
              <a:t>))</a:t>
            </a:r>
          </a:p>
          <a:p>
            <a:pPr marL="0" indent="0">
              <a:lnSpc>
                <a:spcPct val="100000"/>
              </a:lnSpc>
              <a:buNone/>
            </a:pPr>
            <a:endParaRPr lang="en-MY" sz="1200" dirty="0">
              <a:solidFill>
                <a:srgbClr val="FFFFFF"/>
              </a:solidFill>
            </a:endParaRPr>
          </a:p>
        </p:txBody>
      </p:sp>
      <p:pic>
        <p:nvPicPr>
          <p:cNvPr id="7" name="Graphic 6" descr="Document">
            <a:extLst>
              <a:ext uri="{FF2B5EF4-FFF2-40B4-BE49-F238E27FC236}">
                <a16:creationId xmlns:a16="http://schemas.microsoft.com/office/drawing/2014/main" id="{2261D66D-8147-A020-8912-AD2D8DFE3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16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A6C5-F7D9-EEB3-936B-3D8A56474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/>
              <a:t>Advanced control flow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50B0D-A785-7962-9C97-93097BE22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Nested loops and conditional statements –&gt; Quick Recap -&gt; nested version</a:t>
            </a:r>
          </a:p>
          <a:p>
            <a:r>
              <a:rPr lang="en-MY" dirty="0"/>
              <a:t>Exception handling for error management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42889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CB5977A-5CE8-4D01-A784-06EA14C2A3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02942D-A53B-4A35-B44C-EEFD8241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F3C53-82B4-457B-87C8-9077A906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4487F9-8FD4-4FDA-899F-491058506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F7181D-1D1A-7ABB-345A-2E21E2959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5757" y="874608"/>
            <a:ext cx="6810893" cy="323917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ACD9B3A4-4B72-4F8E-9D87-2D150F2AD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883" y="4432079"/>
            <a:ext cx="11274641" cy="1968721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A78C8-8A09-8038-9188-70993D58B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4610099"/>
            <a:ext cx="10993549" cy="10668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NESTED LOOPs EXAMPLE</a:t>
            </a:r>
          </a:p>
        </p:txBody>
      </p:sp>
    </p:spTree>
    <p:extLst>
      <p:ext uri="{BB962C8B-B14F-4D97-AF65-F5344CB8AC3E}">
        <p14:creationId xmlns:p14="http://schemas.microsoft.com/office/powerpoint/2010/main" val="2785948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F9C52C-E5F9-59C2-62E1-E462B964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CONDITIONAL STATEMENTS EXAMPLE (NESTED)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55B345-2E88-E380-8840-0F708487B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5457" y="3117852"/>
            <a:ext cx="10916463" cy="294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08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75149D-F692-45DA-8324-D5E0193D5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19935-C760-4698-9DD1-973C8A428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990612-E008-4F02-AEBB-B140BE753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10A41F-3A14-4150-B6CF-0A577DDDE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89EEFD-93BC-4ACF-962C-E6279E72B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1436" y="723899"/>
            <a:ext cx="3703320" cy="5666666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BB378-E93A-0DA0-D90F-6990A0B1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1209184"/>
            <a:ext cx="3089189" cy="4734416"/>
          </a:xfrm>
        </p:spPr>
        <p:txBody>
          <a:bodyPr anchor="ctr"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EXCEPTION HANDLING FOR ERROR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918E9-F5F0-46F5-62FB-9A05DAA00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1870" y="723900"/>
            <a:ext cx="7183597" cy="3152362"/>
          </a:xfrm>
        </p:spPr>
        <p:txBody>
          <a:bodyPr>
            <a:normAutofit/>
          </a:bodyPr>
          <a:lstStyle/>
          <a:p>
            <a:r>
              <a:rPr lang="en-MY" b="1" dirty="0"/>
              <a:t>try</a:t>
            </a:r>
            <a:r>
              <a:rPr lang="en-MY" dirty="0"/>
              <a:t> and </a:t>
            </a:r>
            <a:r>
              <a:rPr lang="en-MY" b="1" dirty="0"/>
              <a:t>except </a:t>
            </a:r>
            <a:r>
              <a:rPr lang="en-MY" dirty="0"/>
              <a:t>are often used. </a:t>
            </a:r>
          </a:p>
          <a:p>
            <a:r>
              <a:rPr lang="en-MY" dirty="0"/>
              <a:t>another exercise </a:t>
            </a:r>
            <a:r>
              <a:rPr lang="en-MY" dirty="0">
                <a:sym typeface="Wingdings" panose="05000000000000000000" pitchFamily="2" charset="2"/>
              </a:rPr>
              <a:t></a:t>
            </a:r>
          </a:p>
          <a:p>
            <a:pPr lvl="1"/>
            <a:endParaRPr lang="en-MY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1CF4B-2FD1-778F-FCBB-693F7D7D8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1870" y="2777843"/>
            <a:ext cx="6700355" cy="21968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47F94-152C-66F1-B12D-711DA913BA65}"/>
              </a:ext>
            </a:extLst>
          </p:cNvPr>
          <p:cNvSpPr txBox="1"/>
          <p:nvPr/>
        </p:nvSpPr>
        <p:spPr>
          <a:xfrm>
            <a:off x="4561869" y="5355771"/>
            <a:ext cx="6826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Input ‘10’ and ‘2’, what do you get?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Input ‘20’ and ‘0’, what do you get?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MY" dirty="0"/>
              <a:t>Input ‘a’ and ‘5’, what do you get?</a:t>
            </a:r>
          </a:p>
        </p:txBody>
      </p:sp>
    </p:spTree>
    <p:extLst>
      <p:ext uri="{BB962C8B-B14F-4D97-AF65-F5344CB8AC3E}">
        <p14:creationId xmlns:p14="http://schemas.microsoft.com/office/powerpoint/2010/main" val="3885740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C155C-AF6C-ECD5-CC81-6FA10841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304" y="942392"/>
            <a:ext cx="3026020" cy="2687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Y" sz="2400" dirty="0">
                <a:solidFill>
                  <a:srgbClr val="FFFFFF"/>
                </a:solidFill>
              </a:rPr>
              <a:t>EXCEPTION HANDLING AND ERROR MANAGEMENT - SOLUTION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22BFD4-2BD0-DA7D-DAEC-07EFB51F3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" r="12630" b="2"/>
          <a:stretch/>
        </p:blipFill>
        <p:spPr>
          <a:xfrm>
            <a:off x="3452327" y="597643"/>
            <a:ext cx="8565664" cy="58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03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A8F52-AD17-0A08-1130-2254B6E1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Installing Python and Setting up the development env.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D65F9-8C0A-0C2A-A5BC-F4CD1E011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Go to </a:t>
            </a:r>
            <a:r>
              <a:rPr lang="en-MY" dirty="0">
                <a:hlinkClick r:id="rId2"/>
              </a:rPr>
              <a:t>https://www.python.org/downloads/</a:t>
            </a:r>
            <a:r>
              <a:rPr lang="en-MY" dirty="0"/>
              <a:t> to install Python3 suitable for your Operating System.</a:t>
            </a:r>
          </a:p>
          <a:p>
            <a:r>
              <a:rPr lang="en-MY" dirty="0"/>
              <a:t>Go to </a:t>
            </a:r>
            <a:r>
              <a:rPr lang="en-MY" i="0" dirty="0">
                <a:solidFill>
                  <a:srgbClr val="273239"/>
                </a:solidFill>
                <a:effectLst/>
                <a:latin typeface="Nunito" panose="020F0502020204030204" pitchFamily="2" charset="0"/>
                <a:hlinkClick r:id="rId3"/>
              </a:rPr>
              <a:t>https://bootstrap.pypa.io/get-pip.py</a:t>
            </a:r>
            <a:r>
              <a:rPr lang="en-MY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 to install PIP (Pip Installs Packages)</a:t>
            </a:r>
          </a:p>
          <a:p>
            <a:pPr lvl="1"/>
            <a:r>
              <a:rPr lang="en-MY" dirty="0">
                <a:solidFill>
                  <a:srgbClr val="273239"/>
                </a:solidFill>
                <a:latin typeface="Nunito" panose="020F0502020204030204" pitchFamily="2" charset="0"/>
              </a:rPr>
              <a:t>easily install, manage and uninstall Python packages. (pip install &lt;package&gt;)</a:t>
            </a:r>
            <a:endParaRPr lang="en-MY" dirty="0"/>
          </a:p>
          <a:p>
            <a:r>
              <a:rPr lang="en-MY" dirty="0"/>
              <a:t>Go to </a:t>
            </a:r>
            <a:r>
              <a:rPr lang="en-MY" dirty="0">
                <a:hlinkClick r:id="rId4"/>
              </a:rPr>
              <a:t>https://www.jetbrains.com/pycharm/download/?section=windows</a:t>
            </a:r>
            <a:r>
              <a:rPr lang="en-MY" dirty="0"/>
              <a:t> to install development environment for Python.</a:t>
            </a:r>
          </a:p>
          <a:p>
            <a:pPr lvl="1"/>
            <a:r>
              <a:rPr lang="en-MY" dirty="0"/>
              <a:t>Integrated Development Environment (IDE) for Python</a:t>
            </a:r>
          </a:p>
          <a:p>
            <a:pPr lvl="1"/>
            <a:r>
              <a:rPr lang="en-MY" dirty="0"/>
              <a:t>to assist developer in writing, testing, and debugging code more efficiently.</a:t>
            </a:r>
          </a:p>
          <a:p>
            <a:pPr lvl="1"/>
            <a:endParaRPr lang="en-MY" dirty="0"/>
          </a:p>
          <a:p>
            <a:endParaRPr lang="en-MY" dirty="0"/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0753421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4BB6-CC0E-07F0-6BF4-08440DAF5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EXCEPTION HANDLING FOR ERROR MANAGEMENT -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54216-9114-1A36-4F95-B82D09568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Manage error gracefully</a:t>
            </a:r>
          </a:p>
          <a:p>
            <a:r>
              <a:rPr lang="en-MY" dirty="0"/>
              <a:t>Prevent from crashing the program</a:t>
            </a:r>
          </a:p>
          <a:p>
            <a:r>
              <a:rPr lang="en-MY" dirty="0"/>
              <a:t>Provide meaningful error messages to the user</a:t>
            </a:r>
          </a:p>
        </p:txBody>
      </p:sp>
    </p:spTree>
    <p:extLst>
      <p:ext uri="{BB962C8B-B14F-4D97-AF65-F5344CB8AC3E}">
        <p14:creationId xmlns:p14="http://schemas.microsoft.com/office/powerpoint/2010/main" val="28352822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5" name="Picture 4" descr="Work tools on a red background">
            <a:extLst>
              <a:ext uri="{FF2B5EF4-FFF2-40B4-BE49-F238E27FC236}">
                <a16:creationId xmlns:a16="http://schemas.microsoft.com/office/drawing/2014/main" id="{B2C06A6F-BDE0-7938-2FA3-488290BC5E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52855-FAB2-3614-3C13-E3471155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END OF PYTHON BASICS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02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52344C5A-E271-053D-17FA-FACEE7713F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-2" y="10"/>
            <a:ext cx="1219200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0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147901-BB45-C7D6-0CE7-59112D098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280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INFORMATION SECURITY + PYTHON</a:t>
            </a:r>
          </a:p>
        </p:txBody>
      </p:sp>
    </p:spTree>
    <p:extLst>
      <p:ext uri="{BB962C8B-B14F-4D97-AF65-F5344CB8AC3E}">
        <p14:creationId xmlns:p14="http://schemas.microsoft.com/office/powerpoint/2010/main" val="2523093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25F03-1D82-2093-8709-0E28031A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1">
                    <a:lumMod val="85000"/>
                    <a:lumOff val="15000"/>
                  </a:schemeClr>
                </a:solidFill>
              </a:rPr>
              <a:t>BENEFITS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9DFA7D9-85F5-11B0-4392-0B629B863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765737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6888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748-13E6-586E-3D9F-482EB54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1">
                    <a:lumMod val="85000"/>
                    <a:lumOff val="15000"/>
                  </a:schemeClr>
                </a:solidFill>
              </a:rPr>
              <a:t>DAY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D18990-D258-0FEF-2FFE-716A3A29F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68282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79016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089CF-2181-2217-F717-468D98D7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Exercise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17640D-5272-EFAE-9ABD-D34A22BE10F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0793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455E-FAF6-C4E3-8B80-A20D1B99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702155"/>
            <a:ext cx="3409783" cy="130036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MY">
                <a:solidFill>
                  <a:srgbClr val="FFFFFF"/>
                </a:solidFill>
              </a:rPr>
              <a:t>BASIC NETWORKING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5702-81E6-CDC4-6123-220A2487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255" y="2177142"/>
            <a:ext cx="3409782" cy="3823607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Transmission Control Protocol (TCP)</a:t>
            </a:r>
          </a:p>
          <a:p>
            <a:pPr lvl="1"/>
            <a:endParaRPr lang="en-MY">
              <a:solidFill>
                <a:srgbClr val="FFFFFF"/>
              </a:solidFill>
            </a:endParaRPr>
          </a:p>
          <a:p>
            <a:pPr lvl="1"/>
            <a:endParaRPr lang="en-MY">
              <a:solidFill>
                <a:srgbClr val="FFFFFF"/>
              </a:solidFill>
            </a:endParaRPr>
          </a:p>
        </p:txBody>
      </p:sp>
      <p:pic>
        <p:nvPicPr>
          <p:cNvPr id="5" name="Picture 4" descr="A diagram of a server&#10;&#10;Description automatically generated">
            <a:extLst>
              <a:ext uri="{FF2B5EF4-FFF2-40B4-BE49-F238E27FC236}">
                <a16:creationId xmlns:a16="http://schemas.microsoft.com/office/drawing/2014/main" id="{B29E6BBB-FBEE-9A99-AE27-50E97279D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231" y="1678261"/>
            <a:ext cx="6831503" cy="34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562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42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44" name="Rectangle 32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45" name="Rectangle 34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36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47" name="Rectangle 38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DBE153-66A3-264F-C3ED-BD9DAAB6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TCP CLIENT</a:t>
            </a:r>
          </a:p>
        </p:txBody>
      </p:sp>
      <p:pic>
        <p:nvPicPr>
          <p:cNvPr id="9" name="Content Placeholder 8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269926ED-68A9-5447-7A81-60E4D1F4E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3594" y="618067"/>
            <a:ext cx="6307782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328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00401440-1DC9-4C9E-A3BA-4DECEEB46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at Is User Datagram Protocol(UDP)? What are its benefits?">
            <a:extLst>
              <a:ext uri="{FF2B5EF4-FFF2-40B4-BE49-F238E27FC236}">
                <a16:creationId xmlns:a16="http://schemas.microsoft.com/office/drawing/2014/main" id="{C6DF1A85-5BE4-EC79-C635-69D2543CED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4296" y="447234"/>
            <a:ext cx="10147860" cy="34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36B822CC-7DA9-4417-AA94-64CEB676F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219240"/>
            <a:ext cx="11301984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A01E88-71CC-4FF3-9E81-51E0C32B4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34" y="4359623"/>
            <a:ext cx="11303626" cy="2051143"/>
          </a:xfrm>
          <a:prstGeom prst="rect">
            <a:avLst/>
          </a:prstGeom>
          <a:solidFill>
            <a:srgbClr val="465359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7C455E-FAF6-C4E3-8B80-A20D1B995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00" y="4596992"/>
            <a:ext cx="3353432" cy="1607013"/>
          </a:xfrm>
        </p:spPr>
        <p:txBody>
          <a:bodyPr anchor="ctr"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BASIC NETWORKING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E5702-81E6-CDC4-6123-220A2487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491" y="4596992"/>
            <a:ext cx="7240909" cy="1607012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User Datagram Protocol (UDP)</a:t>
            </a:r>
          </a:p>
          <a:p>
            <a:pPr lvl="1"/>
            <a:endParaRPr lang="en-MY">
              <a:solidFill>
                <a:srgbClr val="FFFFFF"/>
              </a:solidFill>
            </a:endParaRPr>
          </a:p>
          <a:p>
            <a:pPr lvl="1"/>
            <a:endParaRPr lang="en-MY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509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11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FA72F-C13A-E43A-A22A-BB64691C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UDP CLIENT</a:t>
            </a:r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C52831-88C1-A1FB-8F25-77D79F1B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anchor="t"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Content Placeholder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B10C9BFB-E06A-1003-D45A-39DAB81CE8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50" b="1"/>
          <a:stretch/>
        </p:blipFill>
        <p:spPr>
          <a:xfrm>
            <a:off x="4241830" y="601200"/>
            <a:ext cx="7503636" cy="578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938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E15B2A-40F0-C1D7-31B8-69A9FB86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MY" dirty="0"/>
              <a:t>BASIC PYTHON CONCEPTS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CCFF28-3C33-4DCF-456F-06B3BF607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567158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675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9C7D4-F962-1E77-F057-8C5A3E42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14287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/>
              <a:t>ADVANCED NETWORKING TOOL - NETCAT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6924A69-6DD7-CAB8-E8F4-62ACE8E02A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04717" y="2790605"/>
            <a:ext cx="8577942" cy="3602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449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B148-69C0-82AD-BBF9-6A19FC4CC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NETCAT?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B9A95-D55B-D54B-7FCA-458C9554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895739"/>
            <a:ext cx="11029615" cy="5850293"/>
          </a:xfrm>
        </p:spPr>
        <p:txBody>
          <a:bodyPr>
            <a:normAutofit/>
          </a:bodyPr>
          <a:lstStyle/>
          <a:p>
            <a:r>
              <a:rPr lang="en-US" dirty="0"/>
              <a:t>a versatile networking tool used for ;</a:t>
            </a:r>
          </a:p>
          <a:p>
            <a:pPr lvl="1"/>
            <a:r>
              <a:rPr lang="en-US" b="1" dirty="0"/>
              <a:t>network communication</a:t>
            </a:r>
            <a:r>
              <a:rPr lang="en-US" dirty="0"/>
              <a:t> : easy communication between devices</a:t>
            </a:r>
          </a:p>
          <a:p>
            <a:pPr lvl="1"/>
            <a:r>
              <a:rPr lang="en-US" b="1" dirty="0"/>
              <a:t>port scanning </a:t>
            </a:r>
            <a:r>
              <a:rPr lang="en-US" dirty="0"/>
              <a:t>: checks for open ports on target systems, aiding in security assessments</a:t>
            </a:r>
          </a:p>
          <a:p>
            <a:pPr lvl="1"/>
            <a:r>
              <a:rPr lang="en-US" b="1" dirty="0"/>
              <a:t>file transfer </a:t>
            </a:r>
            <a:r>
              <a:rPr lang="en-US" dirty="0"/>
              <a:t>: transfers files between computers</a:t>
            </a:r>
          </a:p>
          <a:p>
            <a:pPr lvl="1"/>
            <a:r>
              <a:rPr lang="en-US" b="1" dirty="0"/>
              <a:t>port forwarding </a:t>
            </a:r>
            <a:r>
              <a:rPr lang="en-US" dirty="0"/>
              <a:t>: redirects traffic</a:t>
            </a:r>
          </a:p>
          <a:p>
            <a:pPr lvl="1"/>
            <a:r>
              <a:rPr lang="en-US" b="1" dirty="0"/>
              <a:t>banner grabbing </a:t>
            </a:r>
            <a:r>
              <a:rPr lang="en-US" dirty="0"/>
              <a:t>: retrieve service information from open ports</a:t>
            </a:r>
          </a:p>
          <a:p>
            <a:pPr lvl="1"/>
            <a:r>
              <a:rPr lang="en-US" b="1" dirty="0"/>
              <a:t>remote shell access </a:t>
            </a:r>
            <a:r>
              <a:rPr lang="en-US" dirty="0"/>
              <a:t>: acts as a simple backdoor for remote command execution</a:t>
            </a:r>
          </a:p>
          <a:p>
            <a:pPr lvl="1"/>
            <a:r>
              <a:rPr lang="en-MY" b="1" dirty="0"/>
              <a:t>protocols testing :</a:t>
            </a:r>
            <a:r>
              <a:rPr lang="en-MY" dirty="0"/>
              <a:t> diagnose and test protocols like HTTP, SMTP, etc</a:t>
            </a:r>
          </a:p>
          <a:p>
            <a:pPr lvl="1"/>
            <a:r>
              <a:rPr lang="en-MY" b="1" dirty="0"/>
              <a:t>proxying</a:t>
            </a:r>
            <a:r>
              <a:rPr lang="en-MY" dirty="0"/>
              <a:t> : data flow to two systems, acting as an intermediary</a:t>
            </a:r>
          </a:p>
          <a:p>
            <a:pPr lvl="1"/>
            <a:r>
              <a:rPr lang="en-MY" b="1" dirty="0"/>
              <a:t>port listening </a:t>
            </a:r>
            <a:r>
              <a:rPr lang="en-MY" dirty="0"/>
              <a:t>: listen for incoming connection, </a:t>
            </a:r>
            <a:r>
              <a:rPr lang="en-MY" dirty="0" err="1"/>
              <a:t>ie</a:t>
            </a:r>
            <a:r>
              <a:rPr lang="en-MY" dirty="0"/>
              <a:t> : for setting up services</a:t>
            </a:r>
          </a:p>
          <a:p>
            <a:pPr lvl="1"/>
            <a:r>
              <a:rPr lang="en-MY" b="1" dirty="0"/>
              <a:t>network debugging</a:t>
            </a:r>
            <a:r>
              <a:rPr lang="en-MY" dirty="0"/>
              <a:t> : assists in debugging network-related issues and testing</a:t>
            </a:r>
          </a:p>
        </p:txBody>
      </p:sp>
    </p:spTree>
    <p:extLst>
      <p:ext uri="{BB962C8B-B14F-4D97-AF65-F5344CB8AC3E}">
        <p14:creationId xmlns:p14="http://schemas.microsoft.com/office/powerpoint/2010/main" val="3061976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D362-6C3F-4721-FE2E-6AD3A230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VERSION OF NETCAT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7D6CA-B2F9-5047-1AE0-06FA9F9DB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wanted to create our own version of </a:t>
            </a:r>
            <a:r>
              <a:rPr lang="en-US" dirty="0" err="1"/>
              <a:t>netcat</a:t>
            </a:r>
            <a:r>
              <a:rPr lang="en-US" dirty="0"/>
              <a:t> that at least can ;</a:t>
            </a:r>
          </a:p>
          <a:p>
            <a:pPr lvl="1"/>
            <a:r>
              <a:rPr lang="en-US" dirty="0"/>
              <a:t>run OS commands</a:t>
            </a:r>
          </a:p>
          <a:p>
            <a:pPr lvl="1"/>
            <a:r>
              <a:rPr lang="en-US" dirty="0"/>
              <a:t>get banner</a:t>
            </a:r>
          </a:p>
          <a:p>
            <a:pPr lvl="1"/>
            <a:r>
              <a:rPr lang="en-US" dirty="0"/>
              <a:t>transfer file (getting the file from server to client)</a:t>
            </a:r>
          </a:p>
          <a:p>
            <a:pPr lvl="1"/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618056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CF03F-AE09-03C1-C9CB-CAA01F0E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14248"/>
          </a:xfrm>
        </p:spPr>
        <p:txBody>
          <a:bodyPr>
            <a:normAutofit fontScale="90000"/>
          </a:bodyPr>
          <a:lstStyle/>
          <a:p>
            <a:r>
              <a:rPr lang="en-US"/>
              <a:t>STEPS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D8B00-3368-91F0-EF3C-2B32229BE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57681"/>
            <a:ext cx="11029615" cy="546962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Import necessary libraries</a:t>
            </a:r>
          </a:p>
          <a:p>
            <a:pPr lvl="1"/>
            <a:r>
              <a:rPr lang="en-US" dirty="0"/>
              <a:t>import sys</a:t>
            </a:r>
          </a:p>
          <a:p>
            <a:pPr lvl="1"/>
            <a:r>
              <a:rPr lang="en-US" dirty="0"/>
              <a:t>import socket</a:t>
            </a:r>
          </a:p>
          <a:p>
            <a:pPr lvl="1"/>
            <a:r>
              <a:rPr lang="en-US" dirty="0"/>
              <a:t>import subprocess</a:t>
            </a:r>
          </a:p>
          <a:p>
            <a:r>
              <a:rPr lang="en-US" dirty="0"/>
              <a:t>Create functions </a:t>
            </a:r>
          </a:p>
          <a:p>
            <a:pPr lvl="1"/>
            <a:r>
              <a:rPr lang="en-US" dirty="0"/>
              <a:t>run OS command</a:t>
            </a:r>
          </a:p>
          <a:p>
            <a:pPr lvl="2"/>
            <a:r>
              <a:rPr lang="en-US" dirty="0"/>
              <a:t>use subprocess library to execute OS command</a:t>
            </a:r>
          </a:p>
          <a:p>
            <a:pPr lvl="2"/>
            <a:r>
              <a:rPr lang="en-US" dirty="0"/>
              <a:t>return the result of execution</a:t>
            </a:r>
          </a:p>
          <a:p>
            <a:pPr lvl="1"/>
            <a:r>
              <a:rPr lang="en-US" dirty="0"/>
              <a:t>function to handle server side</a:t>
            </a:r>
          </a:p>
          <a:p>
            <a:pPr lvl="2"/>
            <a:r>
              <a:rPr lang="en-US" dirty="0"/>
              <a:t>exit</a:t>
            </a:r>
          </a:p>
          <a:p>
            <a:pPr lvl="2"/>
            <a:r>
              <a:rPr lang="en-US" dirty="0"/>
              <a:t>banner</a:t>
            </a:r>
          </a:p>
          <a:p>
            <a:pPr lvl="2"/>
            <a:r>
              <a:rPr lang="en-US" dirty="0"/>
              <a:t>transfer</a:t>
            </a:r>
          </a:p>
          <a:p>
            <a:pPr lvl="1"/>
            <a:r>
              <a:rPr lang="en-US" dirty="0"/>
              <a:t>function to handle client side</a:t>
            </a:r>
          </a:p>
          <a:p>
            <a:pPr lvl="2"/>
            <a:r>
              <a:rPr lang="en-US" dirty="0"/>
              <a:t>exit</a:t>
            </a:r>
          </a:p>
          <a:p>
            <a:pPr lvl="2"/>
            <a:r>
              <a:rPr lang="en-US" dirty="0"/>
              <a:t>banner</a:t>
            </a:r>
          </a:p>
          <a:p>
            <a:pPr lvl="2"/>
            <a:r>
              <a:rPr lang="en-US" dirty="0"/>
              <a:t>transfer</a:t>
            </a:r>
          </a:p>
          <a:p>
            <a:pPr lvl="1"/>
            <a:r>
              <a:rPr lang="en-US" dirty="0"/>
              <a:t>main function</a:t>
            </a:r>
          </a:p>
        </p:txBody>
      </p:sp>
    </p:spTree>
    <p:extLst>
      <p:ext uri="{BB962C8B-B14F-4D97-AF65-F5344CB8AC3E}">
        <p14:creationId xmlns:p14="http://schemas.microsoft.com/office/powerpoint/2010/main" val="3260651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4A57-88AC-255A-20F7-E76AF1366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SNIFFER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1E897-59DA-1216-202F-66B1075F7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network sniffer?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Monitoring Tool: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network sniffer is a software or hardware tool used for network monitoring and analysis.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Packet Inspection: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It captures and analyzes data packets as they traverse a network.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Passive Observation: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A sniffer operates passively, listening to network traffic without interfering with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Data Collection: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It extracts information from packets, such as source and destination addresses, content, and protocols.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Diagnostic Tool: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Network administrators use sniffers to troubleshoot network issues, identify bottlenecks, and analyze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Security Analysis: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Sniffers can help in detecting and investigating network intrusions or suspicious activities.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Privacy and Legal Concerns: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Unauthorized use of network sniffers can violate privacy rights and legal regulations, emphasizing the importance of ethical and lawful utilization.</a:t>
            </a:r>
          </a:p>
        </p:txBody>
      </p:sp>
    </p:spTree>
    <p:extLst>
      <p:ext uri="{BB962C8B-B14F-4D97-AF65-F5344CB8AC3E}">
        <p14:creationId xmlns:p14="http://schemas.microsoft.com/office/powerpoint/2010/main" val="4218556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5" name="Picture 4" descr="Abstract mesh of blue lines and verticies">
            <a:extLst>
              <a:ext uri="{FF2B5EF4-FFF2-40B4-BE49-F238E27FC236}">
                <a16:creationId xmlns:a16="http://schemas.microsoft.com/office/drawing/2014/main" id="{A4E0E411-721C-F7CF-FBC4-A659E0B4E0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78" r="2866" b="-1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5B9AB-8813-6965-E3B7-EBAB0BAE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NETWORK SNIFFER (DEMO)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31935" y="1397930"/>
            <a:ext cx="6858003" cy="4062128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25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FABBCE0-E08C-4BBE-9FD2-E2B253D4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748-13E6-586E-3D9F-482EB54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MY">
                <a:solidFill>
                  <a:schemeClr val="tx1">
                    <a:lumMod val="85000"/>
                    <a:lumOff val="15000"/>
                  </a:schemeClr>
                </a:solidFill>
              </a:rPr>
              <a:t>DAY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426BAC-43D6-468E-B6FF-167034D5C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60727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02D80E-5995-4C54-8387-5893C2C89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6083C8-1401-4950-AF56-E2FAFE42D6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9C0E96-E6EB-76DF-9D14-2EF17E2D0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4650193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9385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8C97474-5879-4DB5-B4F3-F0357104B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AF00E-D433-4047-863F-BCB69CEC3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1588" y="601200"/>
            <a:ext cx="7498616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62748-13E6-586E-3D9F-482EB544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559" y="938022"/>
            <a:ext cx="6647905" cy="1188720"/>
          </a:xfrm>
        </p:spPr>
        <p:txBody>
          <a:bodyPr>
            <a:normAutofit/>
          </a:bodyPr>
          <a:lstStyle/>
          <a:p>
            <a:r>
              <a:rPr lang="en-MY">
                <a:solidFill>
                  <a:srgbClr val="FFFFFF"/>
                </a:solidFill>
              </a:rPr>
              <a:t>WHAT ARE SECURITY VULNERABILITIES?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97DBEA-6DFC-457A-9850-E5350535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446CF5-953A-4916-BFF4-F5558E5C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7B945C-B433-4DFF-9A67-A5C9257E4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4518-675E-7236-ED4F-BBAB5B6C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559" y="2340864"/>
            <a:ext cx="6690843" cy="37932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Weaknesses in computer systems that can be exploited by attackers to gain unauthorized access, steal information or cause harm.</a:t>
            </a:r>
            <a:endParaRPr lang="en-MY" dirty="0">
              <a:solidFill>
                <a:srgbClr val="FFFFFF"/>
              </a:solidFill>
            </a:endParaRPr>
          </a:p>
        </p:txBody>
      </p:sp>
      <p:pic>
        <p:nvPicPr>
          <p:cNvPr id="7" name="Graphic 6" descr="Unlock">
            <a:extLst>
              <a:ext uri="{FF2B5EF4-FFF2-40B4-BE49-F238E27FC236}">
                <a16:creationId xmlns:a16="http://schemas.microsoft.com/office/drawing/2014/main" id="{2F492991-311B-14B6-2ABD-0D1BA1B32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76761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72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9751CB9-7B25-4EB8-9A6F-82F822549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E1317383-CF3B-4B02-9512-BECBEF636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1D4C7A0-6DF2-4F2D-A45D-F11158297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BF3943D-BCB6-4B31-809D-A00568648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9373A6F-2E1F-4613-8E1D-D68057D29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377" y="601200"/>
            <a:ext cx="3707477" cy="562497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E31281-9623-8238-691F-049F8FDF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55" y="2558947"/>
            <a:ext cx="3409783" cy="130036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Examples – SQL Injection</a:t>
            </a:r>
            <a:endParaRPr lang="en-MY" dirty="0">
              <a:solidFill>
                <a:srgbClr val="FFFFFF"/>
              </a:solidFill>
            </a:endParaRPr>
          </a:p>
        </p:txBody>
      </p:sp>
      <p:pic>
        <p:nvPicPr>
          <p:cNvPr id="1026" name="Picture 2" descr="SQL Injection - GeeksforGeeks">
            <a:extLst>
              <a:ext uri="{FF2B5EF4-FFF2-40B4-BE49-F238E27FC236}">
                <a16:creationId xmlns:a16="http://schemas.microsoft.com/office/drawing/2014/main" id="{9B8F0364-2182-2E23-B7DA-F5FFD7FB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2231" y="1712418"/>
            <a:ext cx="6831503" cy="341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05003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B4D89-40E3-C6F6-1E90-9F45A17AC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SQL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EAD2F-52C4-E252-C824-6777AC618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243" y="3829878"/>
            <a:ext cx="6798608" cy="1408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7" name="Graphic 6" descr="Monitor">
            <a:extLst>
              <a:ext uri="{FF2B5EF4-FFF2-40B4-BE49-F238E27FC236}">
                <a16:creationId xmlns:a16="http://schemas.microsoft.com/office/drawing/2014/main" id="{89071362-E8B0-22D6-0CFB-B8A3E9ACD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6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A818B-2A1B-4569-99F3-2EA69AEA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What is a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89C7-E93E-F2A7-4D03-556DC3443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Containers that store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Named for accessing content.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Hold different types of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Manipulate and work with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Created with a name and value assignment.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Access and modify values using the name.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Dynamically-typed (type inferred).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Follow naming rules (letters/underscore).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Essential for effective programming.</a:t>
            </a:r>
          </a:p>
        </p:txBody>
      </p:sp>
    </p:spTree>
    <p:extLst>
      <p:ext uri="{BB962C8B-B14F-4D97-AF65-F5344CB8AC3E}">
        <p14:creationId xmlns:p14="http://schemas.microsoft.com/office/powerpoint/2010/main" val="143843945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068" name="Rectangle 2056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069" name="Rectangle 2058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070" name="Rectangle 206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2071" name="Rectangle 2062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72" name="Group 2064">
            <a:extLst>
              <a:ext uri="{FF2B5EF4-FFF2-40B4-BE49-F238E27FC236}">
                <a16:creationId xmlns:a16="http://schemas.microsoft.com/office/drawing/2014/main" id="{79394E1F-0B5F-497D-B2A6-8383A2A54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3"/>
            <a:chOff x="438068" y="457200"/>
            <a:chExt cx="3703320" cy="5935133"/>
          </a:xfrm>
        </p:grpSpPr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1F1FF39A-AC3C-4066-9D4C-519AA22812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01201"/>
              <a:ext cx="3702134" cy="5791132"/>
            </a:xfrm>
            <a:prstGeom prst="rect">
              <a:avLst/>
            </a:prstGeom>
            <a:solidFill>
              <a:srgbClr val="465359">
                <a:alpha val="97000"/>
              </a:srgb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  <p:sp>
          <p:nvSpPr>
            <p:cNvPr id="2067" name="Rectangle 2066">
              <a:extLst>
                <a:ext uri="{FF2B5EF4-FFF2-40B4-BE49-F238E27FC236}">
                  <a16:creationId xmlns:a16="http://schemas.microsoft.com/office/drawing/2014/main" id="{64C13BAB-7C00-4D21-A857-E3D41C0A2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rgbClr val="46535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MY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86E74B-CF61-D21C-68B5-B830B247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524001"/>
            <a:ext cx="3412067" cy="34783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EXAMPLES – Cross site scripting (XSS)</a:t>
            </a:r>
          </a:p>
        </p:txBody>
      </p:sp>
      <p:pic>
        <p:nvPicPr>
          <p:cNvPr id="2050" name="Picture 2" descr="What is Cross Site Scripting (XSS) ? - GeeksforGeeks">
            <a:extLst>
              <a:ext uri="{FF2B5EF4-FFF2-40B4-BE49-F238E27FC236}">
                <a16:creationId xmlns:a16="http://schemas.microsoft.com/office/drawing/2014/main" id="{99C003D2-0BBF-363F-F721-608FC6AFE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65053" y="1336948"/>
            <a:ext cx="6764864" cy="4160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8012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1DE7D-67C3-77B2-9C4B-59EB9181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CROSS SITE SCRIPTING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4754-CDB7-9DE6-32AD-9B286A76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243" y="3829878"/>
            <a:ext cx="6798608" cy="1408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7" name="Graphic 6" descr="Admin">
            <a:extLst>
              <a:ext uri="{FF2B5EF4-FFF2-40B4-BE49-F238E27FC236}">
                <a16:creationId xmlns:a16="http://schemas.microsoft.com/office/drawing/2014/main" id="{0DD63B2B-7E61-DDF6-EDC0-B704FCF7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66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3087" name="Rectangle 3086">
            <a:extLst>
              <a:ext uri="{FF2B5EF4-FFF2-40B4-BE49-F238E27FC236}">
                <a16:creationId xmlns:a16="http://schemas.microsoft.com/office/drawing/2014/main" id="{7C427EA3-1645-4B27-A5C2-55E8E24C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9" name="Rectangle 3088">
            <a:extLst>
              <a:ext uri="{FF2B5EF4-FFF2-40B4-BE49-F238E27FC236}">
                <a16:creationId xmlns:a16="http://schemas.microsoft.com/office/drawing/2014/main" id="{885CDBF6-7B87-4A58-92CA-E887CA36A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6BFF2B2E-1CF1-403F-BB44-3F9C3E7F6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093" name="Rectangle 3092">
            <a:extLst>
              <a:ext uri="{FF2B5EF4-FFF2-40B4-BE49-F238E27FC236}">
                <a16:creationId xmlns:a16="http://schemas.microsoft.com/office/drawing/2014/main" id="{9D8B4D3C-0DE0-43B9-B032-32B536B9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3074" name="Picture 2" descr="How to Prevent OS Command Injection Vulnerabilities? - Geekflare">
            <a:extLst>
              <a:ext uri="{FF2B5EF4-FFF2-40B4-BE49-F238E27FC236}">
                <a16:creationId xmlns:a16="http://schemas.microsoft.com/office/drawing/2014/main" id="{5CAF2F1C-0B80-2A1D-32EF-A8F64D6FE3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31166" y="1620425"/>
            <a:ext cx="6518800" cy="391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5" name="Rectangle 3094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CE4B8-1EDA-1916-1329-2C6046BA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EXAMPLES – OS COMMAND INJECTION</a:t>
            </a:r>
          </a:p>
        </p:txBody>
      </p:sp>
    </p:spTree>
    <p:extLst>
      <p:ext uri="{BB962C8B-B14F-4D97-AF65-F5344CB8AC3E}">
        <p14:creationId xmlns:p14="http://schemas.microsoft.com/office/powerpoint/2010/main" val="8942980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52FF1B8-145F-47AA-9F6F-7DA3201AA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1DE7D-67C3-77B2-9C4B-59EB9181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9243" y="1419225"/>
            <a:ext cx="6798608" cy="2346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dirty="0"/>
              <a:t>OS COMMAND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14754-CDB7-9DE6-32AD-9B286A768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9243" y="3829878"/>
            <a:ext cx="6798608" cy="1408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DEMO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FE8A8C-8C1F-40A1-8A45-9D05B0DD8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1EF8C3-8F8A-447D-A5FF-C12426825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B511BAF-6DC3-420A-8603-96945C66A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0DD63B2B-7E61-DDF6-EDC0-B704FCF7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74700" y="2049354"/>
            <a:ext cx="3053422" cy="305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945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8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85A71294-C247-450A-BB34-6E68648C9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 useBgFill="1">
        <p:nvSpPr>
          <p:cNvPr id="27" name="Rectangle 18">
            <a:extLst>
              <a:ext uri="{FF2B5EF4-FFF2-40B4-BE49-F238E27FC236}">
                <a16:creationId xmlns:a16="http://schemas.microsoft.com/office/drawing/2014/main" id="{D36A0BA4-6A63-41D3-B0FA-43799ABC4A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0E653-CD12-D3C0-0562-5DDE889C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009398"/>
            <a:ext cx="6823988" cy="34534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6000" dirty="0">
                <a:solidFill>
                  <a:schemeClr val="tx1"/>
                </a:solidFill>
              </a:rPr>
              <a:t>Attacking a vulnerable application using Python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3313D8-D259-4D89-9CE5-14884FB4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19" y="457200"/>
            <a:ext cx="6766560" cy="9143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28" name="Picture 4" descr="A snake against a black background">
            <a:extLst>
              <a:ext uri="{FF2B5EF4-FFF2-40B4-BE49-F238E27FC236}">
                <a16:creationId xmlns:a16="http://schemas.microsoft.com/office/drawing/2014/main" id="{A2367909-927D-C323-079D-05E3D7FEEB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59" r="27018" b="-2"/>
          <a:stretch/>
        </p:blipFill>
        <p:spPr>
          <a:xfrm>
            <a:off x="8140428" y="10"/>
            <a:ext cx="405157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926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A16FC-EBE7-923A-CBBD-1841B179C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 1 : REMOTEMOUSE APPLICATION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6BA0-5C68-F044-BBC7-5A2A6A31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Description :</a:t>
            </a:r>
            <a:r>
              <a:rPr lang="en-US" b="1" dirty="0"/>
              <a:t> </a:t>
            </a:r>
            <a:r>
              <a:rPr lang="en-US" b="1" dirty="0" err="1"/>
              <a:t>RemoteMouse</a:t>
            </a:r>
            <a:r>
              <a:rPr lang="en-US" dirty="0"/>
              <a:t> is a program that allows user to control their computer using a mobile device as a mouse and keyboard.</a:t>
            </a:r>
          </a:p>
          <a:p>
            <a:r>
              <a:rPr lang="en-US" dirty="0"/>
              <a:t>Problem : No authentication is required for the application.</a:t>
            </a:r>
          </a:p>
          <a:p>
            <a:r>
              <a:rPr lang="en-US" dirty="0"/>
              <a:t>Implication : Any attacker will be able to gain control to the affected system.</a:t>
            </a:r>
          </a:p>
          <a:p>
            <a:r>
              <a:rPr lang="en-US" dirty="0"/>
              <a:t>Proof of concept : DEMO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4847172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Rectangle 4113">
            <a:extLst>
              <a:ext uri="{FF2B5EF4-FFF2-40B4-BE49-F238E27FC236}">
                <a16:creationId xmlns:a16="http://schemas.microsoft.com/office/drawing/2014/main" id="{3CED7894-4F62-4A6C-8DB5-DB5BE08E9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0A5C1-52ED-8F5D-36B5-C08D600B8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6" y="702155"/>
            <a:ext cx="5556002" cy="12697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TEST CASE 2 : </a:t>
            </a:r>
            <a:br>
              <a:rPr lang="en-US" dirty="0"/>
            </a:br>
            <a:r>
              <a:rPr lang="en-US" dirty="0"/>
              <a:t>FTP/HTTP File Server 2.1.2 </a:t>
            </a:r>
            <a:endParaRPr lang="en-MY" dirty="0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E536F3B4-50F6-4C52-8F76-4EB121471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620" y="457200"/>
            <a:ext cx="3511233" cy="9143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2DF63-6039-11A8-C1F6-CC648F61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06" y="2340864"/>
            <a:ext cx="3568661" cy="3634486"/>
          </a:xfrm>
        </p:spPr>
        <p:txBody>
          <a:bodyPr>
            <a:normAutofit/>
          </a:bodyPr>
          <a:lstStyle/>
          <a:p>
            <a:r>
              <a:rPr lang="en-US" dirty="0"/>
              <a:t>Vulnerability description :</a:t>
            </a:r>
          </a:p>
          <a:p>
            <a:pPr lvl="1"/>
            <a:r>
              <a:rPr lang="en-US" dirty="0"/>
              <a:t>the application fails to adequately validate user-supplied input.</a:t>
            </a:r>
          </a:p>
          <a:p>
            <a:pPr lvl="1"/>
            <a:r>
              <a:rPr lang="en-US" dirty="0"/>
              <a:t>leads to a remote command execution attack</a:t>
            </a:r>
          </a:p>
          <a:p>
            <a:r>
              <a:rPr lang="en-US" dirty="0"/>
              <a:t>DEMO</a:t>
            </a:r>
            <a:endParaRPr lang="en-MY" dirty="0"/>
          </a:p>
        </p:txBody>
      </p:sp>
      <p:pic>
        <p:nvPicPr>
          <p:cNvPr id="4100" name="Picture 4" descr="Cloud File Server">
            <a:extLst>
              <a:ext uri="{FF2B5EF4-FFF2-40B4-BE49-F238E27FC236}">
                <a16:creationId xmlns:a16="http://schemas.microsoft.com/office/drawing/2014/main" id="{042F283C-9797-4148-E9A6-421ECFEDC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0290" y="702156"/>
            <a:ext cx="6476301" cy="5273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6209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E1F3-94C6-68A5-C1CE-7731B95E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CRAFTING AN EXPLOIT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42D4-E1EB-488F-5120-96ACFD836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connection to the server using socket library</a:t>
            </a:r>
          </a:p>
          <a:p>
            <a:r>
              <a:rPr lang="en-US" dirty="0"/>
              <a:t>request for our command as an input </a:t>
            </a:r>
          </a:p>
          <a:p>
            <a:r>
              <a:rPr lang="en-US" dirty="0"/>
              <a:t>add a HTTP request – GET request and inject our command</a:t>
            </a:r>
          </a:p>
          <a:p>
            <a:r>
              <a:rPr lang="en-US" dirty="0"/>
              <a:t>format the request to simulate a proper HTTP request</a:t>
            </a:r>
          </a:p>
          <a:p>
            <a:r>
              <a:rPr lang="en-US" dirty="0"/>
              <a:t>send the payload, encode it to bytes</a:t>
            </a:r>
          </a:p>
          <a:p>
            <a:r>
              <a:rPr lang="en-US" dirty="0"/>
              <a:t>close the socket</a:t>
            </a:r>
            <a:endParaRPr lang="en-MY" dirty="0"/>
          </a:p>
          <a:p>
            <a:r>
              <a:rPr lang="en-MY" dirty="0"/>
              <a:t>encapsulate with try except for exit condition (</a:t>
            </a:r>
            <a:r>
              <a:rPr lang="en-MY" dirty="0" err="1"/>
              <a:t>KeyboardInterrupt</a:t>
            </a:r>
            <a:r>
              <a:rPr lang="en-MY" dirty="0"/>
              <a:t>)</a:t>
            </a:r>
          </a:p>
          <a:p>
            <a:r>
              <a:rPr lang="en-MY" dirty="0"/>
              <a:t>keep sending injected command </a:t>
            </a:r>
            <a:r>
              <a:rPr lang="en-MY"/>
              <a:t>(windows command) </a:t>
            </a:r>
            <a:r>
              <a:rPr lang="en-MY" dirty="0"/>
              <a:t>until exit (while True)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45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6C8E6EB-4C59-429B-97E4-72A058CFC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5B90362-AFCC-46A9-B41C-A257A8C5B3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1EF7F1-38BA-471D-8CD4-2A9AE8E35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524398-BFB4-4C4A-8317-83B8729F9B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3F701857-ED41-96FF-2C69-D4FD134C06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0" b="735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chemeClr val="tx2">
                  <a:alpha val="0"/>
                </a:schemeClr>
              </a:gs>
              <a:gs pos="50000">
                <a:schemeClr val="tx2">
                  <a:alpha val="35000"/>
                </a:schemeClr>
              </a:gs>
              <a:gs pos="100000">
                <a:schemeClr val="tx2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E7CCC-2FC3-6CE7-B3C8-7C39737A4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10905059" cy="333035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>
                <a:solidFill>
                  <a:schemeClr val="bg1"/>
                </a:solidFill>
              </a:rPr>
              <a:t>END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4E5597F-CE67-4085-9548-E6A8036DA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93881" y="4035362"/>
            <a:ext cx="5404237" cy="0"/>
          </a:xfrm>
          <a:prstGeom prst="line">
            <a:avLst/>
          </a:prstGeom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20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2989FB-1024-49B7-BDF1-B3CE27D486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48ABF-CCDC-EC18-ABE6-6DDF9D9BB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228" y="1037967"/>
            <a:ext cx="3054091" cy="4709131"/>
          </a:xfrm>
        </p:spPr>
        <p:txBody>
          <a:bodyPr anchor="ctr">
            <a:normAutofit/>
          </a:bodyPr>
          <a:lstStyle/>
          <a:p>
            <a:r>
              <a:rPr lang="en-MY" dirty="0"/>
              <a:t>NUMERIC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87D6F4-EC95-4EF1-A8AD-4B70386CE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F792DF-9D0A-4DB6-9A9E-7312F5A7E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749808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MY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58C934-BE76-3027-70E6-423AA54DA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2034466"/>
              </p:ext>
            </p:extLst>
          </p:nvPr>
        </p:nvGraphicFramePr>
        <p:xfrm>
          <a:off x="4598438" y="1207783"/>
          <a:ext cx="7012370" cy="4709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724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E9CA-8934-7D3E-8151-9791BB3AB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en-MY" dirty="0"/>
              <a:t>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BFDC73-BA9A-33A1-CB95-91886097A3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8852350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989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AA302-6354-3B59-AB06-971C0FB09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BOOLEAN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F56839-940C-2AE8-5050-C1823289BD9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92835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{66C06CF1-775F-45E5-8522-DC72D1532981}tf33552983_win32</Template>
  <TotalTime>27928</TotalTime>
  <Words>1908</Words>
  <Application>Microsoft Office PowerPoint</Application>
  <PresentationFormat>Widescreen</PresentationFormat>
  <Paragraphs>290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6" baseType="lpstr">
      <vt:lpstr>Arial</vt:lpstr>
      <vt:lpstr>Franklin Gothic Book</vt:lpstr>
      <vt:lpstr>Franklin Gothic Demi</vt:lpstr>
      <vt:lpstr>Gill Sans MT</vt:lpstr>
      <vt:lpstr>Nunito</vt:lpstr>
      <vt:lpstr>Söhne</vt:lpstr>
      <vt:lpstr>Wingdings 2</vt:lpstr>
      <vt:lpstr>DividendVTI</vt:lpstr>
      <vt:lpstr>Automating INFORMATION SECURITY WITH PYTHON</vt:lpstr>
      <vt:lpstr>DAY 1</vt:lpstr>
      <vt:lpstr>INTRODUCTION TO PYTHON</vt:lpstr>
      <vt:lpstr>Installing Python and Setting up the development env.</vt:lpstr>
      <vt:lpstr>BASIC PYTHON CONCEPTS</vt:lpstr>
      <vt:lpstr>What is a variable</vt:lpstr>
      <vt:lpstr>NUMERIC</vt:lpstr>
      <vt:lpstr>STRINGS</vt:lpstr>
      <vt:lpstr>BOOLEAN</vt:lpstr>
      <vt:lpstr>LISTS</vt:lpstr>
      <vt:lpstr>Tuple</vt:lpstr>
      <vt:lpstr>Dictionary</vt:lpstr>
      <vt:lpstr>SET</vt:lpstr>
      <vt:lpstr>NoneTYPE</vt:lpstr>
      <vt:lpstr>INTRODUCTION TO CONTROL FLOW</vt:lpstr>
      <vt:lpstr>CONDITIONAL STATEMENT</vt:lpstr>
      <vt:lpstr>LOOPS</vt:lpstr>
      <vt:lpstr>Break / Continue</vt:lpstr>
      <vt:lpstr>Working with numbers and strings</vt:lpstr>
      <vt:lpstr>BASIC INPUT AND OUTPUT PROCESSING</vt:lpstr>
      <vt:lpstr>SIMPLE Calculator</vt:lpstr>
      <vt:lpstr>BASIC INPUT AND OUTPUT PROCESSING</vt:lpstr>
      <vt:lpstr>BASIC INPUT AND OUTPUT PROCESSING</vt:lpstr>
      <vt:lpstr>FUNCTIONS AND MODULES</vt:lpstr>
      <vt:lpstr>FUNCTIONS</vt:lpstr>
      <vt:lpstr>MODULES</vt:lpstr>
      <vt:lpstr>LIST AND DICTIONARIES</vt:lpstr>
      <vt:lpstr>LISTS AND DICTIONARIES OPERATIONS</vt:lpstr>
      <vt:lpstr>LISTS OPERATIONS</vt:lpstr>
      <vt:lpstr>DICTIONARIES OPERATIONS</vt:lpstr>
      <vt:lpstr>EXTRAS</vt:lpstr>
      <vt:lpstr>FILE HANDLING IN PYTHON</vt:lpstr>
      <vt:lpstr>File Handling Exercise</vt:lpstr>
      <vt:lpstr>SOLUTION</vt:lpstr>
      <vt:lpstr>Advanced control flow</vt:lpstr>
      <vt:lpstr>NESTED LOOPs EXAMPLE</vt:lpstr>
      <vt:lpstr>CONDITIONAL STATEMENTS EXAMPLE (NESTED)</vt:lpstr>
      <vt:lpstr>EXCEPTION HANDLING FOR ERROR MANAGEMENT</vt:lpstr>
      <vt:lpstr>EXCEPTION HANDLING AND ERROR MANAGEMENT - SOLUTION</vt:lpstr>
      <vt:lpstr>EXCEPTION HANDLING FOR ERROR MANAGEMENT - CONCLUSION</vt:lpstr>
      <vt:lpstr>END OF PYTHON BASICS</vt:lpstr>
      <vt:lpstr>INFORMATION SECURITY + PYTHON</vt:lpstr>
      <vt:lpstr>BENEFITS</vt:lpstr>
      <vt:lpstr>DAY 2</vt:lpstr>
      <vt:lpstr>Exercise</vt:lpstr>
      <vt:lpstr>BASIC NETWORKING TOOLS</vt:lpstr>
      <vt:lpstr>TCP CLIENT</vt:lpstr>
      <vt:lpstr>BASIC NETWORKING TOOLS</vt:lpstr>
      <vt:lpstr>UDP CLIENT</vt:lpstr>
      <vt:lpstr>ADVANCED NETWORKING TOOL - NETCAT</vt:lpstr>
      <vt:lpstr>WHAT EXACTLY IS NETCAT?</vt:lpstr>
      <vt:lpstr>OUR VERSION OF NETCAT</vt:lpstr>
      <vt:lpstr>STEPS</vt:lpstr>
      <vt:lpstr>NETWORK SNIFFER</vt:lpstr>
      <vt:lpstr>NETWORK SNIFFER (DEMO)</vt:lpstr>
      <vt:lpstr>DAY 3</vt:lpstr>
      <vt:lpstr>WHAT ARE SECURITY VULNERABILITIES?</vt:lpstr>
      <vt:lpstr>Examples – SQL Injection</vt:lpstr>
      <vt:lpstr>SQL INJECTION</vt:lpstr>
      <vt:lpstr>EXAMPLES – Cross site scripting (XSS)</vt:lpstr>
      <vt:lpstr>CROSS SITE SCRIPTING</vt:lpstr>
      <vt:lpstr>EXAMPLES – OS COMMAND INJECTION</vt:lpstr>
      <vt:lpstr>OS COMMAND INJECTION</vt:lpstr>
      <vt:lpstr>Attacking a vulnerable application using Python</vt:lpstr>
      <vt:lpstr>TEST CASE 1 : REMOTEMOUSE APPLICATION</vt:lpstr>
      <vt:lpstr>TEST CASE 2 :  FTP/HTTP File Server 2.1.2 </vt:lpstr>
      <vt:lpstr>CRAFTING AN EXPLOIT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INFORMATION SECURITY WITH PYTHON</dc:title>
  <dc:creator>Zulfiqar Wardi</dc:creator>
  <cp:lastModifiedBy>Zulfiqar Wardi</cp:lastModifiedBy>
  <cp:revision>38</cp:revision>
  <dcterms:created xsi:type="dcterms:W3CDTF">2023-07-23T03:14:36Z</dcterms:created>
  <dcterms:modified xsi:type="dcterms:W3CDTF">2023-08-31T14:54:21Z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