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56" r:id="rId2"/>
    <p:sldId id="265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>
      <p:cViewPr varScale="1">
        <p:scale>
          <a:sx n="117" d="100"/>
          <a:sy n="117" d="100"/>
        </p:scale>
        <p:origin x="294" y="10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63" d="100"/>
          <a:sy n="63" d="100"/>
        </p:scale>
        <p:origin x="2838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2B48F5-BACC-47D6-A0F7-82FBF9C6BC85}" type="datetimeFigureOut">
              <a:rPr lang="en-US"/>
              <a:t>11/12/2024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ACAF8E-318A-4EFE-8633-D9E72ABCE0ED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0655979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B1CD00-5424-4675-AB18-2C419B060449}" type="datetimeFigureOut">
              <a:rPr lang="en-US"/>
              <a:t>11/12/2024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E2CF44-2B13-41B4-A334-1CDF534EEBB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45385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 bwMode="gray">
          <a:xfrm>
            <a:off x="0" y="2825016"/>
            <a:ext cx="12188952" cy="3180930"/>
          </a:xfrm>
          <a:prstGeom prst="rect">
            <a:avLst/>
          </a:prstGeom>
          <a:solidFill>
            <a:schemeClr val="bg1">
              <a:lumMod val="85000"/>
              <a:lumOff val="15000"/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 userDrawn="1"/>
        </p:nvSpPr>
        <p:spPr bwMode="black">
          <a:xfrm>
            <a:off x="0" y="3075709"/>
            <a:ext cx="12188952" cy="263929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 bwMode="white">
          <a:xfrm>
            <a:off x="1066800" y="3165763"/>
            <a:ext cx="10058400" cy="1711037"/>
          </a:xfrm>
        </p:spPr>
        <p:txBody>
          <a:bodyPr anchor="b">
            <a:normAutofit/>
          </a:bodyPr>
          <a:lstStyle>
            <a:lvl1pPr algn="l">
              <a:lnSpc>
                <a:spcPct val="80000"/>
              </a:lnSpc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white">
          <a:xfrm>
            <a:off x="1066800" y="4953000"/>
            <a:ext cx="10058400" cy="6858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57199"/>
            <a:ext cx="1943100" cy="56388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0" y="457199"/>
            <a:ext cx="7048500" cy="56388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828800"/>
            <a:ext cx="9144000" cy="2743200"/>
          </a:xfrm>
        </p:spPr>
        <p:txBody>
          <a:bodyPr anchor="b">
            <a:normAutofit/>
          </a:bodyPr>
          <a:lstStyle>
            <a:lvl1pPr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4589463"/>
            <a:ext cx="9144000" cy="1506537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>
                <a:solidFill>
                  <a:schemeClr val="accent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067780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825625"/>
            <a:ext cx="4343400" cy="4270375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70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0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7648" y="1828800"/>
            <a:ext cx="4343400" cy="68580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7648" y="2514600"/>
            <a:ext cx="4343400" cy="3581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2587" y="1600200"/>
            <a:ext cx="3122613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0412" y="762000"/>
            <a:ext cx="6400800" cy="5334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001039" y="3429000"/>
            <a:ext cx="3124161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97952" y="1600200"/>
            <a:ext cx="3127248" cy="1828800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781251" y="777240"/>
            <a:ext cx="6400800" cy="530352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97952" y="3429000"/>
            <a:ext cx="3127248" cy="1828800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Rectangle 7" descr="An empty placeholder to add an image. Click on the placeholder and select the image that you wish to add."/>
          <p:cNvSpPr/>
          <p:nvPr userDrawn="1"/>
        </p:nvSpPr>
        <p:spPr bwMode="blackWhite">
          <a:xfrm>
            <a:off x="644091" y="640080"/>
            <a:ext cx="6675120" cy="5577840"/>
          </a:xfrm>
          <a:prstGeom prst="rect">
            <a:avLst/>
          </a:prstGeom>
          <a:solidFill>
            <a:srgbClr val="000000"/>
          </a:solidFill>
          <a:ln w="101600">
            <a:solidFill>
              <a:schemeClr val="tx1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CC0096-1860-4642-9CD2-0079EA5E7CD1}" type="datetimeFigureOut">
              <a:rPr lang="en-US" smtClean="0"/>
              <a:t>11/12/2024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249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0" y="457200"/>
            <a:ext cx="9144000" cy="11430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1828800"/>
            <a:ext cx="9144000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24000" y="6362700"/>
            <a:ext cx="6881553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10600" y="6362700"/>
            <a:ext cx="9906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37CC0096-1860-4642-9CD2-0079EA5E7CD1}" type="datetimeFigureOut">
              <a:rPr lang="en-US" smtClean="0"/>
              <a:pPr/>
              <a:t>11/12/2024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829800" y="6362700"/>
            <a:ext cx="838200" cy="25717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85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kern="120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/>
        </a:buClr>
        <a:buFont typeface="Arial" pitchFamily="34" charset="0"/>
        <a:buChar char="•"/>
        <a:defRPr sz="20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6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4pPr>
      <a:lvl5pPr marL="15087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>
              <a:lumMod val="85000"/>
            </a:schemeClr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3317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6060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s.mtdv.me/workshop-sli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Red Team Workshop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December 2024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24538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the complete slides here</a:t>
            </a:r>
            <a:endParaRPr dirty="0"/>
          </a:p>
        </p:txBody>
      </p:sp>
      <p:sp>
        <p:nvSpPr>
          <p:cNvPr id="14" name="Content Placeholder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Link : </a:t>
            </a:r>
            <a:r>
              <a:rPr lang="en-US" dirty="0">
                <a:hlinkClick r:id="rId2"/>
              </a:rPr>
              <a:t>https://blogs.mtdv.me/workshop-slides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42826300"/>
      </p:ext>
    </p:extLst>
  </p:cSld>
  <p:clrMapOvr>
    <a:masterClrMapping/>
  </p:clrMapOvr>
</p:sld>
</file>

<file path=ppt/theme/theme1.xml><?xml version="1.0" encoding="utf-8"?>
<a:theme xmlns:a="http://schemas.openxmlformats.org/drawingml/2006/main" name="Tech Computer 16x9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2901026.potx" id="{FD85E87A-7813-4F67-9E59-69B5487A1910}" vid="{BDF94C36-3ACF-4CF1-939F-F4211E6D666F}"/>
    </a:ext>
  </a:extLst>
</a:theme>
</file>

<file path=ppt/theme/theme2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TechComputer">
      <a:dk1>
        <a:srgbClr val="000000"/>
      </a:dk1>
      <a:lt1>
        <a:sysClr val="window" lastClr="FFFFFF"/>
      </a:lt1>
      <a:dk2>
        <a:srgbClr val="4D4D4D"/>
      </a:dk2>
      <a:lt2>
        <a:srgbClr val="DDDDDD"/>
      </a:lt2>
      <a:accent1>
        <a:srgbClr val="92D050"/>
      </a:accent1>
      <a:accent2>
        <a:srgbClr val="F7C331"/>
      </a:accent2>
      <a:accent3>
        <a:srgbClr val="47B8C7"/>
      </a:accent3>
      <a:accent4>
        <a:srgbClr val="B074BA"/>
      </a:accent4>
      <a:accent5>
        <a:srgbClr val="F34D47"/>
      </a:accent5>
      <a:accent6>
        <a:srgbClr val="FA8F30"/>
      </a:accent6>
      <a:hlink>
        <a:srgbClr val="47B8C7"/>
      </a:hlink>
      <a:folHlink>
        <a:srgbClr val="969696"/>
      </a:folHlink>
    </a:clrScheme>
    <a:fontScheme name="Consolas-Candara">
      <a:majorFont>
        <a:latin typeface="Consolas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technology circuit board design presentation (widescreen)</Template>
  <TotalTime>3</TotalTime>
  <Words>21</Words>
  <Application>Microsoft Office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Candara</vt:lpstr>
      <vt:lpstr>Consolas</vt:lpstr>
      <vt:lpstr>Tech Computer 16x9</vt:lpstr>
      <vt:lpstr>Red Team Workshop</vt:lpstr>
      <vt:lpstr>Download the complete slides here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Klee</dc:creator>
  <cp:lastModifiedBy>Klee</cp:lastModifiedBy>
  <cp:revision>1</cp:revision>
  <dcterms:created xsi:type="dcterms:W3CDTF">2024-11-12T13:27:58Z</dcterms:created>
  <dcterms:modified xsi:type="dcterms:W3CDTF">2024-11-12T13:31:13Z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ContentTypeId">
    <vt:lpwstr>0x0101006EDDDB5EE6D98C44930B742096920B300400F5B6D36B3EF94B4E9A635CDF2A18F5B8</vt:lpwstr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