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8E137-BFF5-46A9-B382-33357FF3971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8EEC-2ED5-4ACC-B903-D1400CE76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7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콘서트, 하늘, 이벤트, 음악이(가) 표시된 사진&#10;&#10;자동 생성된 설명">
            <a:extLst>
              <a:ext uri="{FF2B5EF4-FFF2-40B4-BE49-F238E27FC236}">
                <a16:creationId xmlns:a16="http://schemas.microsoft.com/office/drawing/2014/main" id="{35978F07-F0D3-596B-392F-FA782B71A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9485"/>
            <a:ext cx="12191999" cy="9156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C796B6-E1B9-1E73-8313-9698097B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BCC05-7436-B23C-1DE4-0B9997AE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FCBDCCF-1A08-3BA0-27F5-59806EFE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C09E-CA3B-4211-BB19-3078BB5D1F09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E2C718A7-5D4A-3943-603E-5DA5689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0C32053-DB86-F09C-71C7-7E7B8BD2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7B803-FE16-67F7-B33A-D27C4AAE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4FB19-5544-65AC-F28C-6873E6F4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A4D50-EC80-0A94-C2D0-405FE4A9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ECE0-2FA4-4E2A-918F-84D93DAFE70A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1ED27-B1B1-A381-8DA3-52D4212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7AA0D-A6DB-4ED0-0A4D-E7AF0641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D325E-AC49-7E4A-16E5-1C867D0F4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F193D-7EBC-0C84-3D4E-7A9AC6BF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91C44-F8CA-572F-2CC0-6E1EFA47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A4C5-8361-45E3-84D0-790658118567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13845-F8EB-1044-A07D-1CFFF39E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32C65-F37B-69C5-77DB-2DCDDDB4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3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5C2C-4C29-237F-4469-2E1598B7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57133-4EB6-0562-D24A-D8162DDD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B0CDD-F0E1-F5D0-7570-A8ACED2C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BFD3-C57D-403C-BC77-5812131E7B9A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08D80-C375-0962-FBDC-8FCBE1A6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9370A-865E-DF71-7805-3783A95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8185" y="6356350"/>
            <a:ext cx="2743200" cy="365125"/>
          </a:xfrm>
        </p:spPr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E588-13AC-57B8-47EC-FE82EC9A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9E02B-09FC-0EE2-F3B4-AD1ACB01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26E7-B60C-165D-E4F2-24BBD76F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964C-F963-420F-AC67-232EDA58A169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24455-92D0-3704-C0CE-E1BBF405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4131A-C5F5-D17F-36AE-985F48F9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8AD55-B1A4-96A5-9845-AF9E4BD0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2BDF6-0CDC-DD4A-0ED3-107074A8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2E589-221C-E34D-0665-ADE273E3A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C4B24-4AD9-4692-D02F-E384C6DF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4C38-AA8F-47C5-B8A0-BFAB20B2AF08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8B3B3-CD77-7639-F74C-10A51E8C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8DF31-3DF4-A6D1-74E9-0E01604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225B8-F0FE-8724-7AC6-20B08B34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EDDE1-CBA5-BA54-9316-F5DBE320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29F57-1C3F-60E4-6362-81C0EE3A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A4EFD-AAA0-C0AA-3199-CE2289C3A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D1600-3363-A7EE-6C7B-B8E240C1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4382E-EBA6-0463-0D24-C9318D87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E852-BE36-4981-9FF8-00B358244545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AE46AF-5629-EC20-80C9-2D60C378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19D74-59E8-0B8F-F002-92AE4412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D7B4-A2EF-6DA6-C4B4-00BE6FE6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BBE59-D09E-94B8-E1A2-BF3F0419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F3B5-6C4A-4F47-8088-3D7FA6BE7312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1E447-3CC2-4E28-6C98-D51BB247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478568-2EF9-22F5-9324-44E0A1A4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C65DF8-6144-572D-6A7F-D974DFF7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33BB-3441-4804-8139-DB753AA4FC01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7FFE3-D2C6-1554-1C6B-B4A65DBC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89BFD-AE8A-349A-1022-0A0CEB68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D77BC-302D-8958-2B7B-2CFA0A9D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74299-31B6-02E1-A1D7-95FCF293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C83D0-68A4-7D68-802D-26813D4F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69FD4-4F45-AD1F-D675-DF8681FE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8A9E-FE73-480F-BF03-C1B48CB3190A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9E7E0-180B-21D9-8AFD-D393040E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DF28B-20F3-4F1C-C707-AFB6133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7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7188-814E-048A-1D77-8B8EA61E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4AF9DA-2F36-2C5A-CC47-822DB080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3C490-B715-4082-3461-4CE82468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606E8-6983-392C-53E6-0F0B83A9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3FC-1B7C-44F1-A81F-B97005622790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DE18F-7C6F-EB2A-86A4-9B4A744F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FA3D8-16BC-5701-F53A-546B504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0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9B6747-0F6F-7D27-46CA-962861D9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ACF6F-E1F2-AF05-1460-2DF929C0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CA274-238D-14F7-1283-34F266E66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C4C7-410C-45E8-B8C8-5303AC66AD83}" type="datetime1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826D5-FA39-1466-2BAF-A748A8CB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78579-0554-F88E-F1EF-0CF324D02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3E7C-DE3C-40DA-95B0-DEEF1A7E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E4E94F8-877F-BA9E-7328-99CF6A4F2DEC}"/>
              </a:ext>
            </a:extLst>
          </p:cNvPr>
          <p:cNvSpPr/>
          <p:nvPr/>
        </p:nvSpPr>
        <p:spPr>
          <a:xfrm>
            <a:off x="2382982" y="1496291"/>
            <a:ext cx="7162800" cy="423934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D7CF95-0F6C-59BD-547F-5C75D9D8C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프로젝트 콘서트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03849-7945-F671-912A-09B7D9FE1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144000" cy="1655762"/>
          </a:xfrm>
        </p:spPr>
        <p:txBody>
          <a:bodyPr/>
          <a:lstStyle/>
          <a:p>
            <a:r>
              <a:rPr lang="en-US" altLang="ko-KR" dirty="0"/>
              <a:t>2016180015 </a:t>
            </a:r>
            <a:r>
              <a:rPr lang="ko-KR" altLang="en-US" dirty="0"/>
              <a:t>김지호</a:t>
            </a:r>
            <a:endParaRPr lang="en-US" altLang="ko-KR" dirty="0"/>
          </a:p>
          <a:p>
            <a:r>
              <a:rPr lang="en-US" altLang="ko-KR" dirty="0"/>
              <a:t>2017182038 </a:t>
            </a:r>
            <a:r>
              <a:rPr lang="ko-KR" altLang="en-US" dirty="0"/>
              <a:t>정성욱</a:t>
            </a:r>
            <a:endParaRPr lang="en-US" altLang="ko-KR" dirty="0"/>
          </a:p>
          <a:p>
            <a:r>
              <a:rPr lang="en-US" altLang="ko-KR" dirty="0"/>
              <a:t>2019184001 </a:t>
            </a:r>
            <a:r>
              <a:rPr lang="ko-KR" altLang="en-US" dirty="0"/>
              <a:t>고윤범</a:t>
            </a:r>
          </a:p>
        </p:txBody>
      </p:sp>
    </p:spTree>
    <p:extLst>
      <p:ext uri="{BB962C8B-B14F-4D97-AF65-F5344CB8AC3E}">
        <p14:creationId xmlns:p14="http://schemas.microsoft.com/office/powerpoint/2010/main" val="242856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74949-7719-04A0-F897-0FA4A43E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일정표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5719A30-B2A1-3852-40AA-7F8704CBF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40543"/>
              </p:ext>
            </p:extLst>
          </p:nvPr>
        </p:nvGraphicFramePr>
        <p:xfrm>
          <a:off x="838199" y="1825624"/>
          <a:ext cx="10796450" cy="379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967">
                  <a:extLst>
                    <a:ext uri="{9D8B030D-6E8A-4147-A177-3AD203B41FA5}">
                      <a16:colId xmlns:a16="http://schemas.microsoft.com/office/drawing/2014/main" val="1446958508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3080359434"/>
                    </a:ext>
                  </a:extLst>
                </a:gridCol>
                <a:gridCol w="3431177">
                  <a:extLst>
                    <a:ext uri="{9D8B030D-6E8A-4147-A177-3AD203B41FA5}">
                      <a16:colId xmlns:a16="http://schemas.microsoft.com/office/drawing/2014/main" val="247103603"/>
                    </a:ext>
                  </a:extLst>
                </a:gridCol>
                <a:gridCol w="3483426">
                  <a:extLst>
                    <a:ext uri="{9D8B030D-6E8A-4147-A177-3AD203B41FA5}">
                      <a16:colId xmlns:a16="http://schemas.microsoft.com/office/drawing/2014/main" val="2818776933"/>
                    </a:ext>
                  </a:extLst>
                </a:gridCol>
              </a:tblGrid>
              <a:tr h="62860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정성욱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고윤범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314500"/>
                  </a:ext>
                </a:extLst>
              </a:tr>
              <a:tr h="62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ConvAI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기술적 검증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음원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학습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메타휴먼</a:t>
                      </a:r>
                      <a:r>
                        <a:rPr lang="ko-KR" altLang="en-US" dirty="0"/>
                        <a:t>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플러그인 기술적 검증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VR </a:t>
                      </a:r>
                      <a:r>
                        <a:rPr lang="ko-KR" altLang="en-US" dirty="0"/>
                        <a:t>프로젝트 게임루프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71462"/>
                  </a:ext>
                </a:extLst>
              </a:tr>
              <a:tr h="62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위젯 제작</a:t>
                      </a:r>
                      <a:r>
                        <a:rPr lang="en-US" altLang="ko-KR" dirty="0"/>
                        <a:t>, UI </a:t>
                      </a:r>
                      <a:r>
                        <a:rPr lang="ko-KR" altLang="en-US" dirty="0"/>
                        <a:t>위젯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바인딩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스테이지 및 장애물 생성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메타휴먼</a:t>
                      </a:r>
                      <a:r>
                        <a:rPr lang="ko-KR" altLang="en-US" dirty="0"/>
                        <a:t> 애님 그래프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362973"/>
                  </a:ext>
                </a:extLst>
              </a:tr>
              <a:tr h="62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콤보 시스템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 목표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351495"/>
                  </a:ext>
                </a:extLst>
              </a:tr>
              <a:tr h="62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조력자 </a:t>
                      </a:r>
                      <a:r>
                        <a:rPr lang="ko-KR" altLang="en-US" dirty="0" err="1"/>
                        <a:t>메타휴먼</a:t>
                      </a:r>
                      <a:r>
                        <a:rPr lang="ko-KR" altLang="en-US" dirty="0"/>
                        <a:t> 대사 생성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조력자 </a:t>
                      </a:r>
                      <a:r>
                        <a:rPr lang="ko-KR" altLang="en-US" dirty="0" err="1"/>
                        <a:t>메타휴먼</a:t>
                      </a:r>
                      <a:r>
                        <a:rPr lang="ko-KR" altLang="en-US" dirty="0"/>
                        <a:t> 립싱크 구현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플레이어와 장애물 상호작용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66546"/>
                  </a:ext>
                </a:extLst>
              </a:tr>
              <a:tr h="628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마무리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78199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EE6255-5EA6-B400-7BAF-D7E076CD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9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04A75-9DC2-CFDD-C2A8-62A495DA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5F5B4-6C42-1C25-25D3-B6D40327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 시점 </a:t>
            </a:r>
            <a:r>
              <a:rPr lang="en-US" altLang="ko-KR" sz="1800" dirty="0"/>
              <a:t>: 3</a:t>
            </a:r>
            <a:r>
              <a:rPr lang="ko-KR" altLang="en-US" sz="1800" dirty="0"/>
              <a:t>인칭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 캐릭터 </a:t>
            </a:r>
            <a:r>
              <a:rPr lang="en-US" altLang="ko-KR" sz="1800" dirty="0"/>
              <a:t>: </a:t>
            </a:r>
            <a:r>
              <a:rPr lang="ko-KR" altLang="en-US" sz="1800" dirty="0"/>
              <a:t>달리고 있는 사람 캐릭터</a:t>
            </a:r>
            <a:r>
              <a:rPr lang="en-US" altLang="ko-KR" sz="1800" dirty="0"/>
              <a:t>, </a:t>
            </a:r>
            <a:r>
              <a:rPr lang="ko-KR" altLang="en-US" sz="1800" dirty="0"/>
              <a:t>춤추는 가수 </a:t>
            </a:r>
            <a:r>
              <a:rPr lang="ko-KR" altLang="en-US" sz="1800" dirty="0" err="1"/>
              <a:t>메타휴먼</a:t>
            </a:r>
            <a:r>
              <a:rPr lang="en-US" altLang="ko-KR" sz="1800" dirty="0"/>
              <a:t>, </a:t>
            </a:r>
            <a:r>
              <a:rPr lang="ko-KR" altLang="en-US" dirty="0"/>
              <a:t>응원하는 조력자 </a:t>
            </a:r>
            <a:r>
              <a:rPr lang="ko-KR" altLang="en-US" dirty="0" err="1"/>
              <a:t>메타휴먼</a:t>
            </a:r>
            <a:r>
              <a:rPr lang="ko-KR" altLang="en-US" dirty="0"/>
              <a:t> </a:t>
            </a:r>
            <a:endParaRPr lang="ko-KR" altLang="en-US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 </a:t>
            </a:r>
            <a:r>
              <a:rPr lang="ko-KR" altLang="en-US" dirty="0"/>
              <a:t>조작법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dirty="0"/>
              <a:t>컨트롤러 </a:t>
            </a:r>
            <a:r>
              <a:rPr lang="en-US" altLang="ko-KR" dirty="0"/>
              <a:t>IMU </a:t>
            </a:r>
            <a:r>
              <a:rPr lang="ko-KR" altLang="en-US" dirty="0"/>
              <a:t>센서 혹은 컴퓨터 화살표 키</a:t>
            </a:r>
            <a:r>
              <a:rPr lang="ko-KR" altLang="en-US" sz="1800" dirty="0"/>
              <a:t>를 사용해서 트랙 위에서 가까이오는 장애물과 상호작용한다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 </a:t>
            </a:r>
            <a:r>
              <a:rPr lang="ko-KR" altLang="en-US" sz="1800" dirty="0"/>
              <a:t>맵 </a:t>
            </a:r>
            <a:r>
              <a:rPr lang="en-US" altLang="ko-KR" sz="1800" dirty="0"/>
              <a:t>: </a:t>
            </a:r>
            <a:r>
              <a:rPr lang="ko-KR" altLang="en-US" sz="1800" dirty="0"/>
              <a:t>노래 </a:t>
            </a:r>
            <a:r>
              <a:rPr lang="en-US" altLang="ko-KR" sz="1800" dirty="0"/>
              <a:t>1</a:t>
            </a:r>
            <a:r>
              <a:rPr lang="ko-KR" altLang="en-US" sz="1800" dirty="0"/>
              <a:t>개 분량의 컨텐츠</a:t>
            </a:r>
            <a:endParaRPr lang="en-US" altLang="ko-KR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 </a:t>
            </a:r>
            <a:r>
              <a:rPr lang="ko-KR" altLang="en-US" sz="1800" dirty="0" err="1"/>
              <a:t>컨셉아트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도시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 장애물 </a:t>
            </a:r>
            <a:r>
              <a:rPr lang="en-US" altLang="ko-KR" sz="1800" dirty="0"/>
              <a:t>: </a:t>
            </a:r>
            <a:r>
              <a:rPr lang="ko-KR" altLang="en-US" sz="1800" dirty="0"/>
              <a:t>자동차</a:t>
            </a:r>
            <a:r>
              <a:rPr lang="en-US" altLang="ko-KR" sz="1800" dirty="0"/>
              <a:t>, </a:t>
            </a:r>
            <a:r>
              <a:rPr lang="ko-KR" altLang="en-US" sz="1800" dirty="0"/>
              <a:t>신호등 등 이동을 방해하는 요소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800" dirty="0"/>
              <a:t> 목표 </a:t>
            </a:r>
            <a:r>
              <a:rPr lang="en-US" altLang="ko-KR" sz="1800" dirty="0"/>
              <a:t>: </a:t>
            </a:r>
            <a:r>
              <a:rPr lang="ko-KR" altLang="en-US" sz="1800" dirty="0"/>
              <a:t>캐릭터가 도착지점에 있는 콘서트장에 도착한다</a:t>
            </a:r>
            <a:r>
              <a:rPr lang="en-US" altLang="ko-KR" sz="1800" dirty="0"/>
              <a:t>. </a:t>
            </a:r>
            <a:br>
              <a:rPr lang="en-US" altLang="ko-KR" dirty="0"/>
            </a:br>
            <a:r>
              <a:rPr lang="ko-KR" altLang="en-US" dirty="0"/>
              <a:t>장애물에 부딪쳐서 캐릭터가 감속되지 않고 콘서장에 도착하는 최종 거리에 도달해야 한다</a:t>
            </a:r>
            <a:r>
              <a:rPr lang="en-US" altLang="ko-KR" dirty="0"/>
              <a:t>.</a:t>
            </a:r>
            <a:endParaRPr lang="en-US" altLang="ko-KR" sz="1800" strike="sngStrike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/>
              <a:t> UI : </a:t>
            </a:r>
            <a:r>
              <a:rPr lang="ko-KR" altLang="en-US" sz="1800" dirty="0" err="1"/>
              <a:t>점수판</a:t>
            </a:r>
            <a:r>
              <a:rPr lang="en-US" altLang="ko-KR" sz="1800" dirty="0"/>
              <a:t>, </a:t>
            </a:r>
            <a:r>
              <a:rPr lang="ko-KR" altLang="en-US" sz="1800" dirty="0"/>
              <a:t>플레이어의 속도</a:t>
            </a:r>
            <a:r>
              <a:rPr lang="en-US" altLang="ko-KR" sz="1800" dirty="0"/>
              <a:t>, </a:t>
            </a:r>
            <a:r>
              <a:rPr lang="ko-KR" altLang="en-US" sz="1800" dirty="0"/>
              <a:t>전체적인 이동 거리</a:t>
            </a:r>
            <a:r>
              <a:rPr lang="en-US" altLang="ko-KR" sz="1800" dirty="0"/>
              <a:t>(</a:t>
            </a:r>
            <a:r>
              <a:rPr lang="ko-KR" altLang="en-US" sz="1800" dirty="0"/>
              <a:t>시작과 끝을 선분으로 그어 현재 지점을 중간에 표시</a:t>
            </a:r>
            <a:r>
              <a:rPr lang="en-US" altLang="ko-KR" sz="1800" dirty="0"/>
              <a:t>), </a:t>
            </a:r>
            <a:r>
              <a:rPr lang="ko-KR" altLang="en-US" sz="1800" dirty="0"/>
              <a:t>가상의 손</a:t>
            </a:r>
            <a:r>
              <a:rPr lang="en-US" altLang="ko-KR" sz="1800" dirty="0"/>
              <a:t>(</a:t>
            </a:r>
            <a:r>
              <a:rPr lang="ko-KR" altLang="en-US" sz="1800" dirty="0"/>
              <a:t>플레이어의 조작 표현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26F2D-F7ED-6F18-4643-B43F0868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5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8A3F9-E713-424A-7E8F-D33994A8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A671F-494D-5B05-577B-AE29A489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학습한 </a:t>
            </a:r>
            <a:r>
              <a:rPr lang="en-US" altLang="ko-KR" dirty="0"/>
              <a:t>AI </a:t>
            </a:r>
            <a:r>
              <a:rPr lang="ko-KR" altLang="en-US" dirty="0"/>
              <a:t>음원을 바탕으로 진행하는 </a:t>
            </a:r>
            <a:r>
              <a:rPr lang="en-US" altLang="ko-KR" dirty="0"/>
              <a:t>VR </a:t>
            </a:r>
            <a:r>
              <a:rPr lang="ko-KR" altLang="en-US" dirty="0"/>
              <a:t>리듬 게임</a:t>
            </a:r>
            <a:endParaRPr lang="en-US" altLang="ko-KR" dirty="0"/>
          </a:p>
          <a:p>
            <a:r>
              <a:rPr lang="ko-KR" altLang="en-US" dirty="0" err="1"/>
              <a:t>메타휴먼</a:t>
            </a:r>
            <a:endParaRPr lang="en-US" altLang="ko-KR" dirty="0"/>
          </a:p>
          <a:p>
            <a:r>
              <a:rPr lang="en-US" altLang="ko-KR" dirty="0"/>
              <a:t>VR </a:t>
            </a:r>
            <a:r>
              <a:rPr lang="ko-KR" altLang="en-US" dirty="0" err="1"/>
              <a:t>인터렉션</a:t>
            </a:r>
            <a:endParaRPr lang="en-US" altLang="ko-KR" dirty="0"/>
          </a:p>
          <a:p>
            <a:r>
              <a:rPr lang="ko-KR" altLang="en-US" dirty="0" err="1"/>
              <a:t>언리얼</a:t>
            </a:r>
            <a:r>
              <a:rPr lang="ko-KR" altLang="en-US" dirty="0"/>
              <a:t> 엔진 </a:t>
            </a:r>
            <a:r>
              <a:rPr lang="en-US" altLang="ko-KR" dirty="0"/>
              <a:t>5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6A1BF-C318-DF7B-6839-B48F7887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9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6650-AFF3-C964-24FF-DBBDD1AF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84222-ABEC-0ABB-B809-1556FFB1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 err="1"/>
              <a:t>언리얼</a:t>
            </a:r>
            <a:r>
              <a:rPr lang="ko-KR" altLang="en-US" sz="1800" dirty="0"/>
              <a:t> </a:t>
            </a:r>
            <a:r>
              <a:rPr lang="en-US" altLang="ko-KR" sz="1800" dirty="0"/>
              <a:t>5.2 </a:t>
            </a:r>
            <a:r>
              <a:rPr lang="ko-KR" altLang="en-US" sz="1800" dirty="0"/>
              <a:t>개발환경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 </a:t>
            </a:r>
            <a:r>
              <a:rPr lang="ko-KR" altLang="en-US" sz="1600" dirty="0" err="1"/>
              <a:t>언리얼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메타휴먼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 </a:t>
            </a:r>
            <a:r>
              <a:rPr lang="ko-KR" altLang="en-US" sz="1600" dirty="0" err="1"/>
              <a:t>언리얼</a:t>
            </a:r>
            <a:r>
              <a:rPr lang="ko-KR" altLang="en-US" sz="1600" dirty="0"/>
              <a:t> </a:t>
            </a:r>
            <a:r>
              <a:rPr lang="en-US" altLang="ko-KR" sz="1600" dirty="0"/>
              <a:t>text to speech plugin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 </a:t>
            </a:r>
            <a:r>
              <a:rPr lang="ko-KR" altLang="en-US" sz="1600" dirty="0" err="1"/>
              <a:t>언리얼</a:t>
            </a:r>
            <a:r>
              <a:rPr lang="ko-KR" altLang="en-US" sz="1600" dirty="0"/>
              <a:t> </a:t>
            </a:r>
            <a:r>
              <a:rPr lang="en-US" altLang="ko-KR" sz="1600" dirty="0"/>
              <a:t>GPT integration plugin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음성 체인지 </a:t>
            </a:r>
            <a:r>
              <a:rPr lang="en-US" altLang="ko-KR" sz="1800" dirty="0"/>
              <a:t>AI</a:t>
            </a:r>
            <a:r>
              <a:rPr lang="ko-KR" altLang="en-US" sz="1800" dirty="0"/>
              <a:t>를 사용해 특정 노래를 임의의 목소리로 변환한다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err="1"/>
              <a:t>Convai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사용해 </a:t>
            </a:r>
            <a:r>
              <a:rPr lang="ko-KR" altLang="en-US" sz="1800" dirty="0" err="1"/>
              <a:t>메타휴먼</a:t>
            </a:r>
            <a:r>
              <a:rPr lang="ko-KR" altLang="en-US" sz="1800" dirty="0"/>
              <a:t> 립싱크를 구현한다</a:t>
            </a:r>
            <a:r>
              <a:rPr lang="en-US" altLang="ko-KR" sz="1800" dirty="0"/>
              <a:t>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E7BD7DB-77A5-E8CC-E225-5C9B7EEE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3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그림, 스케치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DD8CD938-CA78-A251-808E-0D8F6DC47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/>
          <a:stretch/>
        </p:blipFill>
        <p:spPr>
          <a:xfrm>
            <a:off x="2667000" y="365125"/>
            <a:ext cx="6858000" cy="61972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2E6650-AFF3-C964-24FF-DBBDD1AF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(1)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E7BD7DB-77A5-E8CC-E225-5C9B7EEE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3D8950A-EE2A-2E95-0DD5-A023F7DD8B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7A9B5F-A329-BDA1-183F-AC10E021F66B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rot="10800000" flipV="1">
            <a:off x="3510018" y="2584464"/>
            <a:ext cx="1026616" cy="54891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E78DF2-30C4-6A41-69CF-CB1091E5DB6A}"/>
              </a:ext>
            </a:extLst>
          </p:cNvPr>
          <p:cNvSpPr txBox="1"/>
          <p:nvPr/>
        </p:nvSpPr>
        <p:spPr>
          <a:xfrm>
            <a:off x="500861" y="2871772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연예인을 본 딴 </a:t>
            </a:r>
            <a:r>
              <a:rPr lang="ko-KR" altLang="en-US" sz="1400" dirty="0" err="1"/>
              <a:t>메타휴먼이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ai</a:t>
            </a:r>
            <a:r>
              <a:rPr lang="ko-KR" altLang="en-US" sz="1400" dirty="0"/>
              <a:t>음성 변환된 노래를 따라 춤 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C0EB11F-BD7D-FB00-3FC9-C4B5C9F8F7C2}"/>
              </a:ext>
            </a:extLst>
          </p:cNvPr>
          <p:cNvCxnSpPr>
            <a:cxnSpLocks/>
            <a:stCxn id="37" idx="3"/>
            <a:endCxn id="17" idx="0"/>
          </p:cNvCxnSpPr>
          <p:nvPr/>
        </p:nvCxnSpPr>
        <p:spPr>
          <a:xfrm>
            <a:off x="7796150" y="2584464"/>
            <a:ext cx="2003897" cy="165635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10122E-2A64-100C-0899-964566FAC2CD}"/>
              </a:ext>
            </a:extLst>
          </p:cNvPr>
          <p:cNvSpPr txBox="1"/>
          <p:nvPr/>
        </p:nvSpPr>
        <p:spPr>
          <a:xfrm>
            <a:off x="7455495" y="4240819"/>
            <a:ext cx="4689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조력자 </a:t>
            </a:r>
            <a:r>
              <a:rPr lang="ko-KR" altLang="en-US" sz="1400" dirty="0" err="1"/>
              <a:t>메타휴먼이</a:t>
            </a:r>
            <a:r>
              <a:rPr lang="ko-KR" altLang="en-US" sz="1400" dirty="0"/>
              <a:t> 플레이어가 현재까지 도달한 거리나 </a:t>
            </a:r>
            <a:br>
              <a:rPr lang="en-US" altLang="ko-KR" sz="1400" dirty="0"/>
            </a:br>
            <a:r>
              <a:rPr lang="ko-KR" altLang="en-US" sz="1400" dirty="0"/>
              <a:t>응원하는 대사를 실시간으로 생성하고</a:t>
            </a:r>
            <a:r>
              <a:rPr lang="en-US" altLang="ko-KR" sz="1400" dirty="0"/>
              <a:t>(GPT </a:t>
            </a:r>
            <a:r>
              <a:rPr lang="ko-KR" altLang="en-US" sz="1400" dirty="0"/>
              <a:t>플러그인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en-US" altLang="ko-KR" sz="1400" dirty="0"/>
              <a:t>TEXT TO SPEECH </a:t>
            </a:r>
            <a:r>
              <a:rPr lang="ko-KR" altLang="en-US" sz="1400" dirty="0"/>
              <a:t>변환하여 립싱크를 맞추어 응원한다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D66F3DE-C677-4860-148F-9C680EA15DCC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 flipV="1">
            <a:off x="3976256" y="3343303"/>
            <a:ext cx="1749431" cy="115912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79B36A-5A70-4BED-BFA4-118FF8C9F550}"/>
              </a:ext>
            </a:extLst>
          </p:cNvPr>
          <p:cNvSpPr txBox="1"/>
          <p:nvPr/>
        </p:nvSpPr>
        <p:spPr>
          <a:xfrm>
            <a:off x="500861" y="4240819"/>
            <a:ext cx="347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움직이는 트랙 위에 생성되는 장애물을 </a:t>
            </a:r>
            <a:br>
              <a:rPr lang="en-US" altLang="ko-KR" sz="1400" dirty="0"/>
            </a:br>
            <a:r>
              <a:rPr lang="ko-KR" altLang="en-US" sz="1400" dirty="0"/>
              <a:t>플레이어가 상호작용해 제거해야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A067B-45F5-9BC6-8BED-F88F2366C875}"/>
              </a:ext>
            </a:extLst>
          </p:cNvPr>
          <p:cNvSpPr/>
          <p:nvPr/>
        </p:nvSpPr>
        <p:spPr>
          <a:xfrm>
            <a:off x="4536634" y="2035547"/>
            <a:ext cx="964105" cy="1097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295D8-46BB-D881-E9DD-0360510256A3}"/>
              </a:ext>
            </a:extLst>
          </p:cNvPr>
          <p:cNvSpPr/>
          <p:nvPr/>
        </p:nvSpPr>
        <p:spPr>
          <a:xfrm>
            <a:off x="6832045" y="2035547"/>
            <a:ext cx="964105" cy="1097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02A087-9C5B-F7F8-904F-5280A2B7C488}"/>
              </a:ext>
            </a:extLst>
          </p:cNvPr>
          <p:cNvSpPr/>
          <p:nvPr/>
        </p:nvSpPr>
        <p:spPr>
          <a:xfrm>
            <a:off x="5725674" y="1646237"/>
            <a:ext cx="964105" cy="1993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4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그림, 스케치, 클립아트, 아동 미술이(가) 표시된 사진&#10;&#10;자동 생성된 설명">
            <a:extLst>
              <a:ext uri="{FF2B5EF4-FFF2-40B4-BE49-F238E27FC236}">
                <a16:creationId xmlns:a16="http://schemas.microsoft.com/office/drawing/2014/main" id="{DD8CD938-CA78-A251-808E-0D8F6DC47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/>
          <a:stretch/>
        </p:blipFill>
        <p:spPr>
          <a:xfrm>
            <a:off x="2667000" y="365125"/>
            <a:ext cx="6858000" cy="61972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2E6650-AFF3-C964-24FF-DBBDD1AF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(2)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E7BD7DB-77A5-E8CC-E225-5C9B7EEE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3D8950A-EE2A-2E95-0DD5-A023F7DD8B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7A9B5F-A329-BDA1-183F-AC10E021F66B}"/>
              </a:ext>
            </a:extLst>
          </p:cNvPr>
          <p:cNvCxnSpPr>
            <a:cxnSpLocks/>
            <a:stCxn id="34" idx="1"/>
            <a:endCxn id="12" idx="3"/>
          </p:cNvCxnSpPr>
          <p:nvPr/>
        </p:nvCxnSpPr>
        <p:spPr>
          <a:xfrm rot="10800000" flipV="1">
            <a:off x="3386588" y="1825624"/>
            <a:ext cx="1487385" cy="12016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E78DF2-30C4-6A41-69CF-CB1091E5DB6A}"/>
              </a:ext>
            </a:extLst>
          </p:cNvPr>
          <p:cNvSpPr txBox="1"/>
          <p:nvPr/>
        </p:nvSpPr>
        <p:spPr>
          <a:xfrm>
            <a:off x="500861" y="2442534"/>
            <a:ext cx="28857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장애물을 제거하면 스코어를 얻고</a:t>
            </a:r>
            <a:endParaRPr lang="en-US" altLang="ko-KR" sz="1400" dirty="0"/>
          </a:p>
          <a:p>
            <a:r>
              <a:rPr lang="ko-KR" altLang="en-US" sz="1400" dirty="0"/>
              <a:t>누적 스코어를 출력한다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연속으로 장애물을 제거하면</a:t>
            </a:r>
            <a:endParaRPr lang="en-US" altLang="ko-KR" sz="1400" dirty="0"/>
          </a:p>
          <a:p>
            <a:r>
              <a:rPr lang="ko-KR" altLang="en-US" sz="1400" dirty="0"/>
              <a:t>콤보 스코어를 계산해 </a:t>
            </a:r>
            <a:br>
              <a:rPr lang="en-US" altLang="ko-KR" sz="1400" dirty="0"/>
            </a:br>
            <a:r>
              <a:rPr lang="ko-KR" altLang="en-US" sz="1400" dirty="0"/>
              <a:t>우측에 추가할 점수가 출력된다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C0EB11F-BD7D-FB00-3FC9-C4B5C9F8F7C2}"/>
              </a:ext>
            </a:extLst>
          </p:cNvPr>
          <p:cNvCxnSpPr>
            <a:cxnSpLocks/>
            <a:stCxn id="37" idx="3"/>
            <a:endCxn id="17" idx="2"/>
          </p:cNvCxnSpPr>
          <p:nvPr/>
        </p:nvCxnSpPr>
        <p:spPr>
          <a:xfrm>
            <a:off x="7796150" y="1291888"/>
            <a:ext cx="2703635" cy="89592"/>
          </a:xfrm>
          <a:prstGeom prst="bentConnector4">
            <a:avLst>
              <a:gd name="adj1" fmla="val 21286"/>
              <a:gd name="adj2" fmla="val 35515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10122E-2A64-100C-0899-964566FAC2CD}"/>
              </a:ext>
            </a:extLst>
          </p:cNvPr>
          <p:cNvSpPr txBox="1"/>
          <p:nvPr/>
        </p:nvSpPr>
        <p:spPr>
          <a:xfrm>
            <a:off x="8947116" y="427373"/>
            <a:ext cx="3105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노래 재생길이를 알려주는 </a:t>
            </a:r>
            <a:endParaRPr lang="en-US" altLang="ko-KR" sz="1400" dirty="0"/>
          </a:p>
          <a:p>
            <a:r>
              <a:rPr lang="ko-KR" altLang="en-US" sz="1400" dirty="0"/>
              <a:t>인터페이스를 화면 상단에 배치한다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콘서트장까지 남은 거리에 비례해</a:t>
            </a:r>
            <a:br>
              <a:rPr lang="en-US" altLang="ko-KR" sz="1400" dirty="0"/>
            </a:br>
            <a:r>
              <a:rPr lang="ko-KR" altLang="en-US" sz="1400" dirty="0"/>
              <a:t>캐릭터 위치가 조절된다</a:t>
            </a:r>
            <a:r>
              <a:rPr lang="en-US" altLang="ko-KR" sz="1400" dirty="0"/>
              <a:t>.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D66F3DE-C677-4860-148F-9C680EA15DCC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rot="10800000" flipV="1">
            <a:off x="3759839" y="3386613"/>
            <a:ext cx="1114134" cy="111581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D79B36A-5A70-4BED-BFA4-118FF8C9F550}"/>
              </a:ext>
            </a:extLst>
          </p:cNvPr>
          <p:cNvSpPr txBox="1"/>
          <p:nvPr/>
        </p:nvSpPr>
        <p:spPr>
          <a:xfrm>
            <a:off x="500861" y="4240819"/>
            <a:ext cx="325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트랙 위 장애물과 상호작용하는</a:t>
            </a:r>
            <a:br>
              <a:rPr lang="en-US" altLang="ko-KR" sz="1400" dirty="0"/>
            </a:br>
            <a:r>
              <a:rPr lang="ko-KR" altLang="en-US" sz="1400" dirty="0"/>
              <a:t>가상 손 인터페이스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6A067B-45F5-9BC6-8BED-F88F2366C875}"/>
              </a:ext>
            </a:extLst>
          </p:cNvPr>
          <p:cNvSpPr/>
          <p:nvPr/>
        </p:nvSpPr>
        <p:spPr>
          <a:xfrm>
            <a:off x="4873972" y="1707330"/>
            <a:ext cx="1222027" cy="236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295D8-46BB-D881-E9DD-0360510256A3}"/>
              </a:ext>
            </a:extLst>
          </p:cNvPr>
          <p:cNvSpPr/>
          <p:nvPr/>
        </p:nvSpPr>
        <p:spPr>
          <a:xfrm>
            <a:off x="4710545" y="1011382"/>
            <a:ext cx="3085605" cy="561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02A087-9C5B-F7F8-904F-5280A2B7C488}"/>
              </a:ext>
            </a:extLst>
          </p:cNvPr>
          <p:cNvSpPr/>
          <p:nvPr/>
        </p:nvSpPr>
        <p:spPr>
          <a:xfrm>
            <a:off x="4873973" y="3133381"/>
            <a:ext cx="2721343" cy="506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B9EE-AC9D-96B9-06CD-CABCE95BA486}"/>
              </a:ext>
            </a:extLst>
          </p:cNvPr>
          <p:cNvSpPr txBox="1"/>
          <p:nvPr/>
        </p:nvSpPr>
        <p:spPr>
          <a:xfrm>
            <a:off x="8585802" y="4657343"/>
            <a:ext cx="311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VR </a:t>
            </a:r>
            <a:r>
              <a:rPr lang="ko-KR" altLang="en-US" sz="1400" dirty="0"/>
              <a:t>기기 사용시 좌우 움직임에 따라 </a:t>
            </a:r>
            <a:br>
              <a:rPr lang="en-US" altLang="ko-KR" sz="1400" dirty="0"/>
            </a:br>
            <a:r>
              <a:rPr lang="ko-KR" altLang="en-US" sz="1400" dirty="0"/>
              <a:t>화면이 바뀌지 않는다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C6B546C-C5D4-437B-9E82-1055235BEDD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996545" y="5180563"/>
            <a:ext cx="3147537" cy="66605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C6484-1F89-DE38-6924-47C59491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 descr="지도, 스크린샷, 텍스트, 항공 사진이(가) 표시된 사진&#10;&#10;자동 생성된 설명">
            <a:extLst>
              <a:ext uri="{FF2B5EF4-FFF2-40B4-BE49-F238E27FC236}">
                <a16:creationId xmlns:a16="http://schemas.microsoft.com/office/drawing/2014/main" id="{A3A3A1A8-CE85-DB69-9707-61F28C1A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222461"/>
            <a:ext cx="8118382" cy="6133889"/>
          </a:xfrm>
          <a:prstGeom prst="rect">
            <a:avLst/>
          </a:prstGeom>
        </p:spPr>
      </p:pic>
      <p:pic>
        <p:nvPicPr>
          <p:cNvPr id="8" name="그림 7" descr="육상 차량, 차량, 바퀴, 하늘이(가) 표시된 사진&#10;&#10;자동 생성된 설명">
            <a:extLst>
              <a:ext uri="{FF2B5EF4-FFF2-40B4-BE49-F238E27FC236}">
                <a16:creationId xmlns:a16="http://schemas.microsoft.com/office/drawing/2014/main" id="{12A4FF36-DBED-DBC9-6CA8-55C8B411D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42" y="222461"/>
            <a:ext cx="5629695" cy="4352925"/>
          </a:xfrm>
          <a:prstGeom prst="rect">
            <a:avLst/>
          </a:prstGeom>
        </p:spPr>
      </p:pic>
      <p:pic>
        <p:nvPicPr>
          <p:cNvPr id="10" name="그림 9" descr="가로등, 램프, 빛, 노랑이(가) 표시된 사진&#10;&#10;자동 생성된 설명">
            <a:extLst>
              <a:ext uri="{FF2B5EF4-FFF2-40B4-BE49-F238E27FC236}">
                <a16:creationId xmlns:a16="http://schemas.microsoft.com/office/drawing/2014/main" id="{A8C5FBBA-E002-EAED-B36C-02DC190F0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86" y="3429000"/>
            <a:ext cx="3714751" cy="23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1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68810-ABE7-48F4-D3FC-FDDA7C68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2D8F8-A9DF-BC63-6460-C60F0D31F4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r="5005"/>
          <a:stretch/>
        </p:blipFill>
        <p:spPr bwMode="auto">
          <a:xfrm>
            <a:off x="187265" y="590550"/>
            <a:ext cx="590873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2268B461-EA8A-BAE1-FDF0-0BF4C3D37A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32" y="590550"/>
            <a:ext cx="572452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1D945B3E-0C98-D307-0B27-E1430A096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32" y="3736746"/>
            <a:ext cx="5169066" cy="2821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7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3111B-4E12-90FD-D81C-12B06C57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3E7C-DE3C-40DA-95B0-DEEF1A7E316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30F22953-A2E7-7E34-8914-EEDE66690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244640"/>
            <a:ext cx="7163493" cy="388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27F67-B944-D913-D903-0951E30818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2703367"/>
            <a:ext cx="7163493" cy="390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65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372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프로젝트 콘서트</vt:lpstr>
      <vt:lpstr>게임 개요</vt:lpstr>
      <vt:lpstr>게임 특징</vt:lpstr>
      <vt:lpstr>게임 기술</vt:lpstr>
      <vt:lpstr>UI (1)</vt:lpstr>
      <vt:lpstr>UI (2)</vt:lpstr>
      <vt:lpstr>PowerPoint 프레젠테이션</vt:lpstr>
      <vt:lpstr>PowerPoint 프레젠테이션</vt:lpstr>
      <vt:lpstr>PowerPoint 프레젠테이션</vt:lpstr>
      <vt:lpstr>일정표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콘서트</dc:title>
  <dc:creator>고윤범(2019184001)</dc:creator>
  <cp:lastModifiedBy>고윤범(2019184001)</cp:lastModifiedBy>
  <cp:revision>15</cp:revision>
  <dcterms:created xsi:type="dcterms:W3CDTF">2023-10-25T06:35:14Z</dcterms:created>
  <dcterms:modified xsi:type="dcterms:W3CDTF">2023-11-22T06:50:54Z</dcterms:modified>
</cp:coreProperties>
</file>