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1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3" roundtripDataSignature="AMtx7mjPnIBXs93ccgVOaPKDNZ7SHICR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2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customschemas.google.com/relationships/presentationmetadata" Target="metadata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저희 조는 PyFi입니다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조이름 뜻 파이썬으로 하는 파이네이션 분석</a:t>
            </a:r>
            <a:endParaRPr/>
          </a:p>
        </p:txBody>
      </p:sp>
      <p:sp>
        <p:nvSpPr>
          <p:cNvPr id="314" name="Google Shape;3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워드클라우드를 이용한 감성분석으로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주가 등락이 컸던 날 사람들의 반응은 실제로 어땠는지 확인하였습니다.</a:t>
            </a:r>
            <a:endParaRPr/>
          </a:p>
        </p:txBody>
      </p:sp>
      <p:sp>
        <p:nvSpPr>
          <p:cNvPr id="530" name="Google Shape;53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연예 엔터테인먼트는 사람들의 반응에 가장 많은 영향을 받는 분야라고 볼 수 있습니다.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그 중에서 저희는 가장 유명하고 한국을 대표하는 기업으로 하이브를 선정하였습니다.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그리고 연예 관련된 유명 커인 인스티즈를 선정하여 그 반응들을 크롤링하였습니다.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이미지를 불러와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이미지를 띄울 인덱스 값을 찾아 해당 좌표에 넣어준 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선그래프를 그립니다</a:t>
            </a:r>
            <a:endParaRPr/>
          </a:p>
        </p:txBody>
      </p:sp>
      <p:sp>
        <p:nvSpPr>
          <p:cNvPr id="634" name="Google Shape;634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그리고 이미지를 띄울 상자를 생성하여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호버 이벤트를 걸어주고</a:t>
            </a:r>
            <a:endParaRPr/>
          </a:p>
        </p:txBody>
      </p:sp>
      <p:sp>
        <p:nvSpPr>
          <p:cNvPr id="650" name="Google Shape;650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그래프와 이미지를 동시에 출력하여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해당하는 그래프의 마커에 마우스를 올리면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워드 클라우드 이미지가 출력이 됩니다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바로 실습을 통해서 보여드리도록 하겠습니다.</a:t>
            </a:r>
            <a:endParaRPr/>
          </a:p>
        </p:txBody>
      </p:sp>
      <p:sp>
        <p:nvSpPr>
          <p:cNvPr id="667" name="Google Shape;667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목차는 대략 이렇습니다</a:t>
            </a:r>
            <a:endParaRPr/>
          </a:p>
        </p:txBody>
      </p:sp>
      <p:sp>
        <p:nvSpPr>
          <p:cNvPr id="322" name="Google Shape;32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0" name="Google Shape;68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 다음으로는 우리가 기준으로 삼은 종목을 통해 등락율, 추세 등이 가장 유사한 종목이 무엇인지 알아보았습니다.</a:t>
            </a:r>
            <a:endParaRPr/>
          </a:p>
        </p:txBody>
      </p:sp>
      <p:sp>
        <p:nvSpPr>
          <p:cNvPr id="681" name="Google Shape;681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7" name="Google Shape;68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파이썬을 통해 제공되는 파이낸셜 데이터 리더 api를 이용하여 주식 데이터를 불러왔습니다.</a:t>
            </a:r>
            <a:endParaRPr/>
          </a:p>
        </p:txBody>
      </p:sp>
      <p:sp>
        <p:nvSpPr>
          <p:cNvPr id="688" name="Google Shape;688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0" name="Google Shape;70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그리고 우리가 이 api를 제대로 활용할 수 있을지, 실험적으로 카카오와 셀트리온이라는 주식 종목을 선택하여 계열 사 간의 상관계수를 추출해내었습니다.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보시는 바와 같이, 계열사끼리 매우 높은 정적인 상관관계를 보임을 알 수 있었으며 저희는 이 api를 저희 분석에 활용하기로 하였습니다.</a:t>
            </a:r>
            <a:endParaRPr/>
          </a:p>
        </p:txBody>
      </p:sp>
      <p:sp>
        <p:nvSpPr>
          <p:cNvPr id="701" name="Google Shape;701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6" name="Google Shape;71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앞서 우리가 시행한 상관계수 분석은 단순한 주가 그 자체 만으로 분석한 것이기 때문에 조금 더 정밀한 분석 방법이 필요했습니다.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이에 따라 셀트리온을 기준으로 삼아서, 셀트리온과 등락이 가장 비슷했던 종목이 무엇인지 알아보기 위해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각 코로나 대유행시기별로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다른 종목간의 상관계수를 계산하였습니다.</a:t>
            </a:r>
            <a:endParaRPr/>
          </a:p>
        </p:txBody>
      </p:sp>
      <p:sp>
        <p:nvSpPr>
          <p:cNvPr id="717" name="Google Shape;717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5" name="Google Shape;79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그다음으로 이용한 지표는 dtw입니다.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Dtw는 두 파장간의 시퀀스 차이를 이용하여 거리를 측정하는 유사도 지표 라고 볼 수 있습니다.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길이가 다른 두 그래프 임에도 비교가 가능하다는 장점이 있기 때문에, 상장일이 서로 다른 주식도 비교가 가능합니다.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따라서 이 dtw로도 두 주가 그래프에 적용해 보았습니다.</a:t>
            </a:r>
            <a:endParaRPr/>
          </a:p>
        </p:txBody>
      </p:sp>
      <p:sp>
        <p:nvSpPr>
          <p:cNvPr id="796" name="Google Shape;796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6" name="Google Shape;83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이중에서 팜젠사이어스는 바이오 관련 회사이고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미래테크놀로지 = 보안회사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세보엠이씨 = 건설회사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다른 계열사를 보여드렸지만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셀트리온 계열사도 한번 보여줫다</a:t>
            </a:r>
            <a:endParaRPr/>
          </a:p>
        </p:txBody>
      </p:sp>
      <p:sp>
        <p:nvSpPr>
          <p:cNvPr id="837" name="Google Shape;837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ARIMA는 자기회귀와 차분, 그리고 이동평균을 둘 다 고려하는 모형입니다.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AR: 자기회귀(Autoregression). 이전 관측값의 오차항이 이후 관측값에 영향을 주는 모형이다. 여기서 얻을 수 있는 것이 자기상관계수값입니다.(p)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MA: 이동평균(Moving Average). 관측값이 이전의 연속적인 오차항의 영향을 받는다는 모형입니다. 여기서 얻을 수 있는 것이 부분자기상관계수값입니다.(q)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주식 자료는 불안정한 경우가 많습니다. 따라서 모형 그 자체에 이러한 비정상성을 제거하는 과정을 포함한 것이 ARIMA모형이며 ARIMA(p, d, q)로 표현합니다.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차분하였는지 여부인 d값 확인하였습니다.</a:t>
            </a:r>
            <a:endParaRPr/>
          </a:p>
        </p:txBody>
      </p:sp>
      <p:sp>
        <p:nvSpPr>
          <p:cNvPr id="870" name="Google Shape;87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자기상관계수가 크다면, 그 시계열 데이터는 이전의 값으로 미래를 예측하는데 도움이 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관</a:t>
            </a:r>
            <a:r>
              <a:rPr lang="ko-KR"/>
              <a:t>측값이 이전의 연속적인 오차항의 영향을 봐야하기 때문에, 이</a:t>
            </a:r>
            <a:r>
              <a:rPr lang="ko-KR"/>
              <a:t> 외의 요소들을 제외하고 상관관계가 클 때, 즉 부분자기상관계수가 큰지 확인해야합니다.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따라서 이 부분을 그래프를 통해 확인합니다.</a:t>
            </a:r>
            <a:endParaRPr/>
          </a:p>
        </p:txBody>
      </p:sp>
      <p:sp>
        <p:nvSpPr>
          <p:cNvPr id="887" name="Google Shape;88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7" name="Google Shape;94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실습</a:t>
            </a:r>
            <a:endParaRPr/>
          </a:p>
        </p:txBody>
      </p:sp>
      <p:sp>
        <p:nvSpPr>
          <p:cNvPr id="948" name="Google Shape;948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0" name="Google Shape;960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예측한 그래프가 단순히 직선형으로 올라가거나 내려가는 것을 방지하기 위해 가중치를 부여하는 감쇠 작업을 실행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이를 통해 조금 더 유의미하고 현실적인 예측 그래프를 만들어냄</a:t>
            </a:r>
            <a:endParaRPr/>
          </a:p>
        </p:txBody>
      </p:sp>
      <p:sp>
        <p:nvSpPr>
          <p:cNvPr id="961" name="Google Shape;961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주식을 하면서 이런 말을 들어봤을 겁니다  ‘공포에 사서 환희에 팔아라‘ 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이런 워렌 버핏의 말에서 저희는 정말 사람들의 반응이 주가에 영향을 주는지 알아보고 싶었습니다.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또한 주식 초보자들은 언제 매매를 할지 판단을 내리기 어려워하는 경향이 있는데, 접근을 쉽게 할 수 있도록 패턴과 추세를 예측하는 도구를 만들어보았습니다.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그리고 더불어서 저희는 주식 투자를 하기위해서 기술적인 분석을 통해 투자 근거를 내놓을 수 있는 방향이 무엇이 있는지 분석 해보았습니다.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slide layout">
  <p:cSld name="1_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ontents slide layout">
  <p:cSld name="4_Contents slide layout">
    <p:bg>
      <p:bgPr>
        <a:solidFill>
          <a:schemeClr val="accent4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yle slide layout">
  <p:cSld name="1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yle slide layout">
  <p:cSld name="2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layout">
  <p:cSld name="Image slide layou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66"/>
          <p:cNvSpPr/>
          <p:nvPr>
            <p:ph idx="2" type="pic"/>
          </p:nvPr>
        </p:nvSpPr>
        <p:spPr>
          <a:xfrm>
            <a:off x="762000" y="1582965"/>
            <a:ext cx="3200400" cy="46273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 slide layout">
  <p:cSld name="2_Image slide layou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67"/>
          <p:cNvGrpSpPr/>
          <p:nvPr/>
        </p:nvGrpSpPr>
        <p:grpSpPr>
          <a:xfrm>
            <a:off x="271205" y="1859091"/>
            <a:ext cx="4838803" cy="2658595"/>
            <a:chOff x="-548507" y="477868"/>
            <a:chExt cx="11570450" cy="6357177"/>
          </a:xfrm>
        </p:grpSpPr>
        <p:sp>
          <p:nvSpPr>
            <p:cNvPr id="185" name="Google Shape;185;p67"/>
            <p:cNvSpPr/>
            <p:nvPr/>
          </p:nvSpPr>
          <p:spPr>
            <a:xfrm>
              <a:off x="-482765" y="6440599"/>
              <a:ext cx="11438966" cy="394446"/>
            </a:xfrm>
            <a:custGeom>
              <a:rect b="b" l="l" r="r" t="t"/>
              <a:pathLst>
                <a:path extrusionOk="0" h="57150" w="16573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7"/>
            <p:cNvSpPr/>
            <p:nvPr/>
          </p:nvSpPr>
          <p:spPr>
            <a:xfrm>
              <a:off x="700575" y="477868"/>
              <a:ext cx="9072285" cy="5916709"/>
            </a:xfrm>
            <a:custGeom>
              <a:rect b="b" l="l" r="r" t="t"/>
              <a:pathLst>
                <a:path extrusionOk="0" h="857250" w="13144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7"/>
            <p:cNvSpPr/>
            <p:nvPr/>
          </p:nvSpPr>
          <p:spPr>
            <a:xfrm>
              <a:off x="1088451" y="839448"/>
              <a:ext cx="8283390" cy="5062073"/>
            </a:xfrm>
            <a:custGeom>
              <a:rect b="b" l="l" r="r" t="t"/>
              <a:pathLst>
                <a:path extrusionOk="0" h="733425" w="1200150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67"/>
            <p:cNvSpPr/>
            <p:nvPr/>
          </p:nvSpPr>
          <p:spPr>
            <a:xfrm>
              <a:off x="-548507" y="6164484"/>
              <a:ext cx="11570450" cy="460187"/>
            </a:xfrm>
            <a:custGeom>
              <a:rect b="b" l="l" r="r" t="t"/>
              <a:pathLst>
                <a:path extrusionOk="0" h="66675" w="1676400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67"/>
            <p:cNvSpPr/>
            <p:nvPr/>
          </p:nvSpPr>
          <p:spPr>
            <a:xfrm>
              <a:off x="4438629" y="6215033"/>
              <a:ext cx="1618413" cy="184076"/>
            </a:xfrm>
            <a:custGeom>
              <a:rect b="b" l="l" r="r" t="t"/>
              <a:pathLst>
                <a:path extrusionOk="0" h="184076" w="1618413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0" name="Google Shape;190;p67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91" name="Google Shape;191;p67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67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Google Shape;193;p67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94" name="Google Shape;194;p67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67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6" name="Google Shape;196;p67"/>
            <p:cNvSpPr/>
            <p:nvPr/>
          </p:nvSpPr>
          <p:spPr>
            <a:xfrm>
              <a:off x="3892805" y="496953"/>
              <a:ext cx="5479036" cy="5431217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67"/>
          <p:cNvSpPr/>
          <p:nvPr>
            <p:ph idx="2" type="pic"/>
          </p:nvPr>
        </p:nvSpPr>
        <p:spPr>
          <a:xfrm>
            <a:off x="969870" y="2006556"/>
            <a:ext cx="3426249" cy="211478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8" name="Google Shape;198;p6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67"/>
          <p:cNvSpPr/>
          <p:nvPr>
            <p:ph idx="3" type="pic"/>
          </p:nvPr>
        </p:nvSpPr>
        <p:spPr>
          <a:xfrm>
            <a:off x="3447825" y="1514757"/>
            <a:ext cx="3751192" cy="211478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0" name="Google Shape;200;p67"/>
          <p:cNvSpPr/>
          <p:nvPr>
            <p:ph idx="4" type="pic"/>
          </p:nvPr>
        </p:nvSpPr>
        <p:spPr>
          <a:xfrm>
            <a:off x="6489141" y="2737691"/>
            <a:ext cx="939337" cy="152070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1" name="Google Shape;201;p67"/>
          <p:cNvSpPr/>
          <p:nvPr/>
        </p:nvSpPr>
        <p:spPr>
          <a:xfrm>
            <a:off x="0" y="4756308"/>
            <a:ext cx="12192000" cy="211872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 slide layout">
  <p:cSld name="1_Image slide layou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8"/>
          <p:cNvSpPr/>
          <p:nvPr/>
        </p:nvSpPr>
        <p:spPr>
          <a:xfrm>
            <a:off x="0" y="942689"/>
            <a:ext cx="8190689" cy="5915313"/>
          </a:xfrm>
          <a:custGeom>
            <a:rect b="b" l="l" r="r" t="t"/>
            <a:pathLst>
              <a:path extrusionOk="0" h="5749047" w="7960468">
                <a:moveTo>
                  <a:pt x="1864468" y="0"/>
                </a:moveTo>
                <a:lnTo>
                  <a:pt x="7960468" y="5749047"/>
                </a:lnTo>
                <a:lnTo>
                  <a:pt x="6404991" y="5749047"/>
                </a:lnTo>
                <a:lnTo>
                  <a:pt x="1864468" y="1466948"/>
                </a:lnTo>
                <a:close/>
                <a:moveTo>
                  <a:pt x="0" y="0"/>
                </a:moveTo>
                <a:lnTo>
                  <a:pt x="6096000" y="5749047"/>
                </a:lnTo>
                <a:lnTo>
                  <a:pt x="0" y="5749047"/>
                </a:lnTo>
                <a:close/>
              </a:path>
            </a:pathLst>
          </a:custGeom>
          <a:solidFill>
            <a:srgbClr val="D7DF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68"/>
          <p:cNvSpPr/>
          <p:nvPr>
            <p:ph idx="2" type="pic"/>
          </p:nvPr>
        </p:nvSpPr>
        <p:spPr>
          <a:xfrm>
            <a:off x="0" y="1108954"/>
            <a:ext cx="7960468" cy="574904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 slide layout">
  <p:cSld name="3_Image slide layou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9"/>
          <p:cNvSpPr/>
          <p:nvPr>
            <p:ph idx="2" type="pic"/>
          </p:nvPr>
        </p:nvSpPr>
        <p:spPr>
          <a:xfrm>
            <a:off x="3022283" y="1354778"/>
            <a:ext cx="6150293" cy="34480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7" name="Google Shape;207;p69"/>
          <p:cNvSpPr/>
          <p:nvPr>
            <p:ph idx="3" type="pic"/>
          </p:nvPr>
        </p:nvSpPr>
        <p:spPr>
          <a:xfrm>
            <a:off x="528638" y="1354778"/>
            <a:ext cx="4429125" cy="34480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8" name="Google Shape;208;p69"/>
          <p:cNvSpPr/>
          <p:nvPr>
            <p:ph idx="4" type="pic"/>
          </p:nvPr>
        </p:nvSpPr>
        <p:spPr>
          <a:xfrm>
            <a:off x="7236142" y="1354778"/>
            <a:ext cx="4426268" cy="34480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9" name="Google Shape;209;p69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 slide layout">
  <p:cSld name="4_Image slide layou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0"/>
          <p:cNvSpPr/>
          <p:nvPr>
            <p:ph idx="2" type="pic"/>
          </p:nvPr>
        </p:nvSpPr>
        <p:spPr>
          <a:xfrm>
            <a:off x="4424584" y="11386"/>
            <a:ext cx="7767416" cy="677759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 slide layout">
  <p:cSld name="5_Image slide layou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1"/>
          <p:cNvSpPr/>
          <p:nvPr>
            <p:ph idx="2" type="pic"/>
          </p:nvPr>
        </p:nvSpPr>
        <p:spPr>
          <a:xfrm>
            <a:off x="528638" y="551833"/>
            <a:ext cx="5317686" cy="418553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4" name="Google Shape;214;p71"/>
          <p:cNvSpPr/>
          <p:nvPr>
            <p:ph idx="3" type="pic"/>
          </p:nvPr>
        </p:nvSpPr>
        <p:spPr>
          <a:xfrm>
            <a:off x="6345676" y="2134199"/>
            <a:ext cx="5317686" cy="418553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Image slide layout">
  <p:cSld name="9_Image slide layou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2"/>
          <p:cNvSpPr/>
          <p:nvPr>
            <p:ph idx="2" type="pic"/>
          </p:nvPr>
        </p:nvSpPr>
        <p:spPr>
          <a:xfrm>
            <a:off x="0" y="0"/>
            <a:ext cx="9511468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 slide layout">
  <p:cSld name="6_Image slide layou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3"/>
          <p:cNvSpPr/>
          <p:nvPr/>
        </p:nvSpPr>
        <p:spPr>
          <a:xfrm>
            <a:off x="826852" y="0"/>
            <a:ext cx="4562272" cy="41731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73"/>
          <p:cNvSpPr/>
          <p:nvPr>
            <p:ph idx="2" type="pic"/>
          </p:nvPr>
        </p:nvSpPr>
        <p:spPr>
          <a:xfrm>
            <a:off x="2490281" y="3287949"/>
            <a:ext cx="8874868" cy="29223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 slide layout">
  <p:cSld name="7_Image slide layou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4"/>
          <p:cNvSpPr/>
          <p:nvPr>
            <p:ph idx="2" type="pic"/>
          </p:nvPr>
        </p:nvSpPr>
        <p:spPr>
          <a:xfrm>
            <a:off x="3780714" y="121525"/>
            <a:ext cx="8411286" cy="673647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 slide layout">
  <p:cSld name="8_Image slide layou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5"/>
          <p:cNvSpPr/>
          <p:nvPr>
            <p:ph idx="2" type="pic"/>
          </p:nvPr>
        </p:nvSpPr>
        <p:spPr>
          <a:xfrm>
            <a:off x="561962" y="0"/>
            <a:ext cx="11068076" cy="40462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lide layout">
  <p:cSld name="Section Break Slide layout">
    <p:bg>
      <p:bgPr>
        <a:solidFill>
          <a:schemeClr val="accen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51"/>
          <p:cNvGrpSpPr/>
          <p:nvPr/>
        </p:nvGrpSpPr>
        <p:grpSpPr>
          <a:xfrm>
            <a:off x="1439780" y="458044"/>
            <a:ext cx="9415960" cy="5864435"/>
            <a:chOff x="1102807" y="1419517"/>
            <a:chExt cx="5383089" cy="3796702"/>
          </a:xfrm>
        </p:grpSpPr>
        <p:grpSp>
          <p:nvGrpSpPr>
            <p:cNvPr id="227" name="Google Shape;227;p51"/>
            <p:cNvGrpSpPr/>
            <p:nvPr/>
          </p:nvGrpSpPr>
          <p:grpSpPr>
            <a:xfrm>
              <a:off x="3564744" y="2898363"/>
              <a:ext cx="188449" cy="1471350"/>
              <a:chOff x="10641180" y="438150"/>
              <a:chExt cx="247650" cy="1828800"/>
            </a:xfrm>
          </p:grpSpPr>
          <p:sp>
            <p:nvSpPr>
              <p:cNvPr id="228" name="Google Shape;228;p51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51"/>
              <p:cNvSpPr/>
              <p:nvPr/>
            </p:nvSpPr>
            <p:spPr>
              <a:xfrm>
                <a:off x="10641180" y="1044532"/>
                <a:ext cx="247650" cy="97017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0" name="Google Shape;230;p51"/>
            <p:cNvGrpSpPr/>
            <p:nvPr/>
          </p:nvGrpSpPr>
          <p:grpSpPr>
            <a:xfrm>
              <a:off x="1537138" y="3468044"/>
              <a:ext cx="188449" cy="1391622"/>
              <a:chOff x="10641180" y="-97372"/>
              <a:chExt cx="247650" cy="1828800"/>
            </a:xfrm>
          </p:grpSpPr>
          <p:sp>
            <p:nvSpPr>
              <p:cNvPr id="231" name="Google Shape;231;p51"/>
              <p:cNvSpPr/>
              <p:nvPr/>
            </p:nvSpPr>
            <p:spPr>
              <a:xfrm>
                <a:off x="10751289" y="-97372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51"/>
              <p:cNvSpPr/>
              <p:nvPr/>
            </p:nvSpPr>
            <p:spPr>
              <a:xfrm>
                <a:off x="10641180" y="509010"/>
                <a:ext cx="247650" cy="7598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" name="Google Shape;233;p51"/>
            <p:cNvGrpSpPr/>
            <p:nvPr/>
          </p:nvGrpSpPr>
          <p:grpSpPr>
            <a:xfrm>
              <a:off x="4244956" y="2379454"/>
              <a:ext cx="188449" cy="1600365"/>
              <a:chOff x="10641180" y="362514"/>
              <a:chExt cx="247650" cy="1989158"/>
            </a:xfrm>
          </p:grpSpPr>
          <p:sp>
            <p:nvSpPr>
              <p:cNvPr id="234" name="Google Shape;234;p51"/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51"/>
              <p:cNvSpPr/>
              <p:nvPr/>
            </p:nvSpPr>
            <p:spPr>
              <a:xfrm>
                <a:off x="10641180" y="494815"/>
                <a:ext cx="247650" cy="1611559"/>
              </a:xfrm>
              <a:prstGeom prst="roundRect">
                <a:avLst>
                  <a:gd fmla="val 46154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6" name="Google Shape;236;p51"/>
            <p:cNvGrpSpPr/>
            <p:nvPr/>
          </p:nvGrpSpPr>
          <p:grpSpPr>
            <a:xfrm>
              <a:off x="4916747" y="1757491"/>
              <a:ext cx="188449" cy="1600365"/>
              <a:chOff x="10641180" y="362514"/>
              <a:chExt cx="247650" cy="1989158"/>
            </a:xfrm>
          </p:grpSpPr>
          <p:sp>
            <p:nvSpPr>
              <p:cNvPr id="237" name="Google Shape;237;p51"/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51"/>
              <p:cNvSpPr/>
              <p:nvPr/>
            </p:nvSpPr>
            <p:spPr>
              <a:xfrm>
                <a:off x="10641180" y="820641"/>
                <a:ext cx="247650" cy="959907"/>
              </a:xfrm>
              <a:prstGeom prst="roundRect">
                <a:avLst>
                  <a:gd fmla="val 46154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51"/>
            <p:cNvGrpSpPr/>
            <p:nvPr/>
          </p:nvGrpSpPr>
          <p:grpSpPr>
            <a:xfrm>
              <a:off x="1976172" y="3527844"/>
              <a:ext cx="188449" cy="834973"/>
              <a:chOff x="10641180" y="500718"/>
              <a:chExt cx="247650" cy="1097280"/>
            </a:xfrm>
          </p:grpSpPr>
          <p:sp>
            <p:nvSpPr>
              <p:cNvPr id="240" name="Google Shape;240;p51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51"/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2" name="Google Shape;242;p51"/>
            <p:cNvGrpSpPr/>
            <p:nvPr/>
          </p:nvGrpSpPr>
          <p:grpSpPr>
            <a:xfrm>
              <a:off x="2673093" y="3824597"/>
              <a:ext cx="188449" cy="1391622"/>
              <a:chOff x="10630391" y="1182550"/>
              <a:chExt cx="247650" cy="1828800"/>
            </a:xfrm>
          </p:grpSpPr>
          <p:sp>
            <p:nvSpPr>
              <p:cNvPr id="243" name="Google Shape;243;p51"/>
              <p:cNvSpPr/>
              <p:nvPr/>
            </p:nvSpPr>
            <p:spPr>
              <a:xfrm>
                <a:off x="10722133" y="11825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51"/>
              <p:cNvSpPr/>
              <p:nvPr/>
            </p:nvSpPr>
            <p:spPr>
              <a:xfrm>
                <a:off x="10630391" y="1455616"/>
                <a:ext cx="247650" cy="724247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5" name="Google Shape;245;p51"/>
            <p:cNvGrpSpPr/>
            <p:nvPr/>
          </p:nvGrpSpPr>
          <p:grpSpPr>
            <a:xfrm>
              <a:off x="4916748" y="1881571"/>
              <a:ext cx="188449" cy="1391622"/>
              <a:chOff x="10662618" y="438150"/>
              <a:chExt cx="247650" cy="1828800"/>
            </a:xfrm>
          </p:grpSpPr>
          <p:sp>
            <p:nvSpPr>
              <p:cNvPr id="246" name="Google Shape;246;p51"/>
              <p:cNvSpPr/>
              <p:nvPr/>
            </p:nvSpPr>
            <p:spPr>
              <a:xfrm>
                <a:off x="10772727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51"/>
              <p:cNvSpPr/>
              <p:nvPr/>
            </p:nvSpPr>
            <p:spPr>
              <a:xfrm>
                <a:off x="10662618" y="736515"/>
                <a:ext cx="247650" cy="1014902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Google Shape;248;p51"/>
            <p:cNvGrpSpPr/>
            <p:nvPr/>
          </p:nvGrpSpPr>
          <p:grpSpPr>
            <a:xfrm>
              <a:off x="4469240" y="2121847"/>
              <a:ext cx="188449" cy="834973"/>
              <a:chOff x="10641180" y="500718"/>
              <a:chExt cx="247650" cy="1097280"/>
            </a:xfrm>
          </p:grpSpPr>
          <p:sp>
            <p:nvSpPr>
              <p:cNvPr id="249" name="Google Shape;249;p51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51"/>
              <p:cNvSpPr/>
              <p:nvPr/>
            </p:nvSpPr>
            <p:spPr>
              <a:xfrm>
                <a:off x="10641180" y="741341"/>
                <a:ext cx="247650" cy="389377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1" name="Google Shape;251;p51"/>
            <p:cNvGrpSpPr/>
            <p:nvPr/>
          </p:nvGrpSpPr>
          <p:grpSpPr>
            <a:xfrm>
              <a:off x="4685783" y="2027235"/>
              <a:ext cx="188449" cy="1391622"/>
              <a:chOff x="10641180" y="438150"/>
              <a:chExt cx="247650" cy="1828800"/>
            </a:xfrm>
          </p:grpSpPr>
          <p:sp>
            <p:nvSpPr>
              <p:cNvPr id="252" name="Google Shape;252;p51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51"/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51"/>
            <p:cNvGrpSpPr/>
            <p:nvPr/>
          </p:nvGrpSpPr>
          <p:grpSpPr>
            <a:xfrm>
              <a:off x="2217349" y="3528766"/>
              <a:ext cx="188449" cy="1391622"/>
              <a:chOff x="10653055" y="438150"/>
              <a:chExt cx="247650" cy="1828800"/>
            </a:xfrm>
          </p:grpSpPr>
          <p:sp>
            <p:nvSpPr>
              <p:cNvPr id="255" name="Google Shape;255;p51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51"/>
              <p:cNvSpPr/>
              <p:nvPr/>
            </p:nvSpPr>
            <p:spPr>
              <a:xfrm>
                <a:off x="10653055" y="682991"/>
                <a:ext cx="247650" cy="1056674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7" name="Google Shape;257;p51"/>
            <p:cNvGrpSpPr/>
            <p:nvPr/>
          </p:nvGrpSpPr>
          <p:grpSpPr>
            <a:xfrm>
              <a:off x="2440454" y="3979819"/>
              <a:ext cx="188449" cy="834973"/>
              <a:chOff x="10641180" y="500718"/>
              <a:chExt cx="247650" cy="1097280"/>
            </a:xfrm>
          </p:grpSpPr>
          <p:sp>
            <p:nvSpPr>
              <p:cNvPr id="258" name="Google Shape;258;p51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51"/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0" name="Google Shape;260;p51"/>
            <p:cNvGrpSpPr/>
            <p:nvPr/>
          </p:nvGrpSpPr>
          <p:grpSpPr>
            <a:xfrm>
              <a:off x="1317620" y="3801808"/>
              <a:ext cx="188449" cy="834973"/>
              <a:chOff x="10641180" y="278676"/>
              <a:chExt cx="247650" cy="1097280"/>
            </a:xfrm>
          </p:grpSpPr>
          <p:sp>
            <p:nvSpPr>
              <p:cNvPr id="261" name="Google Shape;261;p51"/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51"/>
              <p:cNvSpPr/>
              <p:nvPr/>
            </p:nvSpPr>
            <p:spPr>
              <a:xfrm>
                <a:off x="10641180" y="519299"/>
                <a:ext cx="247650" cy="616036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51"/>
            <p:cNvGrpSpPr/>
            <p:nvPr/>
          </p:nvGrpSpPr>
          <p:grpSpPr>
            <a:xfrm>
              <a:off x="1102807" y="4055614"/>
              <a:ext cx="188449" cy="834973"/>
              <a:chOff x="10641180" y="278676"/>
              <a:chExt cx="247650" cy="1097280"/>
            </a:xfrm>
          </p:grpSpPr>
          <p:sp>
            <p:nvSpPr>
              <p:cNvPr id="264" name="Google Shape;264;p51"/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51"/>
              <p:cNvSpPr/>
              <p:nvPr/>
            </p:nvSpPr>
            <p:spPr>
              <a:xfrm>
                <a:off x="10641180" y="357773"/>
                <a:ext cx="247650" cy="616036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" name="Google Shape;266;p51"/>
            <p:cNvGrpSpPr/>
            <p:nvPr/>
          </p:nvGrpSpPr>
          <p:grpSpPr>
            <a:xfrm>
              <a:off x="6297447" y="1419517"/>
              <a:ext cx="188449" cy="834973"/>
              <a:chOff x="10641180" y="605206"/>
              <a:chExt cx="247650" cy="1097280"/>
            </a:xfrm>
          </p:grpSpPr>
          <p:sp>
            <p:nvSpPr>
              <p:cNvPr id="267" name="Google Shape;267;p51"/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51"/>
              <p:cNvSpPr/>
              <p:nvPr/>
            </p:nvSpPr>
            <p:spPr>
              <a:xfrm>
                <a:off x="10641180" y="684304"/>
                <a:ext cx="247650" cy="616036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9" name="Google Shape;269;p51"/>
            <p:cNvGrpSpPr/>
            <p:nvPr/>
          </p:nvGrpSpPr>
          <p:grpSpPr>
            <a:xfrm>
              <a:off x="5615339" y="1500297"/>
              <a:ext cx="188449" cy="1471350"/>
              <a:chOff x="10641180" y="438150"/>
              <a:chExt cx="247650" cy="1828800"/>
            </a:xfrm>
          </p:grpSpPr>
          <p:sp>
            <p:nvSpPr>
              <p:cNvPr id="270" name="Google Shape;270;p51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51"/>
              <p:cNvSpPr/>
              <p:nvPr/>
            </p:nvSpPr>
            <p:spPr>
              <a:xfrm>
                <a:off x="10641180" y="1044533"/>
                <a:ext cx="247650" cy="575236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2" name="Google Shape;272;p51"/>
            <p:cNvGrpSpPr/>
            <p:nvPr/>
          </p:nvGrpSpPr>
          <p:grpSpPr>
            <a:xfrm>
              <a:off x="5378386" y="1777351"/>
              <a:ext cx="188449" cy="834973"/>
              <a:chOff x="10641180" y="500718"/>
              <a:chExt cx="247650" cy="1097280"/>
            </a:xfrm>
          </p:grpSpPr>
          <p:sp>
            <p:nvSpPr>
              <p:cNvPr id="273" name="Google Shape;273;p51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51"/>
              <p:cNvSpPr/>
              <p:nvPr/>
            </p:nvSpPr>
            <p:spPr>
              <a:xfrm>
                <a:off x="10641180" y="579815"/>
                <a:ext cx="247650" cy="616035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5" name="Google Shape;275;p51"/>
            <p:cNvGrpSpPr/>
            <p:nvPr/>
          </p:nvGrpSpPr>
          <p:grpSpPr>
            <a:xfrm>
              <a:off x="5836292" y="1859500"/>
              <a:ext cx="188449" cy="834973"/>
              <a:chOff x="10641180" y="500718"/>
              <a:chExt cx="247650" cy="1097280"/>
            </a:xfrm>
          </p:grpSpPr>
          <p:sp>
            <p:nvSpPr>
              <p:cNvPr id="276" name="Google Shape;276;p51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51"/>
              <p:cNvSpPr/>
              <p:nvPr/>
            </p:nvSpPr>
            <p:spPr>
              <a:xfrm>
                <a:off x="10641180" y="579815"/>
                <a:ext cx="247650" cy="698171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8" name="Google Shape;278;p51"/>
            <p:cNvGrpSpPr/>
            <p:nvPr/>
          </p:nvGrpSpPr>
          <p:grpSpPr>
            <a:xfrm>
              <a:off x="5161381" y="1476120"/>
              <a:ext cx="188449" cy="1391622"/>
              <a:chOff x="10641180" y="438150"/>
              <a:chExt cx="247650" cy="1828800"/>
            </a:xfrm>
          </p:grpSpPr>
          <p:sp>
            <p:nvSpPr>
              <p:cNvPr id="279" name="Google Shape;279;p51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51"/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1" name="Google Shape;281;p51"/>
            <p:cNvGrpSpPr/>
            <p:nvPr/>
          </p:nvGrpSpPr>
          <p:grpSpPr>
            <a:xfrm>
              <a:off x="1758760" y="3523581"/>
              <a:ext cx="188449" cy="1391622"/>
              <a:chOff x="10641180" y="438150"/>
              <a:chExt cx="247650" cy="1828800"/>
            </a:xfrm>
          </p:grpSpPr>
          <p:sp>
            <p:nvSpPr>
              <p:cNvPr id="282" name="Google Shape;282;p51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51"/>
              <p:cNvSpPr/>
              <p:nvPr/>
            </p:nvSpPr>
            <p:spPr>
              <a:xfrm>
                <a:off x="10641180" y="1044532"/>
                <a:ext cx="247650" cy="837951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4" name="Google Shape;284;p51"/>
            <p:cNvGrpSpPr/>
            <p:nvPr/>
          </p:nvGrpSpPr>
          <p:grpSpPr>
            <a:xfrm>
              <a:off x="2890003" y="3736385"/>
              <a:ext cx="188449" cy="834973"/>
              <a:chOff x="10641180" y="500718"/>
              <a:chExt cx="247650" cy="1097280"/>
            </a:xfrm>
          </p:grpSpPr>
          <p:sp>
            <p:nvSpPr>
              <p:cNvPr id="285" name="Google Shape;285;p51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51"/>
              <p:cNvSpPr/>
              <p:nvPr/>
            </p:nvSpPr>
            <p:spPr>
              <a:xfrm>
                <a:off x="10641180" y="579815"/>
                <a:ext cx="247650" cy="744129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7" name="Google Shape;287;p51"/>
            <p:cNvGrpSpPr/>
            <p:nvPr/>
          </p:nvGrpSpPr>
          <p:grpSpPr>
            <a:xfrm>
              <a:off x="3127454" y="3327948"/>
              <a:ext cx="188449" cy="834973"/>
              <a:chOff x="10641180" y="500718"/>
              <a:chExt cx="247650" cy="1097280"/>
            </a:xfrm>
          </p:grpSpPr>
          <p:sp>
            <p:nvSpPr>
              <p:cNvPr id="288" name="Google Shape;288;p51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51"/>
              <p:cNvSpPr/>
              <p:nvPr/>
            </p:nvSpPr>
            <p:spPr>
              <a:xfrm>
                <a:off x="10641180" y="579815"/>
                <a:ext cx="247650" cy="784376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p51"/>
            <p:cNvGrpSpPr/>
            <p:nvPr/>
          </p:nvGrpSpPr>
          <p:grpSpPr>
            <a:xfrm>
              <a:off x="3351372" y="3111280"/>
              <a:ext cx="188449" cy="834973"/>
              <a:chOff x="10641180" y="500718"/>
              <a:chExt cx="247650" cy="1097280"/>
            </a:xfrm>
          </p:grpSpPr>
          <p:sp>
            <p:nvSpPr>
              <p:cNvPr id="291" name="Google Shape;291;p51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51"/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3" name="Google Shape;293;p51"/>
            <p:cNvGrpSpPr/>
            <p:nvPr/>
          </p:nvGrpSpPr>
          <p:grpSpPr>
            <a:xfrm>
              <a:off x="4028872" y="3339995"/>
              <a:ext cx="188449" cy="834973"/>
              <a:chOff x="10641180" y="500718"/>
              <a:chExt cx="247650" cy="1097280"/>
            </a:xfrm>
          </p:grpSpPr>
          <p:sp>
            <p:nvSpPr>
              <p:cNvPr id="294" name="Google Shape;294;p51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51"/>
              <p:cNvSpPr/>
              <p:nvPr/>
            </p:nvSpPr>
            <p:spPr>
              <a:xfrm>
                <a:off x="10641180" y="741341"/>
                <a:ext cx="247650" cy="396217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6" name="Google Shape;296;p51"/>
            <p:cNvGrpSpPr/>
            <p:nvPr/>
          </p:nvGrpSpPr>
          <p:grpSpPr>
            <a:xfrm>
              <a:off x="3780151" y="3424981"/>
              <a:ext cx="188449" cy="1391622"/>
              <a:chOff x="10641180" y="438150"/>
              <a:chExt cx="247650" cy="1828800"/>
            </a:xfrm>
          </p:grpSpPr>
          <p:sp>
            <p:nvSpPr>
              <p:cNvPr id="297" name="Google Shape;297;p51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51"/>
              <p:cNvSpPr/>
              <p:nvPr/>
            </p:nvSpPr>
            <p:spPr>
              <a:xfrm>
                <a:off x="10641180" y="1044533"/>
                <a:ext cx="247650" cy="363382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9" name="Google Shape;299;p51"/>
            <p:cNvGrpSpPr/>
            <p:nvPr/>
          </p:nvGrpSpPr>
          <p:grpSpPr>
            <a:xfrm>
              <a:off x="6056431" y="1499565"/>
              <a:ext cx="188449" cy="834973"/>
              <a:chOff x="10641180" y="605206"/>
              <a:chExt cx="247650" cy="1097280"/>
            </a:xfrm>
          </p:grpSpPr>
          <p:sp>
            <p:nvSpPr>
              <p:cNvPr id="300" name="Google Shape;300;p51"/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51"/>
              <p:cNvSpPr/>
              <p:nvPr/>
            </p:nvSpPr>
            <p:spPr>
              <a:xfrm>
                <a:off x="10641180" y="684304"/>
                <a:ext cx="247650" cy="825773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ontents slide layout">
  <p:cSld name="4_Contents slide layout">
    <p:bg>
      <p:bgPr>
        <a:solidFill>
          <a:schemeClr val="accent4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 slide layout">
  <p:cSld name="3_Image slide layou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3"/>
          <p:cNvSpPr/>
          <p:nvPr>
            <p:ph idx="2" type="pic"/>
          </p:nvPr>
        </p:nvSpPr>
        <p:spPr>
          <a:xfrm>
            <a:off x="3022283" y="1354778"/>
            <a:ext cx="6150293" cy="34480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6" name="Google Shape;306;p53"/>
          <p:cNvSpPr/>
          <p:nvPr>
            <p:ph idx="3" type="pic"/>
          </p:nvPr>
        </p:nvSpPr>
        <p:spPr>
          <a:xfrm>
            <a:off x="528638" y="1354778"/>
            <a:ext cx="4429125" cy="34480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7" name="Google Shape;307;p53"/>
          <p:cNvSpPr/>
          <p:nvPr>
            <p:ph idx="4" type="pic"/>
          </p:nvPr>
        </p:nvSpPr>
        <p:spPr>
          <a:xfrm>
            <a:off x="7236142" y="1354778"/>
            <a:ext cx="4426268" cy="34480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8" name="Google Shape;308;p53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 slide layout">
  <p:cSld name="4_Image slide layou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5"/>
          <p:cNvSpPr/>
          <p:nvPr>
            <p:ph idx="2" type="pic"/>
          </p:nvPr>
        </p:nvSpPr>
        <p:spPr>
          <a:xfrm>
            <a:off x="4424584" y="11386"/>
            <a:ext cx="7767416" cy="677759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 slide layout">
  <p:cSld name="1_Contents slide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lide layout">
  <p:cSld name="Section Break Slide layout">
    <p:bg>
      <p:bgPr>
        <a:solidFill>
          <a:schemeClr val="accen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56"/>
          <p:cNvGrpSpPr/>
          <p:nvPr/>
        </p:nvGrpSpPr>
        <p:grpSpPr>
          <a:xfrm>
            <a:off x="1439780" y="458044"/>
            <a:ext cx="9415960" cy="5864435"/>
            <a:chOff x="1102807" y="1419517"/>
            <a:chExt cx="5383089" cy="3796702"/>
          </a:xfrm>
        </p:grpSpPr>
        <p:grpSp>
          <p:nvGrpSpPr>
            <p:cNvPr id="18" name="Google Shape;18;p56"/>
            <p:cNvGrpSpPr/>
            <p:nvPr/>
          </p:nvGrpSpPr>
          <p:grpSpPr>
            <a:xfrm>
              <a:off x="3564744" y="2898363"/>
              <a:ext cx="188449" cy="1471350"/>
              <a:chOff x="10641180" y="438150"/>
              <a:chExt cx="247650" cy="1828800"/>
            </a:xfrm>
          </p:grpSpPr>
          <p:sp>
            <p:nvSpPr>
              <p:cNvPr id="19" name="Google Shape;19;p56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56"/>
              <p:cNvSpPr/>
              <p:nvPr/>
            </p:nvSpPr>
            <p:spPr>
              <a:xfrm>
                <a:off x="10641180" y="1044532"/>
                <a:ext cx="247650" cy="97017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" name="Google Shape;21;p56"/>
            <p:cNvGrpSpPr/>
            <p:nvPr/>
          </p:nvGrpSpPr>
          <p:grpSpPr>
            <a:xfrm>
              <a:off x="1537138" y="3468044"/>
              <a:ext cx="188449" cy="1391622"/>
              <a:chOff x="10641180" y="-97372"/>
              <a:chExt cx="247650" cy="1828800"/>
            </a:xfrm>
          </p:grpSpPr>
          <p:sp>
            <p:nvSpPr>
              <p:cNvPr id="22" name="Google Shape;22;p56"/>
              <p:cNvSpPr/>
              <p:nvPr/>
            </p:nvSpPr>
            <p:spPr>
              <a:xfrm>
                <a:off x="10751289" y="-97372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56"/>
              <p:cNvSpPr/>
              <p:nvPr/>
            </p:nvSpPr>
            <p:spPr>
              <a:xfrm>
                <a:off x="10641180" y="509010"/>
                <a:ext cx="247650" cy="7598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" name="Google Shape;24;p56"/>
            <p:cNvGrpSpPr/>
            <p:nvPr/>
          </p:nvGrpSpPr>
          <p:grpSpPr>
            <a:xfrm>
              <a:off x="4244956" y="2379454"/>
              <a:ext cx="188449" cy="1600365"/>
              <a:chOff x="10641180" y="362514"/>
              <a:chExt cx="247650" cy="1989158"/>
            </a:xfrm>
          </p:grpSpPr>
          <p:sp>
            <p:nvSpPr>
              <p:cNvPr id="25" name="Google Shape;25;p56"/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56"/>
              <p:cNvSpPr/>
              <p:nvPr/>
            </p:nvSpPr>
            <p:spPr>
              <a:xfrm>
                <a:off x="10641180" y="494815"/>
                <a:ext cx="247650" cy="1611559"/>
              </a:xfrm>
              <a:prstGeom prst="roundRect">
                <a:avLst>
                  <a:gd fmla="val 46154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27;p56"/>
            <p:cNvGrpSpPr/>
            <p:nvPr/>
          </p:nvGrpSpPr>
          <p:grpSpPr>
            <a:xfrm>
              <a:off x="4916747" y="1757491"/>
              <a:ext cx="188449" cy="1600365"/>
              <a:chOff x="10641180" y="362514"/>
              <a:chExt cx="247650" cy="1989158"/>
            </a:xfrm>
          </p:grpSpPr>
          <p:sp>
            <p:nvSpPr>
              <p:cNvPr id="28" name="Google Shape;28;p56"/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56"/>
              <p:cNvSpPr/>
              <p:nvPr/>
            </p:nvSpPr>
            <p:spPr>
              <a:xfrm>
                <a:off x="10641180" y="820641"/>
                <a:ext cx="247650" cy="959907"/>
              </a:xfrm>
              <a:prstGeom prst="roundRect">
                <a:avLst>
                  <a:gd fmla="val 46154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" name="Google Shape;30;p56"/>
            <p:cNvGrpSpPr/>
            <p:nvPr/>
          </p:nvGrpSpPr>
          <p:grpSpPr>
            <a:xfrm>
              <a:off x="1976172" y="3527844"/>
              <a:ext cx="188449" cy="834973"/>
              <a:chOff x="10641180" y="500718"/>
              <a:chExt cx="247650" cy="1097280"/>
            </a:xfrm>
          </p:grpSpPr>
          <p:sp>
            <p:nvSpPr>
              <p:cNvPr id="31" name="Google Shape;31;p56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56"/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" name="Google Shape;33;p56"/>
            <p:cNvGrpSpPr/>
            <p:nvPr/>
          </p:nvGrpSpPr>
          <p:grpSpPr>
            <a:xfrm>
              <a:off x="2673093" y="3824597"/>
              <a:ext cx="188449" cy="1391622"/>
              <a:chOff x="10630391" y="1182550"/>
              <a:chExt cx="247650" cy="1828800"/>
            </a:xfrm>
          </p:grpSpPr>
          <p:sp>
            <p:nvSpPr>
              <p:cNvPr id="34" name="Google Shape;34;p56"/>
              <p:cNvSpPr/>
              <p:nvPr/>
            </p:nvSpPr>
            <p:spPr>
              <a:xfrm>
                <a:off x="10722133" y="11825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56"/>
              <p:cNvSpPr/>
              <p:nvPr/>
            </p:nvSpPr>
            <p:spPr>
              <a:xfrm>
                <a:off x="10630391" y="1455616"/>
                <a:ext cx="247650" cy="724247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56"/>
            <p:cNvGrpSpPr/>
            <p:nvPr/>
          </p:nvGrpSpPr>
          <p:grpSpPr>
            <a:xfrm>
              <a:off x="4916748" y="1881571"/>
              <a:ext cx="188449" cy="1391622"/>
              <a:chOff x="10662618" y="438150"/>
              <a:chExt cx="247650" cy="1828800"/>
            </a:xfrm>
          </p:grpSpPr>
          <p:sp>
            <p:nvSpPr>
              <p:cNvPr id="37" name="Google Shape;37;p56"/>
              <p:cNvSpPr/>
              <p:nvPr/>
            </p:nvSpPr>
            <p:spPr>
              <a:xfrm>
                <a:off x="10772727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56"/>
              <p:cNvSpPr/>
              <p:nvPr/>
            </p:nvSpPr>
            <p:spPr>
              <a:xfrm>
                <a:off x="10662618" y="736515"/>
                <a:ext cx="247650" cy="1014902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" name="Google Shape;39;p56"/>
            <p:cNvGrpSpPr/>
            <p:nvPr/>
          </p:nvGrpSpPr>
          <p:grpSpPr>
            <a:xfrm>
              <a:off x="4469240" y="2121847"/>
              <a:ext cx="188449" cy="834973"/>
              <a:chOff x="10641180" y="500718"/>
              <a:chExt cx="247650" cy="1097280"/>
            </a:xfrm>
          </p:grpSpPr>
          <p:sp>
            <p:nvSpPr>
              <p:cNvPr id="40" name="Google Shape;40;p56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56"/>
              <p:cNvSpPr/>
              <p:nvPr/>
            </p:nvSpPr>
            <p:spPr>
              <a:xfrm>
                <a:off x="10641180" y="741341"/>
                <a:ext cx="247650" cy="389377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" name="Google Shape;42;p56"/>
            <p:cNvGrpSpPr/>
            <p:nvPr/>
          </p:nvGrpSpPr>
          <p:grpSpPr>
            <a:xfrm>
              <a:off x="4685783" y="2027235"/>
              <a:ext cx="188449" cy="1391622"/>
              <a:chOff x="10641180" y="438150"/>
              <a:chExt cx="247650" cy="1828800"/>
            </a:xfrm>
          </p:grpSpPr>
          <p:sp>
            <p:nvSpPr>
              <p:cNvPr id="43" name="Google Shape;43;p56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56"/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" name="Google Shape;45;p56"/>
            <p:cNvGrpSpPr/>
            <p:nvPr/>
          </p:nvGrpSpPr>
          <p:grpSpPr>
            <a:xfrm>
              <a:off x="2217349" y="3528766"/>
              <a:ext cx="188449" cy="1391622"/>
              <a:chOff x="10653055" y="438150"/>
              <a:chExt cx="247650" cy="1828800"/>
            </a:xfrm>
          </p:grpSpPr>
          <p:sp>
            <p:nvSpPr>
              <p:cNvPr id="46" name="Google Shape;46;p56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56"/>
              <p:cNvSpPr/>
              <p:nvPr/>
            </p:nvSpPr>
            <p:spPr>
              <a:xfrm>
                <a:off x="10653055" y="682991"/>
                <a:ext cx="247650" cy="1056674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" name="Google Shape;48;p56"/>
            <p:cNvGrpSpPr/>
            <p:nvPr/>
          </p:nvGrpSpPr>
          <p:grpSpPr>
            <a:xfrm>
              <a:off x="2440454" y="3979819"/>
              <a:ext cx="188449" cy="834973"/>
              <a:chOff x="10641180" y="500718"/>
              <a:chExt cx="247650" cy="1097280"/>
            </a:xfrm>
          </p:grpSpPr>
          <p:sp>
            <p:nvSpPr>
              <p:cNvPr id="49" name="Google Shape;49;p56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56"/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" name="Google Shape;51;p56"/>
            <p:cNvGrpSpPr/>
            <p:nvPr/>
          </p:nvGrpSpPr>
          <p:grpSpPr>
            <a:xfrm>
              <a:off x="1317620" y="3801808"/>
              <a:ext cx="188449" cy="834973"/>
              <a:chOff x="10641180" y="278676"/>
              <a:chExt cx="247650" cy="1097280"/>
            </a:xfrm>
          </p:grpSpPr>
          <p:sp>
            <p:nvSpPr>
              <p:cNvPr id="52" name="Google Shape;52;p56"/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56"/>
              <p:cNvSpPr/>
              <p:nvPr/>
            </p:nvSpPr>
            <p:spPr>
              <a:xfrm>
                <a:off x="10641180" y="519299"/>
                <a:ext cx="247650" cy="616036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4;p56"/>
            <p:cNvGrpSpPr/>
            <p:nvPr/>
          </p:nvGrpSpPr>
          <p:grpSpPr>
            <a:xfrm>
              <a:off x="1102807" y="4055614"/>
              <a:ext cx="188449" cy="834973"/>
              <a:chOff x="10641180" y="278676"/>
              <a:chExt cx="247650" cy="1097280"/>
            </a:xfrm>
          </p:grpSpPr>
          <p:sp>
            <p:nvSpPr>
              <p:cNvPr id="55" name="Google Shape;55;p56"/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56"/>
              <p:cNvSpPr/>
              <p:nvPr/>
            </p:nvSpPr>
            <p:spPr>
              <a:xfrm>
                <a:off x="10641180" y="357773"/>
                <a:ext cx="247650" cy="616036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" name="Google Shape;57;p56"/>
            <p:cNvGrpSpPr/>
            <p:nvPr/>
          </p:nvGrpSpPr>
          <p:grpSpPr>
            <a:xfrm>
              <a:off x="6297447" y="1419517"/>
              <a:ext cx="188449" cy="834973"/>
              <a:chOff x="10641180" y="605206"/>
              <a:chExt cx="247650" cy="1097280"/>
            </a:xfrm>
          </p:grpSpPr>
          <p:sp>
            <p:nvSpPr>
              <p:cNvPr id="58" name="Google Shape;58;p56"/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56"/>
              <p:cNvSpPr/>
              <p:nvPr/>
            </p:nvSpPr>
            <p:spPr>
              <a:xfrm>
                <a:off x="10641180" y="684304"/>
                <a:ext cx="247650" cy="616036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" name="Google Shape;60;p56"/>
            <p:cNvGrpSpPr/>
            <p:nvPr/>
          </p:nvGrpSpPr>
          <p:grpSpPr>
            <a:xfrm>
              <a:off x="5615339" y="1500297"/>
              <a:ext cx="188449" cy="1471350"/>
              <a:chOff x="10641180" y="438150"/>
              <a:chExt cx="247650" cy="1828800"/>
            </a:xfrm>
          </p:grpSpPr>
          <p:sp>
            <p:nvSpPr>
              <p:cNvPr id="61" name="Google Shape;61;p56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56"/>
              <p:cNvSpPr/>
              <p:nvPr/>
            </p:nvSpPr>
            <p:spPr>
              <a:xfrm>
                <a:off x="10641180" y="1044533"/>
                <a:ext cx="247650" cy="575236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" name="Google Shape;63;p56"/>
            <p:cNvGrpSpPr/>
            <p:nvPr/>
          </p:nvGrpSpPr>
          <p:grpSpPr>
            <a:xfrm>
              <a:off x="5378386" y="1777351"/>
              <a:ext cx="188449" cy="834973"/>
              <a:chOff x="10641180" y="500718"/>
              <a:chExt cx="247650" cy="1097280"/>
            </a:xfrm>
          </p:grpSpPr>
          <p:sp>
            <p:nvSpPr>
              <p:cNvPr id="64" name="Google Shape;64;p56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56"/>
              <p:cNvSpPr/>
              <p:nvPr/>
            </p:nvSpPr>
            <p:spPr>
              <a:xfrm>
                <a:off x="10641180" y="579815"/>
                <a:ext cx="247650" cy="616035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" name="Google Shape;66;p56"/>
            <p:cNvGrpSpPr/>
            <p:nvPr/>
          </p:nvGrpSpPr>
          <p:grpSpPr>
            <a:xfrm>
              <a:off x="5836292" y="1859500"/>
              <a:ext cx="188449" cy="834973"/>
              <a:chOff x="10641180" y="500718"/>
              <a:chExt cx="247650" cy="1097280"/>
            </a:xfrm>
          </p:grpSpPr>
          <p:sp>
            <p:nvSpPr>
              <p:cNvPr id="67" name="Google Shape;67;p56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56"/>
              <p:cNvSpPr/>
              <p:nvPr/>
            </p:nvSpPr>
            <p:spPr>
              <a:xfrm>
                <a:off x="10641180" y="579815"/>
                <a:ext cx="247650" cy="698171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" name="Google Shape;69;p56"/>
            <p:cNvGrpSpPr/>
            <p:nvPr/>
          </p:nvGrpSpPr>
          <p:grpSpPr>
            <a:xfrm>
              <a:off x="5161381" y="1476120"/>
              <a:ext cx="188449" cy="1391622"/>
              <a:chOff x="10641180" y="438150"/>
              <a:chExt cx="247650" cy="1828800"/>
            </a:xfrm>
          </p:grpSpPr>
          <p:sp>
            <p:nvSpPr>
              <p:cNvPr id="70" name="Google Shape;70;p56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56"/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" name="Google Shape;72;p56"/>
            <p:cNvGrpSpPr/>
            <p:nvPr/>
          </p:nvGrpSpPr>
          <p:grpSpPr>
            <a:xfrm>
              <a:off x="1758760" y="3523581"/>
              <a:ext cx="188449" cy="1391622"/>
              <a:chOff x="10641180" y="438150"/>
              <a:chExt cx="247650" cy="1828800"/>
            </a:xfrm>
          </p:grpSpPr>
          <p:sp>
            <p:nvSpPr>
              <p:cNvPr id="73" name="Google Shape;73;p56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56"/>
              <p:cNvSpPr/>
              <p:nvPr/>
            </p:nvSpPr>
            <p:spPr>
              <a:xfrm>
                <a:off x="10641180" y="1044532"/>
                <a:ext cx="247650" cy="837951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Google Shape;75;p56"/>
            <p:cNvGrpSpPr/>
            <p:nvPr/>
          </p:nvGrpSpPr>
          <p:grpSpPr>
            <a:xfrm>
              <a:off x="2890003" y="3736385"/>
              <a:ext cx="188449" cy="834973"/>
              <a:chOff x="10641180" y="500718"/>
              <a:chExt cx="247650" cy="1097280"/>
            </a:xfrm>
          </p:grpSpPr>
          <p:sp>
            <p:nvSpPr>
              <p:cNvPr id="76" name="Google Shape;76;p56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56"/>
              <p:cNvSpPr/>
              <p:nvPr/>
            </p:nvSpPr>
            <p:spPr>
              <a:xfrm>
                <a:off x="10641180" y="579815"/>
                <a:ext cx="247650" cy="744129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56"/>
            <p:cNvGrpSpPr/>
            <p:nvPr/>
          </p:nvGrpSpPr>
          <p:grpSpPr>
            <a:xfrm>
              <a:off x="3127454" y="3327948"/>
              <a:ext cx="188449" cy="834973"/>
              <a:chOff x="10641180" y="500718"/>
              <a:chExt cx="247650" cy="1097280"/>
            </a:xfrm>
          </p:grpSpPr>
          <p:sp>
            <p:nvSpPr>
              <p:cNvPr id="79" name="Google Shape;79;p56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56"/>
              <p:cNvSpPr/>
              <p:nvPr/>
            </p:nvSpPr>
            <p:spPr>
              <a:xfrm>
                <a:off x="10641180" y="579815"/>
                <a:ext cx="247650" cy="784376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" name="Google Shape;81;p56"/>
            <p:cNvGrpSpPr/>
            <p:nvPr/>
          </p:nvGrpSpPr>
          <p:grpSpPr>
            <a:xfrm>
              <a:off x="3351372" y="3111280"/>
              <a:ext cx="188449" cy="834973"/>
              <a:chOff x="10641180" y="500718"/>
              <a:chExt cx="247650" cy="1097280"/>
            </a:xfrm>
          </p:grpSpPr>
          <p:sp>
            <p:nvSpPr>
              <p:cNvPr id="82" name="Google Shape;82;p56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56"/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" name="Google Shape;84;p56"/>
            <p:cNvGrpSpPr/>
            <p:nvPr/>
          </p:nvGrpSpPr>
          <p:grpSpPr>
            <a:xfrm>
              <a:off x="4028872" y="3339995"/>
              <a:ext cx="188449" cy="834973"/>
              <a:chOff x="10641180" y="500718"/>
              <a:chExt cx="247650" cy="1097280"/>
            </a:xfrm>
          </p:grpSpPr>
          <p:sp>
            <p:nvSpPr>
              <p:cNvPr id="85" name="Google Shape;85;p56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56"/>
              <p:cNvSpPr/>
              <p:nvPr/>
            </p:nvSpPr>
            <p:spPr>
              <a:xfrm>
                <a:off x="10641180" y="741341"/>
                <a:ext cx="247650" cy="396217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" name="Google Shape;87;p56"/>
            <p:cNvGrpSpPr/>
            <p:nvPr/>
          </p:nvGrpSpPr>
          <p:grpSpPr>
            <a:xfrm>
              <a:off x="3780151" y="3424981"/>
              <a:ext cx="188449" cy="1391622"/>
              <a:chOff x="10641180" y="438150"/>
              <a:chExt cx="247650" cy="1828800"/>
            </a:xfrm>
          </p:grpSpPr>
          <p:sp>
            <p:nvSpPr>
              <p:cNvPr id="88" name="Google Shape;88;p56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56"/>
              <p:cNvSpPr/>
              <p:nvPr/>
            </p:nvSpPr>
            <p:spPr>
              <a:xfrm>
                <a:off x="10641180" y="1044533"/>
                <a:ext cx="247650" cy="363382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" name="Google Shape;90;p56"/>
            <p:cNvGrpSpPr/>
            <p:nvPr/>
          </p:nvGrpSpPr>
          <p:grpSpPr>
            <a:xfrm>
              <a:off x="6056431" y="1499565"/>
              <a:ext cx="188449" cy="834973"/>
              <a:chOff x="10641180" y="605206"/>
              <a:chExt cx="247650" cy="1097280"/>
            </a:xfrm>
          </p:grpSpPr>
          <p:sp>
            <p:nvSpPr>
              <p:cNvPr id="91" name="Google Shape;91;p56"/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56"/>
              <p:cNvSpPr/>
              <p:nvPr/>
            </p:nvSpPr>
            <p:spPr>
              <a:xfrm>
                <a:off x="10641180" y="684304"/>
                <a:ext cx="247650" cy="825773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tyle slide layout">
  <p:cSld name="3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57"/>
          <p:cNvGrpSpPr/>
          <p:nvPr/>
        </p:nvGrpSpPr>
        <p:grpSpPr>
          <a:xfrm>
            <a:off x="1213537" y="2960016"/>
            <a:ext cx="4348277" cy="3060805"/>
            <a:chOff x="1102807" y="1419517"/>
            <a:chExt cx="5383089" cy="3796702"/>
          </a:xfrm>
        </p:grpSpPr>
        <p:grpSp>
          <p:nvGrpSpPr>
            <p:cNvPr id="95" name="Google Shape;95;p57"/>
            <p:cNvGrpSpPr/>
            <p:nvPr/>
          </p:nvGrpSpPr>
          <p:grpSpPr>
            <a:xfrm>
              <a:off x="3564744" y="2898363"/>
              <a:ext cx="188449" cy="1471350"/>
              <a:chOff x="10641180" y="438150"/>
              <a:chExt cx="247650" cy="1828800"/>
            </a:xfrm>
          </p:grpSpPr>
          <p:sp>
            <p:nvSpPr>
              <p:cNvPr id="96" name="Google Shape;96;p57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57"/>
              <p:cNvSpPr/>
              <p:nvPr/>
            </p:nvSpPr>
            <p:spPr>
              <a:xfrm>
                <a:off x="10641180" y="1044532"/>
                <a:ext cx="247650" cy="97017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" name="Google Shape;98;p57"/>
            <p:cNvGrpSpPr/>
            <p:nvPr/>
          </p:nvGrpSpPr>
          <p:grpSpPr>
            <a:xfrm>
              <a:off x="1537138" y="3468044"/>
              <a:ext cx="188449" cy="1391622"/>
              <a:chOff x="10641180" y="-97372"/>
              <a:chExt cx="247650" cy="1828800"/>
            </a:xfrm>
          </p:grpSpPr>
          <p:sp>
            <p:nvSpPr>
              <p:cNvPr id="99" name="Google Shape;99;p57"/>
              <p:cNvSpPr/>
              <p:nvPr/>
            </p:nvSpPr>
            <p:spPr>
              <a:xfrm>
                <a:off x="10751289" y="-97372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57"/>
              <p:cNvSpPr/>
              <p:nvPr/>
            </p:nvSpPr>
            <p:spPr>
              <a:xfrm>
                <a:off x="10641180" y="509010"/>
                <a:ext cx="247650" cy="7598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" name="Google Shape;101;p57"/>
            <p:cNvGrpSpPr/>
            <p:nvPr/>
          </p:nvGrpSpPr>
          <p:grpSpPr>
            <a:xfrm>
              <a:off x="4244956" y="2379454"/>
              <a:ext cx="188449" cy="1600365"/>
              <a:chOff x="10641180" y="362514"/>
              <a:chExt cx="247650" cy="1989158"/>
            </a:xfrm>
          </p:grpSpPr>
          <p:sp>
            <p:nvSpPr>
              <p:cNvPr id="102" name="Google Shape;102;p57"/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57"/>
              <p:cNvSpPr/>
              <p:nvPr/>
            </p:nvSpPr>
            <p:spPr>
              <a:xfrm>
                <a:off x="10641180" y="494815"/>
                <a:ext cx="247650" cy="1611559"/>
              </a:xfrm>
              <a:prstGeom prst="roundRect">
                <a:avLst>
                  <a:gd fmla="val 46154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" name="Google Shape;104;p57"/>
            <p:cNvGrpSpPr/>
            <p:nvPr/>
          </p:nvGrpSpPr>
          <p:grpSpPr>
            <a:xfrm>
              <a:off x="4916747" y="1757491"/>
              <a:ext cx="188449" cy="1600365"/>
              <a:chOff x="10641180" y="362514"/>
              <a:chExt cx="247650" cy="1989158"/>
            </a:xfrm>
          </p:grpSpPr>
          <p:sp>
            <p:nvSpPr>
              <p:cNvPr id="105" name="Google Shape;105;p57"/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57"/>
              <p:cNvSpPr/>
              <p:nvPr/>
            </p:nvSpPr>
            <p:spPr>
              <a:xfrm>
                <a:off x="10641180" y="820641"/>
                <a:ext cx="247650" cy="959907"/>
              </a:xfrm>
              <a:prstGeom prst="roundRect">
                <a:avLst>
                  <a:gd fmla="val 46154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" name="Google Shape;107;p57"/>
            <p:cNvGrpSpPr/>
            <p:nvPr/>
          </p:nvGrpSpPr>
          <p:grpSpPr>
            <a:xfrm>
              <a:off x="1976172" y="3527844"/>
              <a:ext cx="188449" cy="834973"/>
              <a:chOff x="10641180" y="500718"/>
              <a:chExt cx="247650" cy="1097280"/>
            </a:xfrm>
          </p:grpSpPr>
          <p:sp>
            <p:nvSpPr>
              <p:cNvPr id="108" name="Google Shape;108;p57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57"/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" name="Google Shape;110;p57"/>
            <p:cNvGrpSpPr/>
            <p:nvPr/>
          </p:nvGrpSpPr>
          <p:grpSpPr>
            <a:xfrm>
              <a:off x="2673093" y="3824597"/>
              <a:ext cx="188449" cy="1391622"/>
              <a:chOff x="10630391" y="1182550"/>
              <a:chExt cx="247650" cy="1828800"/>
            </a:xfrm>
          </p:grpSpPr>
          <p:sp>
            <p:nvSpPr>
              <p:cNvPr id="111" name="Google Shape;111;p57"/>
              <p:cNvSpPr/>
              <p:nvPr/>
            </p:nvSpPr>
            <p:spPr>
              <a:xfrm>
                <a:off x="10722133" y="11825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57"/>
              <p:cNvSpPr/>
              <p:nvPr/>
            </p:nvSpPr>
            <p:spPr>
              <a:xfrm>
                <a:off x="10630391" y="1455616"/>
                <a:ext cx="247650" cy="724247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" name="Google Shape;113;p57"/>
            <p:cNvGrpSpPr/>
            <p:nvPr/>
          </p:nvGrpSpPr>
          <p:grpSpPr>
            <a:xfrm>
              <a:off x="4916748" y="1881571"/>
              <a:ext cx="188449" cy="1391622"/>
              <a:chOff x="10662618" y="438150"/>
              <a:chExt cx="247650" cy="1828800"/>
            </a:xfrm>
          </p:grpSpPr>
          <p:sp>
            <p:nvSpPr>
              <p:cNvPr id="114" name="Google Shape;114;p57"/>
              <p:cNvSpPr/>
              <p:nvPr/>
            </p:nvSpPr>
            <p:spPr>
              <a:xfrm>
                <a:off x="10772727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57"/>
              <p:cNvSpPr/>
              <p:nvPr/>
            </p:nvSpPr>
            <p:spPr>
              <a:xfrm>
                <a:off x="10662618" y="736515"/>
                <a:ext cx="247650" cy="1014902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" name="Google Shape;116;p57"/>
            <p:cNvGrpSpPr/>
            <p:nvPr/>
          </p:nvGrpSpPr>
          <p:grpSpPr>
            <a:xfrm>
              <a:off x="4469240" y="2121847"/>
              <a:ext cx="188449" cy="834973"/>
              <a:chOff x="10641180" y="500718"/>
              <a:chExt cx="247650" cy="1097280"/>
            </a:xfrm>
          </p:grpSpPr>
          <p:sp>
            <p:nvSpPr>
              <p:cNvPr id="117" name="Google Shape;117;p57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57"/>
              <p:cNvSpPr/>
              <p:nvPr/>
            </p:nvSpPr>
            <p:spPr>
              <a:xfrm>
                <a:off x="10641180" y="741341"/>
                <a:ext cx="247650" cy="389377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" name="Google Shape;119;p57"/>
            <p:cNvGrpSpPr/>
            <p:nvPr/>
          </p:nvGrpSpPr>
          <p:grpSpPr>
            <a:xfrm>
              <a:off x="4685783" y="2027235"/>
              <a:ext cx="188449" cy="1391622"/>
              <a:chOff x="10641180" y="438150"/>
              <a:chExt cx="247650" cy="1828800"/>
            </a:xfrm>
          </p:grpSpPr>
          <p:sp>
            <p:nvSpPr>
              <p:cNvPr id="120" name="Google Shape;120;p57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57"/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57"/>
            <p:cNvGrpSpPr/>
            <p:nvPr/>
          </p:nvGrpSpPr>
          <p:grpSpPr>
            <a:xfrm>
              <a:off x="2217349" y="3528766"/>
              <a:ext cx="188449" cy="1391622"/>
              <a:chOff x="10653055" y="438150"/>
              <a:chExt cx="247650" cy="1828800"/>
            </a:xfrm>
          </p:grpSpPr>
          <p:sp>
            <p:nvSpPr>
              <p:cNvPr id="123" name="Google Shape;123;p57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57"/>
              <p:cNvSpPr/>
              <p:nvPr/>
            </p:nvSpPr>
            <p:spPr>
              <a:xfrm>
                <a:off x="10653055" y="682991"/>
                <a:ext cx="247650" cy="1056674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" name="Google Shape;125;p57"/>
            <p:cNvGrpSpPr/>
            <p:nvPr/>
          </p:nvGrpSpPr>
          <p:grpSpPr>
            <a:xfrm>
              <a:off x="2440454" y="3979819"/>
              <a:ext cx="188449" cy="834973"/>
              <a:chOff x="10641180" y="500718"/>
              <a:chExt cx="247650" cy="1097280"/>
            </a:xfrm>
          </p:grpSpPr>
          <p:sp>
            <p:nvSpPr>
              <p:cNvPr id="126" name="Google Shape;126;p57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57"/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p57"/>
            <p:cNvGrpSpPr/>
            <p:nvPr/>
          </p:nvGrpSpPr>
          <p:grpSpPr>
            <a:xfrm>
              <a:off x="1317620" y="3801808"/>
              <a:ext cx="188449" cy="834973"/>
              <a:chOff x="10641180" y="278676"/>
              <a:chExt cx="247650" cy="1097280"/>
            </a:xfrm>
          </p:grpSpPr>
          <p:sp>
            <p:nvSpPr>
              <p:cNvPr id="129" name="Google Shape;129;p57"/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57"/>
              <p:cNvSpPr/>
              <p:nvPr/>
            </p:nvSpPr>
            <p:spPr>
              <a:xfrm>
                <a:off x="10641180" y="519299"/>
                <a:ext cx="247650" cy="616036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" name="Google Shape;131;p57"/>
            <p:cNvGrpSpPr/>
            <p:nvPr/>
          </p:nvGrpSpPr>
          <p:grpSpPr>
            <a:xfrm>
              <a:off x="1102807" y="4055614"/>
              <a:ext cx="188449" cy="834973"/>
              <a:chOff x="10641180" y="278676"/>
              <a:chExt cx="247650" cy="1097280"/>
            </a:xfrm>
          </p:grpSpPr>
          <p:sp>
            <p:nvSpPr>
              <p:cNvPr id="132" name="Google Shape;132;p57"/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57"/>
              <p:cNvSpPr/>
              <p:nvPr/>
            </p:nvSpPr>
            <p:spPr>
              <a:xfrm>
                <a:off x="10641180" y="357773"/>
                <a:ext cx="247650" cy="616036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57"/>
            <p:cNvGrpSpPr/>
            <p:nvPr/>
          </p:nvGrpSpPr>
          <p:grpSpPr>
            <a:xfrm>
              <a:off x="6297447" y="1419517"/>
              <a:ext cx="188449" cy="834973"/>
              <a:chOff x="10641180" y="605206"/>
              <a:chExt cx="247650" cy="1097280"/>
            </a:xfrm>
          </p:grpSpPr>
          <p:sp>
            <p:nvSpPr>
              <p:cNvPr id="135" name="Google Shape;135;p57"/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57"/>
              <p:cNvSpPr/>
              <p:nvPr/>
            </p:nvSpPr>
            <p:spPr>
              <a:xfrm>
                <a:off x="10641180" y="684304"/>
                <a:ext cx="247650" cy="616036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" name="Google Shape;137;p57"/>
            <p:cNvGrpSpPr/>
            <p:nvPr/>
          </p:nvGrpSpPr>
          <p:grpSpPr>
            <a:xfrm>
              <a:off x="5615339" y="1500297"/>
              <a:ext cx="188449" cy="1471350"/>
              <a:chOff x="10641180" y="438150"/>
              <a:chExt cx="247650" cy="1828800"/>
            </a:xfrm>
          </p:grpSpPr>
          <p:sp>
            <p:nvSpPr>
              <p:cNvPr id="138" name="Google Shape;138;p57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57"/>
              <p:cNvSpPr/>
              <p:nvPr/>
            </p:nvSpPr>
            <p:spPr>
              <a:xfrm>
                <a:off x="10641180" y="1044533"/>
                <a:ext cx="247650" cy="575236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57"/>
            <p:cNvGrpSpPr/>
            <p:nvPr/>
          </p:nvGrpSpPr>
          <p:grpSpPr>
            <a:xfrm>
              <a:off x="5378386" y="1777351"/>
              <a:ext cx="188449" cy="834973"/>
              <a:chOff x="10641180" y="500718"/>
              <a:chExt cx="247650" cy="1097280"/>
            </a:xfrm>
          </p:grpSpPr>
          <p:sp>
            <p:nvSpPr>
              <p:cNvPr id="141" name="Google Shape;141;p57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57"/>
              <p:cNvSpPr/>
              <p:nvPr/>
            </p:nvSpPr>
            <p:spPr>
              <a:xfrm>
                <a:off x="10641180" y="579815"/>
                <a:ext cx="247650" cy="616035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" name="Google Shape;143;p57"/>
            <p:cNvGrpSpPr/>
            <p:nvPr/>
          </p:nvGrpSpPr>
          <p:grpSpPr>
            <a:xfrm>
              <a:off x="5836292" y="1859500"/>
              <a:ext cx="188449" cy="834973"/>
              <a:chOff x="10641180" y="500718"/>
              <a:chExt cx="247650" cy="1097280"/>
            </a:xfrm>
          </p:grpSpPr>
          <p:sp>
            <p:nvSpPr>
              <p:cNvPr id="144" name="Google Shape;144;p57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57"/>
              <p:cNvSpPr/>
              <p:nvPr/>
            </p:nvSpPr>
            <p:spPr>
              <a:xfrm>
                <a:off x="10641180" y="579815"/>
                <a:ext cx="247650" cy="698171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" name="Google Shape;146;p57"/>
            <p:cNvGrpSpPr/>
            <p:nvPr/>
          </p:nvGrpSpPr>
          <p:grpSpPr>
            <a:xfrm>
              <a:off x="5161381" y="1476120"/>
              <a:ext cx="188449" cy="1391622"/>
              <a:chOff x="10641180" y="438150"/>
              <a:chExt cx="247650" cy="1828800"/>
            </a:xfrm>
          </p:grpSpPr>
          <p:sp>
            <p:nvSpPr>
              <p:cNvPr id="147" name="Google Shape;147;p57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57"/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57"/>
            <p:cNvGrpSpPr/>
            <p:nvPr/>
          </p:nvGrpSpPr>
          <p:grpSpPr>
            <a:xfrm>
              <a:off x="1758760" y="3523581"/>
              <a:ext cx="188449" cy="1391622"/>
              <a:chOff x="10641180" y="438150"/>
              <a:chExt cx="247650" cy="1828800"/>
            </a:xfrm>
          </p:grpSpPr>
          <p:sp>
            <p:nvSpPr>
              <p:cNvPr id="150" name="Google Shape;150;p57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57"/>
              <p:cNvSpPr/>
              <p:nvPr/>
            </p:nvSpPr>
            <p:spPr>
              <a:xfrm>
                <a:off x="10641180" y="1044532"/>
                <a:ext cx="247650" cy="837951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" name="Google Shape;152;p57"/>
            <p:cNvGrpSpPr/>
            <p:nvPr/>
          </p:nvGrpSpPr>
          <p:grpSpPr>
            <a:xfrm>
              <a:off x="2890003" y="3736385"/>
              <a:ext cx="188449" cy="834973"/>
              <a:chOff x="10641180" y="500718"/>
              <a:chExt cx="247650" cy="1097280"/>
            </a:xfrm>
          </p:grpSpPr>
          <p:sp>
            <p:nvSpPr>
              <p:cNvPr id="153" name="Google Shape;153;p57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57"/>
              <p:cNvSpPr/>
              <p:nvPr/>
            </p:nvSpPr>
            <p:spPr>
              <a:xfrm>
                <a:off x="10641180" y="579815"/>
                <a:ext cx="247650" cy="744129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5" name="Google Shape;155;p57"/>
            <p:cNvGrpSpPr/>
            <p:nvPr/>
          </p:nvGrpSpPr>
          <p:grpSpPr>
            <a:xfrm>
              <a:off x="3127454" y="3327948"/>
              <a:ext cx="188449" cy="834973"/>
              <a:chOff x="10641180" y="500718"/>
              <a:chExt cx="247650" cy="1097280"/>
            </a:xfrm>
          </p:grpSpPr>
          <p:sp>
            <p:nvSpPr>
              <p:cNvPr id="156" name="Google Shape;156;p57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57"/>
              <p:cNvSpPr/>
              <p:nvPr/>
            </p:nvSpPr>
            <p:spPr>
              <a:xfrm>
                <a:off x="10641180" y="579815"/>
                <a:ext cx="247650" cy="784376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" name="Google Shape;158;p57"/>
            <p:cNvGrpSpPr/>
            <p:nvPr/>
          </p:nvGrpSpPr>
          <p:grpSpPr>
            <a:xfrm>
              <a:off x="3351372" y="3111280"/>
              <a:ext cx="188449" cy="834973"/>
              <a:chOff x="10641180" y="500718"/>
              <a:chExt cx="247650" cy="1097280"/>
            </a:xfrm>
          </p:grpSpPr>
          <p:sp>
            <p:nvSpPr>
              <p:cNvPr id="159" name="Google Shape;159;p57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57"/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" name="Google Shape;161;p57"/>
            <p:cNvGrpSpPr/>
            <p:nvPr/>
          </p:nvGrpSpPr>
          <p:grpSpPr>
            <a:xfrm>
              <a:off x="4028872" y="3339995"/>
              <a:ext cx="188449" cy="834973"/>
              <a:chOff x="10641180" y="500718"/>
              <a:chExt cx="247650" cy="1097280"/>
            </a:xfrm>
          </p:grpSpPr>
          <p:sp>
            <p:nvSpPr>
              <p:cNvPr id="162" name="Google Shape;162;p57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57"/>
              <p:cNvSpPr/>
              <p:nvPr/>
            </p:nvSpPr>
            <p:spPr>
              <a:xfrm>
                <a:off x="10641180" y="741341"/>
                <a:ext cx="247650" cy="396217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" name="Google Shape;164;p57"/>
            <p:cNvGrpSpPr/>
            <p:nvPr/>
          </p:nvGrpSpPr>
          <p:grpSpPr>
            <a:xfrm>
              <a:off x="3780151" y="3424981"/>
              <a:ext cx="188449" cy="1391622"/>
              <a:chOff x="10641180" y="438150"/>
              <a:chExt cx="247650" cy="1828800"/>
            </a:xfrm>
          </p:grpSpPr>
          <p:sp>
            <p:nvSpPr>
              <p:cNvPr id="165" name="Google Shape;165;p57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57"/>
              <p:cNvSpPr/>
              <p:nvPr/>
            </p:nvSpPr>
            <p:spPr>
              <a:xfrm>
                <a:off x="10641180" y="1044533"/>
                <a:ext cx="247650" cy="363382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57"/>
            <p:cNvGrpSpPr/>
            <p:nvPr/>
          </p:nvGrpSpPr>
          <p:grpSpPr>
            <a:xfrm>
              <a:off x="6056431" y="1499565"/>
              <a:ext cx="188449" cy="834973"/>
              <a:chOff x="10641180" y="605206"/>
              <a:chExt cx="247650" cy="1097280"/>
            </a:xfrm>
          </p:grpSpPr>
          <p:sp>
            <p:nvSpPr>
              <p:cNvPr id="168" name="Google Shape;168;p57"/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57"/>
              <p:cNvSpPr/>
              <p:nvPr/>
            </p:nvSpPr>
            <p:spPr>
              <a:xfrm>
                <a:off x="10641180" y="684304"/>
                <a:ext cx="247650" cy="825773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Image slide layout">
  <p:cSld name="10_Image slide layout"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8"/>
          <p:cNvSpPr/>
          <p:nvPr>
            <p:ph idx="2" type="pic"/>
          </p:nvPr>
        </p:nvSpPr>
        <p:spPr>
          <a:xfrm>
            <a:off x="649480" y="1157591"/>
            <a:ext cx="10893040" cy="454281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bg>
      <p:bgPr>
        <a:solidFill>
          <a:schemeClr val="accen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1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37.png"/><Relationship Id="rId6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Relationship Id="rId4" Type="http://schemas.openxmlformats.org/officeDocument/2006/relationships/image" Target="../media/image32.png"/><Relationship Id="rId5" Type="http://schemas.openxmlformats.org/officeDocument/2006/relationships/image" Target="../media/image4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0.png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49.png"/><Relationship Id="rId5" Type="http://schemas.openxmlformats.org/officeDocument/2006/relationships/image" Target="../media/image39.png"/><Relationship Id="rId6" Type="http://schemas.openxmlformats.org/officeDocument/2006/relationships/image" Target="../media/image45.png"/><Relationship Id="rId7" Type="http://schemas.openxmlformats.org/officeDocument/2006/relationships/image" Target="../media/image48.png"/><Relationship Id="rId8" Type="http://schemas.openxmlformats.org/officeDocument/2006/relationships/image" Target="../media/image4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4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0.png"/><Relationship Id="rId4" Type="http://schemas.openxmlformats.org/officeDocument/2006/relationships/image" Target="../media/image5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0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3.png"/><Relationship Id="rId4" Type="http://schemas.openxmlformats.org/officeDocument/2006/relationships/image" Target="../media/image42.png"/><Relationship Id="rId9" Type="http://schemas.openxmlformats.org/officeDocument/2006/relationships/image" Target="../media/image63.png"/><Relationship Id="rId5" Type="http://schemas.openxmlformats.org/officeDocument/2006/relationships/image" Target="../media/image52.png"/><Relationship Id="rId6" Type="http://schemas.openxmlformats.org/officeDocument/2006/relationships/image" Target="../media/image47.png"/><Relationship Id="rId7" Type="http://schemas.openxmlformats.org/officeDocument/2006/relationships/image" Target="../media/image55.png"/><Relationship Id="rId8" Type="http://schemas.openxmlformats.org/officeDocument/2006/relationships/image" Target="../media/image6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2.png"/><Relationship Id="rId4" Type="http://schemas.openxmlformats.org/officeDocument/2006/relationships/image" Target="../media/image60.png"/><Relationship Id="rId5" Type="http://schemas.openxmlformats.org/officeDocument/2006/relationships/image" Target="../media/image54.png"/><Relationship Id="rId6" Type="http://schemas.openxmlformats.org/officeDocument/2006/relationships/image" Target="../media/image7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1.png"/><Relationship Id="rId4" Type="http://schemas.openxmlformats.org/officeDocument/2006/relationships/image" Target="../media/image57.png"/><Relationship Id="rId5" Type="http://schemas.openxmlformats.org/officeDocument/2006/relationships/image" Target="../media/image72.png"/><Relationship Id="rId6" Type="http://schemas.openxmlformats.org/officeDocument/2006/relationships/image" Target="../media/image7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9.png"/><Relationship Id="rId4" Type="http://schemas.openxmlformats.org/officeDocument/2006/relationships/image" Target="../media/image5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7.png"/><Relationship Id="rId4" Type="http://schemas.openxmlformats.org/officeDocument/2006/relationships/image" Target="../media/image76.png"/><Relationship Id="rId5" Type="http://schemas.openxmlformats.org/officeDocument/2006/relationships/image" Target="../media/image7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0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1.png"/><Relationship Id="rId4" Type="http://schemas.openxmlformats.org/officeDocument/2006/relationships/image" Target="../media/image84.png"/><Relationship Id="rId5" Type="http://schemas.openxmlformats.org/officeDocument/2006/relationships/image" Target="../media/image7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6.png"/><Relationship Id="rId4" Type="http://schemas.openxmlformats.org/officeDocument/2006/relationships/image" Target="../media/image85.png"/><Relationship Id="rId5" Type="http://schemas.openxmlformats.org/officeDocument/2006/relationships/image" Target="../media/image7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"/>
          <p:cNvSpPr/>
          <p:nvPr/>
        </p:nvSpPr>
        <p:spPr>
          <a:xfrm>
            <a:off x="0" y="4535055"/>
            <a:ext cx="12192000" cy="2062798"/>
          </a:xfrm>
          <a:prstGeom prst="rect">
            <a:avLst/>
          </a:prstGeom>
          <a:gradFill>
            <a:gsLst>
              <a:gs pos="0">
                <a:srgbClr val="4A7886">
                  <a:alpha val="0"/>
                </a:srgbClr>
              </a:gs>
              <a:gs pos="16000">
                <a:srgbClr val="4A7886">
                  <a:alpha val="0"/>
                </a:srgbClr>
              </a:gs>
              <a:gs pos="43000">
                <a:srgbClr val="4A5D62">
                  <a:alpha val="75686"/>
                </a:srgbClr>
              </a:gs>
              <a:gs pos="94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"/>
          <p:cNvSpPr txBox="1"/>
          <p:nvPr/>
        </p:nvSpPr>
        <p:spPr>
          <a:xfrm>
            <a:off x="0" y="4867853"/>
            <a:ext cx="11887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PyFi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"/>
          <p:cNvSpPr txBox="1"/>
          <p:nvPr/>
        </p:nvSpPr>
        <p:spPr>
          <a:xfrm>
            <a:off x="0" y="5783499"/>
            <a:ext cx="11887056" cy="379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조윤빈, 김승지, 김효준, 박기웅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0"/>
          <p:cNvSpPr txBox="1"/>
          <p:nvPr/>
        </p:nvSpPr>
        <p:spPr>
          <a:xfrm>
            <a:off x="7563859" y="641306"/>
            <a:ext cx="61916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감성분석</a:t>
            </a:r>
            <a:endParaRPr/>
          </a:p>
        </p:txBody>
      </p:sp>
      <p:sp>
        <p:nvSpPr>
          <p:cNvPr id="533" name="Google Shape;533;p10"/>
          <p:cNvSpPr txBox="1"/>
          <p:nvPr/>
        </p:nvSpPr>
        <p:spPr>
          <a:xfrm>
            <a:off x="8157029" y="2644170"/>
            <a:ext cx="362647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WordCloud를 이용하여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하이브 주식 분석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1"/>
          <p:cNvSpPr/>
          <p:nvPr/>
        </p:nvSpPr>
        <p:spPr>
          <a:xfrm flipH="1" rot="-5400000">
            <a:off x="6426438" y="0"/>
            <a:ext cx="5765562" cy="576556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1"/>
          <p:cNvSpPr txBox="1"/>
          <p:nvPr/>
        </p:nvSpPr>
        <p:spPr>
          <a:xfrm>
            <a:off x="8567303" y="1240351"/>
            <a:ext cx="292846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텍스트마이닝을 통한 분석 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1"/>
          <p:cNvSpPr/>
          <p:nvPr/>
        </p:nvSpPr>
        <p:spPr>
          <a:xfrm>
            <a:off x="9015004" y="613376"/>
            <a:ext cx="588430" cy="544215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2" name="Google Shape;5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574" y="1778960"/>
            <a:ext cx="6353946" cy="3846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574" y="256833"/>
            <a:ext cx="2958624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11"/>
          <p:cNvSpPr txBox="1"/>
          <p:nvPr/>
        </p:nvSpPr>
        <p:spPr>
          <a:xfrm>
            <a:off x="1813233" y="5822782"/>
            <a:ext cx="3264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연예 유명 커뮤니티 사이트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2"/>
          <p:cNvSpPr/>
          <p:nvPr/>
        </p:nvSpPr>
        <p:spPr>
          <a:xfrm flipH="1" rot="-5400000">
            <a:off x="6426438" y="0"/>
            <a:ext cx="5765562" cy="576556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2"/>
          <p:cNvSpPr txBox="1"/>
          <p:nvPr/>
        </p:nvSpPr>
        <p:spPr>
          <a:xfrm>
            <a:off x="8567303" y="1240351"/>
            <a:ext cx="292846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Instiz       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Crawler 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2"/>
          <p:cNvSpPr/>
          <p:nvPr/>
        </p:nvSpPr>
        <p:spPr>
          <a:xfrm>
            <a:off x="9015004" y="613376"/>
            <a:ext cx="588430" cy="544215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2"/>
          <p:cNvSpPr/>
          <p:nvPr/>
        </p:nvSpPr>
        <p:spPr>
          <a:xfrm>
            <a:off x="263950" y="135658"/>
            <a:ext cx="1847654" cy="6395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 driver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2"/>
          <p:cNvSpPr/>
          <p:nvPr/>
        </p:nvSpPr>
        <p:spPr>
          <a:xfrm>
            <a:off x="3993826" y="1527910"/>
            <a:ext cx="2158735" cy="78965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Instiz crawler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4" name="Google Shape;5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7979" y="2317569"/>
            <a:ext cx="4138367" cy="42657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5" name="Google Shape;555;p12"/>
          <p:cNvCxnSpPr>
            <a:stCxn id="552" idx="2"/>
            <a:endCxn id="553" idx="1"/>
          </p:cNvCxnSpPr>
          <p:nvPr/>
        </p:nvCxnSpPr>
        <p:spPr>
          <a:xfrm flipH="1" rot="-5400000">
            <a:off x="2016977" y="-54010"/>
            <a:ext cx="1147500" cy="28059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6" name="Google Shape;556;p12"/>
          <p:cNvCxnSpPr>
            <a:stCxn id="554" idx="2"/>
          </p:cNvCxnSpPr>
          <p:nvPr/>
        </p:nvCxnSpPr>
        <p:spPr>
          <a:xfrm>
            <a:off x="5227162" y="6583315"/>
            <a:ext cx="4800" cy="411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7" name="Google Shape;557;p12"/>
          <p:cNvSpPr txBox="1"/>
          <p:nvPr/>
        </p:nvSpPr>
        <p:spPr>
          <a:xfrm>
            <a:off x="1561214" y="1197406"/>
            <a:ext cx="18794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드라이버의 주소를 잡아줌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2"/>
          <p:cNvSpPr txBox="1"/>
          <p:nvPr/>
        </p:nvSpPr>
        <p:spPr>
          <a:xfrm>
            <a:off x="7362830" y="3698067"/>
            <a:ext cx="206447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게시글을 불러와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제목, 본문, 댓글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구별 하고 저장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2"/>
          <p:cNvSpPr/>
          <p:nvPr/>
        </p:nvSpPr>
        <p:spPr>
          <a:xfrm>
            <a:off x="808073" y="2424286"/>
            <a:ext cx="1833515" cy="398687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2"/>
          <p:cNvSpPr/>
          <p:nvPr/>
        </p:nvSpPr>
        <p:spPr>
          <a:xfrm>
            <a:off x="582435" y="2838273"/>
            <a:ext cx="2254928" cy="44388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제목</a:t>
            </a:r>
            <a:endParaRPr/>
          </a:p>
        </p:txBody>
      </p:sp>
      <p:sp>
        <p:nvSpPr>
          <p:cNvPr id="561" name="Google Shape;561;p12"/>
          <p:cNvSpPr/>
          <p:nvPr/>
        </p:nvSpPr>
        <p:spPr>
          <a:xfrm>
            <a:off x="594707" y="3730650"/>
            <a:ext cx="2254928" cy="44388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본문</a:t>
            </a:r>
            <a:endParaRPr/>
          </a:p>
        </p:txBody>
      </p:sp>
      <p:sp>
        <p:nvSpPr>
          <p:cNvPr id="562" name="Google Shape;562;p12"/>
          <p:cNvSpPr/>
          <p:nvPr/>
        </p:nvSpPr>
        <p:spPr>
          <a:xfrm>
            <a:off x="594707" y="4614948"/>
            <a:ext cx="2254928" cy="44388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댓글</a:t>
            </a:r>
            <a:endParaRPr/>
          </a:p>
        </p:txBody>
      </p:sp>
      <p:sp>
        <p:nvSpPr>
          <p:cNvPr id="563" name="Google Shape;563;p12"/>
          <p:cNvSpPr/>
          <p:nvPr/>
        </p:nvSpPr>
        <p:spPr>
          <a:xfrm>
            <a:off x="348792" y="2062210"/>
            <a:ext cx="2742703" cy="44388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게시글</a:t>
            </a:r>
            <a:endParaRPr/>
          </a:p>
        </p:txBody>
      </p:sp>
      <p:sp>
        <p:nvSpPr>
          <p:cNvPr id="564" name="Google Shape;564;p12"/>
          <p:cNvSpPr/>
          <p:nvPr/>
        </p:nvSpPr>
        <p:spPr>
          <a:xfrm>
            <a:off x="348792" y="6345119"/>
            <a:ext cx="2742703" cy="443883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TXT 파일생성</a:t>
            </a:r>
            <a:endParaRPr/>
          </a:p>
        </p:txBody>
      </p:sp>
      <p:sp>
        <p:nvSpPr>
          <p:cNvPr id="565" name="Google Shape;565;p12"/>
          <p:cNvSpPr/>
          <p:nvPr/>
        </p:nvSpPr>
        <p:spPr>
          <a:xfrm>
            <a:off x="3265975" y="580088"/>
            <a:ext cx="984900" cy="610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검색어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2"/>
          <p:cNvSpPr/>
          <p:nvPr/>
        </p:nvSpPr>
        <p:spPr>
          <a:xfrm>
            <a:off x="4580725" y="580075"/>
            <a:ext cx="984900" cy="610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날짜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2"/>
          <p:cNvSpPr/>
          <p:nvPr/>
        </p:nvSpPr>
        <p:spPr>
          <a:xfrm>
            <a:off x="5895475" y="580075"/>
            <a:ext cx="984900" cy="610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페이지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8" name="Google Shape;568;p12"/>
          <p:cNvCxnSpPr>
            <a:stCxn id="565" idx="2"/>
            <a:endCxn id="553" idx="0"/>
          </p:cNvCxnSpPr>
          <p:nvPr/>
        </p:nvCxnSpPr>
        <p:spPr>
          <a:xfrm flipH="1" rot="-5400000">
            <a:off x="4247425" y="701888"/>
            <a:ext cx="336900" cy="13149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9" name="Google Shape;569;p12"/>
          <p:cNvCxnSpPr>
            <a:stCxn id="566" idx="2"/>
            <a:endCxn id="553" idx="0"/>
          </p:cNvCxnSpPr>
          <p:nvPr/>
        </p:nvCxnSpPr>
        <p:spPr>
          <a:xfrm flipH="1" rot="-5400000">
            <a:off x="4905025" y="1359025"/>
            <a:ext cx="336900" cy="600"/>
          </a:xfrm>
          <a:prstGeom prst="bentConnector3">
            <a:avLst>
              <a:gd fmla="val 5002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0" name="Google Shape;570;p12"/>
          <p:cNvCxnSpPr>
            <a:stCxn id="567" idx="2"/>
            <a:endCxn id="553" idx="0"/>
          </p:cNvCxnSpPr>
          <p:nvPr/>
        </p:nvCxnSpPr>
        <p:spPr>
          <a:xfrm rot="5400000">
            <a:off x="5562175" y="702025"/>
            <a:ext cx="336900" cy="1314600"/>
          </a:xfrm>
          <a:prstGeom prst="bentConnector3">
            <a:avLst>
              <a:gd fmla="val 5002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3"/>
          <p:cNvSpPr/>
          <p:nvPr/>
        </p:nvSpPr>
        <p:spPr>
          <a:xfrm flipH="1" rot="-5400000">
            <a:off x="6426438" y="0"/>
            <a:ext cx="5765562" cy="576556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3"/>
          <p:cNvSpPr txBox="1"/>
          <p:nvPr/>
        </p:nvSpPr>
        <p:spPr>
          <a:xfrm>
            <a:off x="8567303" y="1240351"/>
            <a:ext cx="292846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Instiz       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Crawler 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3"/>
          <p:cNvSpPr/>
          <p:nvPr/>
        </p:nvSpPr>
        <p:spPr>
          <a:xfrm>
            <a:off x="9015004" y="613376"/>
            <a:ext cx="588430" cy="544215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8" name="Google Shape;578;p13"/>
          <p:cNvCxnSpPr/>
          <p:nvPr/>
        </p:nvCxnSpPr>
        <p:spPr>
          <a:xfrm flipH="1" rot="-5400000">
            <a:off x="739879" y="325350"/>
            <a:ext cx="2601900" cy="1951200"/>
          </a:xfrm>
          <a:prstGeom prst="bentConnector3">
            <a:avLst>
              <a:gd fmla="val 99996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79" name="Google Shape;579;p13"/>
          <p:cNvSpPr/>
          <p:nvPr/>
        </p:nvSpPr>
        <p:spPr>
          <a:xfrm>
            <a:off x="3217520" y="527900"/>
            <a:ext cx="2158735" cy="78965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Write File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0" name="Google Shape;5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578" y="1272975"/>
            <a:ext cx="4006391" cy="2458146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13"/>
          <p:cNvSpPr/>
          <p:nvPr/>
        </p:nvSpPr>
        <p:spPr>
          <a:xfrm>
            <a:off x="2638039" y="4821108"/>
            <a:ext cx="2158735" cy="78965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Close driver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2" name="Google Shape;58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2190" y="5617182"/>
            <a:ext cx="2257425" cy="559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3" name="Google Shape;583;p13"/>
          <p:cNvCxnSpPr/>
          <p:nvPr/>
        </p:nvCxnSpPr>
        <p:spPr>
          <a:xfrm>
            <a:off x="3717406" y="3731121"/>
            <a:ext cx="1" cy="110534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584" name="Google Shape;58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4405" y="4688727"/>
            <a:ext cx="2143125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13"/>
          <p:cNvSpPr txBox="1"/>
          <p:nvPr/>
        </p:nvSpPr>
        <p:spPr>
          <a:xfrm>
            <a:off x="5984600" y="4442312"/>
            <a:ext cx="14705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3"/>
          <p:cNvSpPr txBox="1"/>
          <p:nvPr/>
        </p:nvSpPr>
        <p:spPr>
          <a:xfrm>
            <a:off x="1197881" y="1671238"/>
            <a:ext cx="16860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파일로 생성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3"/>
          <p:cNvSpPr txBox="1"/>
          <p:nvPr/>
        </p:nvSpPr>
        <p:spPr>
          <a:xfrm>
            <a:off x="2517870" y="4148533"/>
            <a:ext cx="15554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드라이버 종료</a:t>
            </a:r>
            <a:endParaRPr/>
          </a:p>
        </p:txBody>
      </p:sp>
      <p:cxnSp>
        <p:nvCxnSpPr>
          <p:cNvPr id="588" name="Google Shape;588;p13"/>
          <p:cNvCxnSpPr>
            <a:endCxn id="584" idx="1"/>
          </p:cNvCxnSpPr>
          <p:nvPr/>
        </p:nvCxnSpPr>
        <p:spPr>
          <a:xfrm>
            <a:off x="3717505" y="4204339"/>
            <a:ext cx="4356900" cy="889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1606" y="2285916"/>
            <a:ext cx="3344806" cy="4127795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14"/>
          <p:cNvSpPr/>
          <p:nvPr/>
        </p:nvSpPr>
        <p:spPr>
          <a:xfrm flipH="1" rot="-5400000">
            <a:off x="6426438" y="0"/>
            <a:ext cx="5765562" cy="576556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4"/>
          <p:cNvSpPr txBox="1"/>
          <p:nvPr/>
        </p:nvSpPr>
        <p:spPr>
          <a:xfrm>
            <a:off x="8567303" y="1240351"/>
            <a:ext cx="292846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불용어, 포함어 사전 만들기</a:t>
            </a:r>
            <a:endParaRPr/>
          </a:p>
        </p:txBody>
      </p:sp>
      <p:sp>
        <p:nvSpPr>
          <p:cNvPr id="596" name="Google Shape;596;p14"/>
          <p:cNvSpPr/>
          <p:nvPr/>
        </p:nvSpPr>
        <p:spPr>
          <a:xfrm>
            <a:off x="9015004" y="613376"/>
            <a:ext cx="588430" cy="544215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7" name="Google Shape;59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931" y="474143"/>
            <a:ext cx="3747133" cy="3686851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14"/>
          <p:cNvSpPr txBox="1"/>
          <p:nvPr/>
        </p:nvSpPr>
        <p:spPr>
          <a:xfrm>
            <a:off x="1103750" y="4270342"/>
            <a:ext cx="2790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크롤링한 데이터</a:t>
            </a:r>
            <a:endParaRPr/>
          </a:p>
        </p:txBody>
      </p:sp>
      <p:sp>
        <p:nvSpPr>
          <p:cNvPr id="599" name="Google Shape;599;p14"/>
          <p:cNvSpPr txBox="1"/>
          <p:nvPr/>
        </p:nvSpPr>
        <p:spPr>
          <a:xfrm>
            <a:off x="6046487" y="1362586"/>
            <a:ext cx="20550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불용어와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포함할 언어 고르기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953" y="3042708"/>
            <a:ext cx="5516058" cy="3632978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15"/>
          <p:cNvSpPr/>
          <p:nvPr/>
        </p:nvSpPr>
        <p:spPr>
          <a:xfrm flipH="1" rot="-5400000">
            <a:off x="6426438" y="0"/>
            <a:ext cx="5765562" cy="576556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5"/>
          <p:cNvSpPr txBox="1"/>
          <p:nvPr/>
        </p:nvSpPr>
        <p:spPr>
          <a:xfrm>
            <a:off x="8567303" y="1240351"/>
            <a:ext cx="292846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WordCloud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Creator</a:t>
            </a:r>
            <a:endParaRPr/>
          </a:p>
        </p:txBody>
      </p:sp>
      <p:sp>
        <p:nvSpPr>
          <p:cNvPr id="608" name="Google Shape;608;p15"/>
          <p:cNvSpPr/>
          <p:nvPr/>
        </p:nvSpPr>
        <p:spPr>
          <a:xfrm>
            <a:off x="9015004" y="613376"/>
            <a:ext cx="588430" cy="544215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5"/>
          <p:cNvSpPr/>
          <p:nvPr/>
        </p:nvSpPr>
        <p:spPr>
          <a:xfrm>
            <a:off x="180430" y="405352"/>
            <a:ext cx="1272619" cy="66930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5"/>
          <p:cNvSpPr/>
          <p:nvPr/>
        </p:nvSpPr>
        <p:spPr>
          <a:xfrm>
            <a:off x="2827547" y="400637"/>
            <a:ext cx="1272619" cy="66930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Inword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5"/>
          <p:cNvSpPr/>
          <p:nvPr/>
        </p:nvSpPr>
        <p:spPr>
          <a:xfrm>
            <a:off x="5469532" y="386062"/>
            <a:ext cx="1272619" cy="66930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Stword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2" name="Google Shape;612;p15"/>
          <p:cNvCxnSpPr/>
          <p:nvPr/>
        </p:nvCxnSpPr>
        <p:spPr>
          <a:xfrm flipH="1" rot="-5400000">
            <a:off x="768139" y="1123255"/>
            <a:ext cx="1160700" cy="10635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3" name="Google Shape;613;p15"/>
          <p:cNvCxnSpPr>
            <a:endCxn id="614" idx="0"/>
          </p:cNvCxnSpPr>
          <p:nvPr/>
        </p:nvCxnSpPr>
        <p:spPr>
          <a:xfrm flipH="1" rot="-5400000">
            <a:off x="3015806" y="1517439"/>
            <a:ext cx="8955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5" name="Google Shape;615;p15"/>
          <p:cNvCxnSpPr/>
          <p:nvPr/>
        </p:nvCxnSpPr>
        <p:spPr>
          <a:xfrm rot="5400000">
            <a:off x="4986543" y="1116266"/>
            <a:ext cx="1180200" cy="10584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14" name="Google Shape;614;p15"/>
          <p:cNvSpPr/>
          <p:nvPr/>
        </p:nvSpPr>
        <p:spPr>
          <a:xfrm>
            <a:off x="1880153" y="1965489"/>
            <a:ext cx="3167406" cy="107721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CreateWC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6" name="Google Shape;616;p15"/>
          <p:cNvCxnSpPr>
            <a:stCxn id="605" idx="2"/>
          </p:cNvCxnSpPr>
          <p:nvPr/>
        </p:nvCxnSpPr>
        <p:spPr>
          <a:xfrm>
            <a:off x="6350982" y="6675686"/>
            <a:ext cx="2700" cy="330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7" name="Google Shape;617;p15"/>
          <p:cNvSpPr txBox="1"/>
          <p:nvPr/>
        </p:nvSpPr>
        <p:spPr>
          <a:xfrm>
            <a:off x="685962" y="3952831"/>
            <a:ext cx="290699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포함단어, 불용어 텍스트 불러오기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크롤링 데이터 불러오기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단어 사전 등록 후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명사 만 추출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3047" y="1666500"/>
            <a:ext cx="5765559" cy="66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233" y="2980859"/>
            <a:ext cx="5702156" cy="3286776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16"/>
          <p:cNvSpPr/>
          <p:nvPr/>
        </p:nvSpPr>
        <p:spPr>
          <a:xfrm flipH="1" rot="-5400000">
            <a:off x="6426438" y="0"/>
            <a:ext cx="5765562" cy="576556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16"/>
          <p:cNvSpPr txBox="1"/>
          <p:nvPr/>
        </p:nvSpPr>
        <p:spPr>
          <a:xfrm>
            <a:off x="8567303" y="1240351"/>
            <a:ext cx="292846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WordCloud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Creator</a:t>
            </a:r>
            <a:endParaRPr/>
          </a:p>
        </p:txBody>
      </p:sp>
      <p:sp>
        <p:nvSpPr>
          <p:cNvPr id="626" name="Google Shape;626;p16"/>
          <p:cNvSpPr/>
          <p:nvPr/>
        </p:nvSpPr>
        <p:spPr>
          <a:xfrm>
            <a:off x="9015004" y="613376"/>
            <a:ext cx="588430" cy="544215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7" name="Google Shape;627;p16"/>
          <p:cNvCxnSpPr/>
          <p:nvPr/>
        </p:nvCxnSpPr>
        <p:spPr>
          <a:xfrm>
            <a:off x="1055802" y="0"/>
            <a:ext cx="0" cy="28827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28" name="Google Shape;628;p16"/>
          <p:cNvSpPr txBox="1"/>
          <p:nvPr/>
        </p:nvSpPr>
        <p:spPr>
          <a:xfrm>
            <a:off x="2225142" y="945027"/>
            <a:ext cx="14192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FreqDist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6"/>
          <p:cNvSpPr txBox="1"/>
          <p:nvPr/>
        </p:nvSpPr>
        <p:spPr>
          <a:xfrm flipH="1">
            <a:off x="2170500" y="2611527"/>
            <a:ext cx="29023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Word Cloud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0" name="Google Shape;630;p16"/>
          <p:cNvCxnSpPr/>
          <p:nvPr/>
        </p:nvCxnSpPr>
        <p:spPr>
          <a:xfrm>
            <a:off x="1055802" y="1323666"/>
            <a:ext cx="4863000" cy="2565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7"/>
          <p:cNvSpPr/>
          <p:nvPr/>
        </p:nvSpPr>
        <p:spPr>
          <a:xfrm flipH="1" rot="-5400000">
            <a:off x="6426438" y="0"/>
            <a:ext cx="5765562" cy="576556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7"/>
          <p:cNvSpPr txBox="1"/>
          <p:nvPr/>
        </p:nvSpPr>
        <p:spPr>
          <a:xfrm>
            <a:off x="8726960" y="1353307"/>
            <a:ext cx="32356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WordCloud 와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선그래프 분석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7"/>
          <p:cNvSpPr/>
          <p:nvPr/>
        </p:nvSpPr>
        <p:spPr>
          <a:xfrm>
            <a:off x="9015004" y="613376"/>
            <a:ext cx="588430" cy="544215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7"/>
          <p:cNvSpPr/>
          <p:nvPr/>
        </p:nvSpPr>
        <p:spPr>
          <a:xfrm>
            <a:off x="4961391" y="4614191"/>
            <a:ext cx="3135485" cy="9984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graph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7"/>
          <p:cNvSpPr/>
          <p:nvPr/>
        </p:nvSpPr>
        <p:spPr>
          <a:xfrm>
            <a:off x="1027522" y="342881"/>
            <a:ext cx="1904214" cy="54260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Img load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1" name="Google Shape;6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5" y="885483"/>
            <a:ext cx="4141265" cy="3020751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17"/>
          <p:cNvSpPr txBox="1"/>
          <p:nvPr/>
        </p:nvSpPr>
        <p:spPr>
          <a:xfrm>
            <a:off x="4171608" y="1891916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이미지를 불러온 후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띄울 날짜 값 데이터 지정</a:t>
            </a:r>
            <a:endParaRPr/>
          </a:p>
        </p:txBody>
      </p:sp>
      <p:cxnSp>
        <p:nvCxnSpPr>
          <p:cNvPr id="643" name="Google Shape;643;p17"/>
          <p:cNvCxnSpPr>
            <a:stCxn id="641" idx="2"/>
            <a:endCxn id="639" idx="1"/>
          </p:cNvCxnSpPr>
          <p:nvPr/>
        </p:nvCxnSpPr>
        <p:spPr>
          <a:xfrm flipH="1" rot="-5400000">
            <a:off x="2915087" y="3066984"/>
            <a:ext cx="1207200" cy="2885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644" name="Google Shape;64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876" y="4557924"/>
            <a:ext cx="2777519" cy="11110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5" name="Google Shape;645;p17"/>
          <p:cNvCxnSpPr>
            <a:stCxn id="639" idx="2"/>
          </p:cNvCxnSpPr>
          <p:nvPr/>
        </p:nvCxnSpPr>
        <p:spPr>
          <a:xfrm>
            <a:off x="6529134" y="5612666"/>
            <a:ext cx="0" cy="131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6" name="Google Shape;646;p17"/>
          <p:cNvSpPr txBox="1"/>
          <p:nvPr/>
        </p:nvSpPr>
        <p:spPr>
          <a:xfrm>
            <a:off x="2630078" y="4152526"/>
            <a:ext cx="187593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 그래프에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이미지를 띄우기 의한 작업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8"/>
          <p:cNvSpPr/>
          <p:nvPr/>
        </p:nvSpPr>
        <p:spPr>
          <a:xfrm flipH="1" rot="-5400000">
            <a:off x="6426438" y="0"/>
            <a:ext cx="5765562" cy="576556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18"/>
          <p:cNvSpPr/>
          <p:nvPr/>
        </p:nvSpPr>
        <p:spPr>
          <a:xfrm>
            <a:off x="9015004" y="613376"/>
            <a:ext cx="588430" cy="544215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8"/>
          <p:cNvSpPr txBox="1"/>
          <p:nvPr/>
        </p:nvSpPr>
        <p:spPr>
          <a:xfrm>
            <a:off x="8726960" y="1353307"/>
            <a:ext cx="32356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WordCloud 와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선그래프 분석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5" name="Google Shape;6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50456"/>
            <a:ext cx="4479250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18"/>
          <p:cNvSpPr/>
          <p:nvPr/>
        </p:nvSpPr>
        <p:spPr>
          <a:xfrm>
            <a:off x="403836" y="613376"/>
            <a:ext cx="3044857" cy="83708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img Box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7" name="Google Shape;657;p18"/>
          <p:cNvCxnSpPr/>
          <p:nvPr/>
        </p:nvCxnSpPr>
        <p:spPr>
          <a:xfrm>
            <a:off x="1926264" y="0"/>
            <a:ext cx="0" cy="61337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658" name="Google Shape;65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6306" y="4604017"/>
            <a:ext cx="4749431" cy="1951462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18"/>
          <p:cNvSpPr/>
          <p:nvPr/>
        </p:nvSpPr>
        <p:spPr>
          <a:xfrm>
            <a:off x="6355508" y="3765031"/>
            <a:ext cx="3247926" cy="83898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Hover(Event)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0" name="Google Shape;660;p18"/>
          <p:cNvCxnSpPr>
            <a:stCxn id="655" idx="2"/>
            <a:endCxn id="659" idx="1"/>
          </p:cNvCxnSpPr>
          <p:nvPr/>
        </p:nvCxnSpPr>
        <p:spPr>
          <a:xfrm flipH="1" rot="-5400000">
            <a:off x="4087925" y="1916731"/>
            <a:ext cx="419400" cy="41160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1" name="Google Shape;661;p18"/>
          <p:cNvCxnSpPr>
            <a:stCxn id="658" idx="2"/>
          </p:cNvCxnSpPr>
          <p:nvPr/>
        </p:nvCxnSpPr>
        <p:spPr>
          <a:xfrm flipH="1">
            <a:off x="8088321" y="6555479"/>
            <a:ext cx="2700" cy="448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2" name="Google Shape;662;p18"/>
          <p:cNvSpPr txBox="1"/>
          <p:nvPr/>
        </p:nvSpPr>
        <p:spPr>
          <a:xfrm>
            <a:off x="3648173" y="867266"/>
            <a:ext cx="21870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이미지 박스를 생성</a:t>
            </a:r>
            <a:endParaRPr/>
          </a:p>
        </p:txBody>
      </p:sp>
      <p:sp>
        <p:nvSpPr>
          <p:cNvPr id="663" name="Google Shape;663;p18"/>
          <p:cNvSpPr txBox="1"/>
          <p:nvPr/>
        </p:nvSpPr>
        <p:spPr>
          <a:xfrm>
            <a:off x="3242869" y="4278945"/>
            <a:ext cx="17251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Hover 이벤트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작업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9"/>
          <p:cNvSpPr/>
          <p:nvPr/>
        </p:nvSpPr>
        <p:spPr>
          <a:xfrm flipH="1" rot="-5400000">
            <a:off x="6426438" y="0"/>
            <a:ext cx="5765562" cy="576556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9"/>
          <p:cNvSpPr/>
          <p:nvPr/>
        </p:nvSpPr>
        <p:spPr>
          <a:xfrm>
            <a:off x="9015004" y="613376"/>
            <a:ext cx="588430" cy="544215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9"/>
          <p:cNvSpPr txBox="1"/>
          <p:nvPr/>
        </p:nvSpPr>
        <p:spPr>
          <a:xfrm>
            <a:off x="8726960" y="1353307"/>
            <a:ext cx="32356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WordCloud 와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선그래프 분석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2" name="Google Shape;672;p19"/>
          <p:cNvCxnSpPr/>
          <p:nvPr/>
        </p:nvCxnSpPr>
        <p:spPr>
          <a:xfrm>
            <a:off x="1926264" y="0"/>
            <a:ext cx="0" cy="61337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673" name="Google Shape;6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68" y="1252493"/>
            <a:ext cx="3996965" cy="1636851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19"/>
          <p:cNvSpPr/>
          <p:nvPr/>
        </p:nvSpPr>
        <p:spPr>
          <a:xfrm>
            <a:off x="851608" y="613376"/>
            <a:ext cx="2149312" cy="63911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Show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9"/>
          <p:cNvSpPr txBox="1"/>
          <p:nvPr/>
        </p:nvSpPr>
        <p:spPr>
          <a:xfrm>
            <a:off x="4119791" y="1609253"/>
            <a:ext cx="118777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그래프와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이미지 출력</a:t>
            </a:r>
            <a:endParaRPr/>
          </a:p>
        </p:txBody>
      </p:sp>
      <p:pic>
        <p:nvPicPr>
          <p:cNvPr id="676" name="Google Shape;67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35" y="2889344"/>
            <a:ext cx="6526949" cy="3775407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19"/>
          <p:cNvSpPr txBox="1"/>
          <p:nvPr/>
        </p:nvSpPr>
        <p:spPr>
          <a:xfrm>
            <a:off x="6426438" y="4176882"/>
            <a:ext cx="222208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하는 마커에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마우스를 올리면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워드 클라우드 이미지 출력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"/>
          <p:cNvGrpSpPr/>
          <p:nvPr/>
        </p:nvGrpSpPr>
        <p:grpSpPr>
          <a:xfrm>
            <a:off x="6195202" y="556181"/>
            <a:ext cx="5745011" cy="5420413"/>
            <a:chOff x="5885014" y="654503"/>
            <a:chExt cx="5745011" cy="4322934"/>
          </a:xfrm>
        </p:grpSpPr>
        <p:grpSp>
          <p:nvGrpSpPr>
            <p:cNvPr id="325" name="Google Shape;325;p2"/>
            <p:cNvGrpSpPr/>
            <p:nvPr/>
          </p:nvGrpSpPr>
          <p:grpSpPr>
            <a:xfrm>
              <a:off x="6903916" y="718301"/>
              <a:ext cx="4726109" cy="886162"/>
              <a:chOff x="6751979" y="1666120"/>
              <a:chExt cx="4526164" cy="886162"/>
            </a:xfrm>
          </p:grpSpPr>
          <p:sp>
            <p:nvSpPr>
              <p:cNvPr id="326" name="Google Shape;326;p2"/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주식 입문자 들을 위한 같은 계열사간의 상관관계 및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감성분석을 통한 주식 예측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2"/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프로젝트 개요</a:t>
                </a:r>
                <a:endParaRPr/>
              </a:p>
            </p:txBody>
          </p:sp>
        </p:grpSp>
        <p:sp>
          <p:nvSpPr>
            <p:cNvPr id="328" name="Google Shape;328;p2"/>
            <p:cNvSpPr txBox="1"/>
            <p:nvPr/>
          </p:nvSpPr>
          <p:spPr>
            <a:xfrm>
              <a:off x="5885014" y="654503"/>
              <a:ext cx="95809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9" name="Google Shape;329;p2"/>
            <p:cNvGrpSpPr/>
            <p:nvPr/>
          </p:nvGrpSpPr>
          <p:grpSpPr>
            <a:xfrm>
              <a:off x="6903916" y="1889512"/>
              <a:ext cx="4726109" cy="701496"/>
              <a:chOff x="6751979" y="1666120"/>
              <a:chExt cx="4526164" cy="701496"/>
            </a:xfrm>
          </p:grpSpPr>
          <p:sp>
            <p:nvSpPr>
              <p:cNvPr id="330" name="Google Shape;330;p2"/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각 팀원들의 역할 및 분석기간 소개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2"/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역할 및 분석기간 </a:t>
                </a:r>
                <a:endParaRPr/>
              </a:p>
            </p:txBody>
          </p:sp>
        </p:grpSp>
        <p:sp>
          <p:nvSpPr>
            <p:cNvPr id="332" name="Google Shape;332;p2"/>
            <p:cNvSpPr txBox="1"/>
            <p:nvPr/>
          </p:nvSpPr>
          <p:spPr>
            <a:xfrm>
              <a:off x="5885014" y="1825714"/>
              <a:ext cx="95809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3" name="Google Shape;333;p2"/>
            <p:cNvGrpSpPr/>
            <p:nvPr/>
          </p:nvGrpSpPr>
          <p:grpSpPr>
            <a:xfrm>
              <a:off x="6903916" y="3060723"/>
              <a:ext cx="4726109" cy="701496"/>
              <a:chOff x="6751979" y="1666120"/>
              <a:chExt cx="4526164" cy="701496"/>
            </a:xfrm>
          </p:grpSpPr>
          <p:sp>
            <p:nvSpPr>
              <p:cNvPr id="334" name="Google Shape;334;p2"/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분석을 하기 위한 데이터 수집 결과 발표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2"/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분석 준비 및 결과</a:t>
                </a:r>
                <a:endParaRPr/>
              </a:p>
            </p:txBody>
          </p:sp>
        </p:grpSp>
        <p:sp>
          <p:nvSpPr>
            <p:cNvPr id="336" name="Google Shape;336;p2"/>
            <p:cNvSpPr txBox="1"/>
            <p:nvPr/>
          </p:nvSpPr>
          <p:spPr>
            <a:xfrm>
              <a:off x="5885014" y="2996925"/>
              <a:ext cx="95809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7" name="Google Shape;337;p2"/>
            <p:cNvGrpSpPr/>
            <p:nvPr/>
          </p:nvGrpSpPr>
          <p:grpSpPr>
            <a:xfrm>
              <a:off x="6903912" y="4192607"/>
              <a:ext cx="4706822" cy="784830"/>
              <a:chOff x="6751975" y="1626793"/>
              <a:chExt cx="4507693" cy="784830"/>
            </a:xfrm>
          </p:grpSpPr>
          <p:sp>
            <p:nvSpPr>
              <p:cNvPr id="338" name="Google Shape;338;p2"/>
              <p:cNvSpPr txBox="1"/>
              <p:nvPr/>
            </p:nvSpPr>
            <p:spPr>
              <a:xfrm>
                <a:off x="6751976" y="1626793"/>
                <a:ext cx="4507692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27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 &amp; A</a:t>
                </a:r>
                <a:endParaRPr b="1"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2"/>
              <p:cNvSpPr txBox="1"/>
              <p:nvPr/>
            </p:nvSpPr>
            <p:spPr>
              <a:xfrm>
                <a:off x="6751975" y="2134624"/>
                <a:ext cx="450769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질문 및 답변 시간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0" name="Google Shape;340;p2"/>
          <p:cNvSpPr txBox="1"/>
          <p:nvPr/>
        </p:nvSpPr>
        <p:spPr>
          <a:xfrm>
            <a:off x="725049" y="270704"/>
            <a:ext cx="61916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  <p:sp>
        <p:nvSpPr>
          <p:cNvPr id="341" name="Google Shape;341;p2"/>
          <p:cNvSpPr txBox="1"/>
          <p:nvPr/>
        </p:nvSpPr>
        <p:spPr>
          <a:xfrm>
            <a:off x="6195202" y="4971936"/>
            <a:ext cx="9580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0"/>
          <p:cNvSpPr txBox="1"/>
          <p:nvPr/>
        </p:nvSpPr>
        <p:spPr>
          <a:xfrm>
            <a:off x="7535579" y="641306"/>
            <a:ext cx="61916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chemeClr val="lt1"/>
                </a:solidFill>
              </a:rPr>
              <a:t>유사성 </a:t>
            </a:r>
            <a:r>
              <a:rPr lang="ko-KR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분석</a:t>
            </a:r>
            <a:endParaRPr/>
          </a:p>
        </p:txBody>
      </p:sp>
      <p:sp>
        <p:nvSpPr>
          <p:cNvPr id="684" name="Google Shape;684;p20"/>
          <p:cNvSpPr txBox="1"/>
          <p:nvPr/>
        </p:nvSpPr>
        <p:spPr>
          <a:xfrm>
            <a:off x="7035625" y="2283650"/>
            <a:ext cx="4903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Pcc, Dtw</a:t>
            </a:r>
            <a:r>
              <a:rPr lang="ko-KR" sz="3200">
                <a:solidFill>
                  <a:schemeClr val="lt1"/>
                </a:solidFill>
              </a:rPr>
              <a:t>를 이용한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셀트리온과 타주식 </a:t>
            </a:r>
            <a:r>
              <a:rPr lang="ko-KR" sz="3200">
                <a:solidFill>
                  <a:schemeClr val="lt1"/>
                </a:solidFill>
              </a:rPr>
              <a:t>간</a:t>
            </a: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의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</a:rPr>
              <a:t>유사성</a:t>
            </a: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분석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1"/>
          <p:cNvSpPr/>
          <p:nvPr/>
        </p:nvSpPr>
        <p:spPr>
          <a:xfrm flipH="1" rot="-5400000">
            <a:off x="6426438" y="0"/>
            <a:ext cx="5765562" cy="576556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21"/>
          <p:cNvSpPr txBox="1"/>
          <p:nvPr/>
        </p:nvSpPr>
        <p:spPr>
          <a:xfrm>
            <a:off x="8567303" y="1240351"/>
            <a:ext cx="292846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주식 데이터 불러오기 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21"/>
          <p:cNvSpPr/>
          <p:nvPr/>
        </p:nvSpPr>
        <p:spPr>
          <a:xfrm>
            <a:off x="9015004" y="613376"/>
            <a:ext cx="588430" cy="544215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3" name="Google Shape;69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475" y="482158"/>
            <a:ext cx="475297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049" y="3240999"/>
            <a:ext cx="3933825" cy="271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5" name="Google Shape;695;p21"/>
          <p:cNvCxnSpPr>
            <a:stCxn id="693" idx="2"/>
            <a:endCxn id="694" idx="0"/>
          </p:cNvCxnSpPr>
          <p:nvPr/>
        </p:nvCxnSpPr>
        <p:spPr>
          <a:xfrm>
            <a:off x="2696963" y="2187133"/>
            <a:ext cx="0" cy="105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96" name="Google Shape;696;p21"/>
          <p:cNvSpPr txBox="1"/>
          <p:nvPr/>
        </p:nvSpPr>
        <p:spPr>
          <a:xfrm>
            <a:off x="2818614" y="2535810"/>
            <a:ext cx="3276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Finance 라이브러리를 이용</a:t>
            </a:r>
            <a:endParaRPr/>
          </a:p>
        </p:txBody>
      </p:sp>
      <p:sp>
        <p:nvSpPr>
          <p:cNvPr id="697" name="Google Shape;697;p21"/>
          <p:cNvSpPr txBox="1"/>
          <p:nvPr/>
        </p:nvSpPr>
        <p:spPr>
          <a:xfrm>
            <a:off x="4663874" y="4413645"/>
            <a:ext cx="36045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 주식 데이터 추출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Google Shape;70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9893" y="132541"/>
            <a:ext cx="3141640" cy="2605604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22"/>
          <p:cNvSpPr/>
          <p:nvPr/>
        </p:nvSpPr>
        <p:spPr>
          <a:xfrm flipH="1" rot="-5400000">
            <a:off x="6426438" y="0"/>
            <a:ext cx="5765562" cy="576556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22"/>
          <p:cNvSpPr txBox="1"/>
          <p:nvPr/>
        </p:nvSpPr>
        <p:spPr>
          <a:xfrm>
            <a:off x="8567303" y="1240351"/>
            <a:ext cx="292846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계열사 간의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히트맵 분석</a:t>
            </a:r>
            <a:endParaRPr/>
          </a:p>
        </p:txBody>
      </p:sp>
      <p:sp>
        <p:nvSpPr>
          <p:cNvPr id="706" name="Google Shape;706;p22"/>
          <p:cNvSpPr/>
          <p:nvPr/>
        </p:nvSpPr>
        <p:spPr>
          <a:xfrm>
            <a:off x="9015004" y="613376"/>
            <a:ext cx="588430" cy="544215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7" name="Google Shape;70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3638769" cy="3174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650" y="3629320"/>
            <a:ext cx="3264172" cy="2717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0426" y="3398282"/>
            <a:ext cx="3405834" cy="30190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0" name="Google Shape;710;p22"/>
          <p:cNvCxnSpPr>
            <a:stCxn id="707" idx="2"/>
          </p:cNvCxnSpPr>
          <p:nvPr/>
        </p:nvCxnSpPr>
        <p:spPr>
          <a:xfrm>
            <a:off x="1819385" y="3174093"/>
            <a:ext cx="0" cy="45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11" name="Google Shape;711;p22"/>
          <p:cNvCxnSpPr>
            <a:stCxn id="703" idx="2"/>
            <a:endCxn id="709" idx="0"/>
          </p:cNvCxnSpPr>
          <p:nvPr/>
        </p:nvCxnSpPr>
        <p:spPr>
          <a:xfrm flipH="1" rot="-5400000">
            <a:off x="5452013" y="2506845"/>
            <a:ext cx="660000" cy="1122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12" name="Google Shape;712;p22"/>
          <p:cNvSpPr txBox="1"/>
          <p:nvPr/>
        </p:nvSpPr>
        <p:spPr>
          <a:xfrm>
            <a:off x="1977904" y="1587046"/>
            <a:ext cx="9757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카카오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계열사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2"/>
          <p:cNvSpPr txBox="1"/>
          <p:nvPr/>
        </p:nvSpPr>
        <p:spPr>
          <a:xfrm>
            <a:off x="5687308" y="1548125"/>
            <a:ext cx="13951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셀트리온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계열사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3"/>
          <p:cNvSpPr/>
          <p:nvPr/>
        </p:nvSpPr>
        <p:spPr>
          <a:xfrm flipH="1" rot="-5400000">
            <a:off x="6426438" y="0"/>
            <a:ext cx="5765562" cy="576556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23"/>
          <p:cNvSpPr/>
          <p:nvPr/>
        </p:nvSpPr>
        <p:spPr>
          <a:xfrm>
            <a:off x="9015004" y="613376"/>
            <a:ext cx="588430" cy="544215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23"/>
          <p:cNvSpPr txBox="1"/>
          <p:nvPr/>
        </p:nvSpPr>
        <p:spPr>
          <a:xfrm>
            <a:off x="8726960" y="1353307"/>
            <a:ext cx="32356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Pcc를 이용한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상관관계 분석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23"/>
          <p:cNvSpPr txBox="1"/>
          <p:nvPr/>
        </p:nvSpPr>
        <p:spPr>
          <a:xfrm>
            <a:off x="122854" y="449705"/>
            <a:ext cx="551294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피어슨 상관 계수(pcc)</a:t>
            </a:r>
            <a:endParaRPr b="1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23"/>
          <p:cNvSpPr txBox="1"/>
          <p:nvPr/>
        </p:nvSpPr>
        <p:spPr>
          <a:xfrm>
            <a:off x="122854" y="1157591"/>
            <a:ext cx="899823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두 변수  </a:t>
            </a:r>
            <a:r>
              <a:rPr b="0" i="1" lang="ko-KR" sz="18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ko-KR" sz="18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와 </a:t>
            </a:r>
            <a:r>
              <a:rPr b="0" i="1" lang="ko-KR" sz="18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ko-KR" sz="18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간의 선형 </a:t>
            </a:r>
            <a:r>
              <a:rPr b="1" lang="ko-KR" sz="18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상관 관계</a:t>
            </a:r>
            <a:r>
              <a:rPr lang="ko-KR" sz="18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를</a:t>
            </a:r>
            <a:r>
              <a:rPr b="1" lang="ko-KR" sz="18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계량화한 수치</a:t>
            </a:r>
            <a:endParaRPr sz="18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23"/>
          <p:cNvSpPr/>
          <p:nvPr/>
        </p:nvSpPr>
        <p:spPr>
          <a:xfrm>
            <a:off x="284085" y="1917577"/>
            <a:ext cx="2352583" cy="51294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다양한 주식데이터</a:t>
            </a:r>
            <a:endParaRPr/>
          </a:p>
        </p:txBody>
      </p:sp>
      <p:sp>
        <p:nvSpPr>
          <p:cNvPr id="725" name="Google Shape;725;p23"/>
          <p:cNvSpPr txBox="1"/>
          <p:nvPr/>
        </p:nvSpPr>
        <p:spPr>
          <a:xfrm>
            <a:off x="2302252" y="2419952"/>
            <a:ext cx="20063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시기에 따라 나눔</a:t>
            </a:r>
            <a:endParaRPr/>
          </a:p>
        </p:txBody>
      </p:sp>
      <p:sp>
        <p:nvSpPr>
          <p:cNvPr id="726" name="Google Shape;726;p23"/>
          <p:cNvSpPr/>
          <p:nvPr/>
        </p:nvSpPr>
        <p:spPr>
          <a:xfrm>
            <a:off x="122854" y="3582141"/>
            <a:ext cx="2379216" cy="1542233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1차 코로나 대유행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(20.02.15 ~ 20.04.02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3"/>
          <p:cNvSpPr/>
          <p:nvPr/>
        </p:nvSpPr>
        <p:spPr>
          <a:xfrm>
            <a:off x="2636668" y="3582141"/>
            <a:ext cx="2379216" cy="1542233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2차 코로나 대유행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(20.08.09 ~ 20.08.30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3"/>
          <p:cNvSpPr/>
          <p:nvPr/>
        </p:nvSpPr>
        <p:spPr>
          <a:xfrm>
            <a:off x="7664296" y="3582140"/>
            <a:ext cx="2379216" cy="1542233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4차 코로나 대유행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(21.07.08 ~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3"/>
          <p:cNvSpPr/>
          <p:nvPr/>
        </p:nvSpPr>
        <p:spPr>
          <a:xfrm>
            <a:off x="5150482" y="3582140"/>
            <a:ext cx="2379216" cy="1542233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3차 코로나 대유행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(20.11.01 ~ 20.12.31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3"/>
          <p:cNvSpPr txBox="1"/>
          <p:nvPr/>
        </p:nvSpPr>
        <p:spPr>
          <a:xfrm>
            <a:off x="825623" y="5539666"/>
            <a:ext cx="942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=&gt; 각 시기에 따른 주가 등락을 </a:t>
            </a:r>
            <a:r>
              <a:rPr b="1" lang="ko-KR" sz="1800">
                <a:solidFill>
                  <a:schemeClr val="dk1"/>
                </a:solidFill>
              </a:rPr>
              <a:t>차분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으로 표현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=&gt; 상관 계수 계산</a:t>
            </a:r>
            <a:endParaRPr/>
          </a:p>
        </p:txBody>
      </p:sp>
      <p:cxnSp>
        <p:nvCxnSpPr>
          <p:cNvPr id="731" name="Google Shape;731;p23"/>
          <p:cNvCxnSpPr>
            <a:stCxn id="724" idx="2"/>
          </p:cNvCxnSpPr>
          <p:nvPr/>
        </p:nvCxnSpPr>
        <p:spPr>
          <a:xfrm flipH="1" rot="-5400000">
            <a:off x="2804077" y="1086825"/>
            <a:ext cx="917400" cy="3604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nceDataReader 사용자 안내서 | FinanceData" id="737" name="Google Shape;7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7445" y="2593169"/>
            <a:ext cx="3526016" cy="832811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24"/>
          <p:cNvSpPr/>
          <p:nvPr/>
        </p:nvSpPr>
        <p:spPr>
          <a:xfrm flipH="1" rot="-5400000">
            <a:off x="6426438" y="0"/>
            <a:ext cx="5765562" cy="576556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24"/>
          <p:cNvSpPr/>
          <p:nvPr/>
        </p:nvSpPr>
        <p:spPr>
          <a:xfrm>
            <a:off x="9015004" y="613376"/>
            <a:ext cx="588430" cy="544215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24"/>
          <p:cNvSpPr txBox="1"/>
          <p:nvPr/>
        </p:nvSpPr>
        <p:spPr>
          <a:xfrm>
            <a:off x="8726960" y="1353307"/>
            <a:ext cx="32356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Pcc를 이용한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상관관계 분석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24"/>
          <p:cNvSpPr/>
          <p:nvPr/>
        </p:nvSpPr>
        <p:spPr>
          <a:xfrm>
            <a:off x="203521" y="281325"/>
            <a:ext cx="2680854" cy="145472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불러오기</a:t>
            </a:r>
            <a:endParaRPr/>
          </a:p>
        </p:txBody>
      </p:sp>
      <p:sp>
        <p:nvSpPr>
          <p:cNvPr id="742" name="Google Shape;742;p24"/>
          <p:cNvSpPr txBox="1"/>
          <p:nvPr/>
        </p:nvSpPr>
        <p:spPr>
          <a:xfrm>
            <a:off x="3024528" y="234261"/>
            <a:ext cx="19162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주가 데이터 와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종목코드 불러오기</a:t>
            </a:r>
            <a:endParaRPr/>
          </a:p>
        </p:txBody>
      </p:sp>
      <p:sp>
        <p:nvSpPr>
          <p:cNvPr id="743" name="Google Shape;743;p24"/>
          <p:cNvSpPr/>
          <p:nvPr/>
        </p:nvSpPr>
        <p:spPr>
          <a:xfrm>
            <a:off x="37267" y="4558180"/>
            <a:ext cx="3013363" cy="176645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기준 종목과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비교 종목들간의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상관계수 분석</a:t>
            </a:r>
            <a:endParaRPr/>
          </a:p>
        </p:txBody>
      </p:sp>
      <p:cxnSp>
        <p:nvCxnSpPr>
          <p:cNvPr id="744" name="Google Shape;744;p24"/>
          <p:cNvCxnSpPr>
            <a:stCxn id="741" idx="2"/>
            <a:endCxn id="743" idx="0"/>
          </p:cNvCxnSpPr>
          <p:nvPr/>
        </p:nvCxnSpPr>
        <p:spPr>
          <a:xfrm>
            <a:off x="1543948" y="1736052"/>
            <a:ext cx="0" cy="2822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745" name="Google Shape;74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0630" y="4558180"/>
            <a:ext cx="5031365" cy="17664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6" name="Google Shape;746;p24"/>
          <p:cNvCxnSpPr>
            <a:stCxn id="743" idx="2"/>
          </p:cNvCxnSpPr>
          <p:nvPr/>
        </p:nvCxnSpPr>
        <p:spPr>
          <a:xfrm>
            <a:off x="1543949" y="6324635"/>
            <a:ext cx="0" cy="150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7" name="Google Shape;747;p24"/>
          <p:cNvSpPr txBox="1"/>
          <p:nvPr/>
        </p:nvSpPr>
        <p:spPr>
          <a:xfrm>
            <a:off x="2001868" y="3709927"/>
            <a:ext cx="41100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기준 종목 셀트리온</a:t>
            </a:r>
            <a:endParaRPr/>
          </a:p>
        </p:txBody>
      </p:sp>
      <p:pic>
        <p:nvPicPr>
          <p:cNvPr id="748" name="Google Shape;74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01868" y="1850565"/>
            <a:ext cx="3438063" cy="18521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9" name="Google Shape;749;p24"/>
          <p:cNvCxnSpPr>
            <a:endCxn id="737" idx="0"/>
          </p:cNvCxnSpPr>
          <p:nvPr/>
        </p:nvCxnSpPr>
        <p:spPr>
          <a:xfrm>
            <a:off x="5412153" y="2393669"/>
            <a:ext cx="2328300" cy="1995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50" name="Google Shape;750;p24"/>
          <p:cNvSpPr txBox="1"/>
          <p:nvPr/>
        </p:nvSpPr>
        <p:spPr>
          <a:xfrm>
            <a:off x="6005143" y="1999107"/>
            <a:ext cx="16690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활용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Google Shape;7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302" y="2016406"/>
            <a:ext cx="5631401" cy="4422774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25"/>
          <p:cNvSpPr/>
          <p:nvPr/>
        </p:nvSpPr>
        <p:spPr>
          <a:xfrm flipH="1" rot="-5400000">
            <a:off x="6426438" y="0"/>
            <a:ext cx="5765562" cy="576556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25"/>
          <p:cNvSpPr/>
          <p:nvPr/>
        </p:nvSpPr>
        <p:spPr>
          <a:xfrm>
            <a:off x="9015004" y="613376"/>
            <a:ext cx="588430" cy="544215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25"/>
          <p:cNvSpPr txBox="1"/>
          <p:nvPr/>
        </p:nvSpPr>
        <p:spPr>
          <a:xfrm>
            <a:off x="8726960" y="1353307"/>
            <a:ext cx="32356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Pcc를 이용한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상관관계 분석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25"/>
          <p:cNvSpPr/>
          <p:nvPr/>
        </p:nvSpPr>
        <p:spPr>
          <a:xfrm>
            <a:off x="232778" y="2807563"/>
            <a:ext cx="2919845" cy="167293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상관계수 구하기</a:t>
            </a:r>
            <a:endParaRPr/>
          </a:p>
        </p:txBody>
      </p:sp>
      <p:cxnSp>
        <p:nvCxnSpPr>
          <p:cNvPr id="760" name="Google Shape;760;p25"/>
          <p:cNvCxnSpPr>
            <a:endCxn id="759" idx="0"/>
          </p:cNvCxnSpPr>
          <p:nvPr/>
        </p:nvCxnSpPr>
        <p:spPr>
          <a:xfrm>
            <a:off x="1692701" y="-621437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61" name="Google Shape;761;p25"/>
          <p:cNvSpPr txBox="1"/>
          <p:nvPr/>
        </p:nvSpPr>
        <p:spPr>
          <a:xfrm>
            <a:off x="3112986" y="1093063"/>
            <a:ext cx="23365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기준 종목과 가장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상관계수가 </a:t>
            </a:r>
            <a:r>
              <a:rPr lang="ko-KR" sz="1800">
                <a:solidFill>
                  <a:schemeClr val="dk1"/>
                </a:solidFill>
              </a:rPr>
              <a:t>유사한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종목을 구함</a:t>
            </a:r>
            <a:endParaRPr/>
          </a:p>
        </p:txBody>
      </p:sp>
      <p:cxnSp>
        <p:nvCxnSpPr>
          <p:cNvPr id="762" name="Google Shape;762;p25"/>
          <p:cNvCxnSpPr>
            <a:stCxn id="759" idx="2"/>
          </p:cNvCxnSpPr>
          <p:nvPr/>
        </p:nvCxnSpPr>
        <p:spPr>
          <a:xfrm>
            <a:off x="1692701" y="4480499"/>
            <a:ext cx="0" cy="247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6"/>
          <p:cNvSpPr/>
          <p:nvPr/>
        </p:nvSpPr>
        <p:spPr>
          <a:xfrm flipH="1" rot="-5400000">
            <a:off x="6426438" y="0"/>
            <a:ext cx="5765562" cy="576556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26"/>
          <p:cNvSpPr/>
          <p:nvPr/>
        </p:nvSpPr>
        <p:spPr>
          <a:xfrm>
            <a:off x="9015004" y="613376"/>
            <a:ext cx="588430" cy="544215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6"/>
          <p:cNvSpPr txBox="1"/>
          <p:nvPr/>
        </p:nvSpPr>
        <p:spPr>
          <a:xfrm>
            <a:off x="8726960" y="1353307"/>
            <a:ext cx="32356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Pcc를 이용한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상관관계 분석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0" name="Google Shape;770;p26"/>
          <p:cNvCxnSpPr/>
          <p:nvPr/>
        </p:nvCxnSpPr>
        <p:spPr>
          <a:xfrm>
            <a:off x="1689308" y="0"/>
            <a:ext cx="1" cy="51136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71" name="Google Shape;771;p26"/>
          <p:cNvSpPr/>
          <p:nvPr/>
        </p:nvSpPr>
        <p:spPr>
          <a:xfrm>
            <a:off x="597701" y="511367"/>
            <a:ext cx="2306782" cy="116378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endParaRPr/>
          </a:p>
        </p:txBody>
      </p:sp>
      <p:grpSp>
        <p:nvGrpSpPr>
          <p:cNvPr id="772" name="Google Shape;772;p26"/>
          <p:cNvGrpSpPr/>
          <p:nvPr/>
        </p:nvGrpSpPr>
        <p:grpSpPr>
          <a:xfrm>
            <a:off x="245416" y="2522708"/>
            <a:ext cx="3756476" cy="957766"/>
            <a:chOff x="104224" y="2308344"/>
            <a:chExt cx="5324475" cy="957766"/>
          </a:xfrm>
        </p:grpSpPr>
        <p:pic>
          <p:nvPicPr>
            <p:cNvPr id="773" name="Google Shape;773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224" y="2896778"/>
              <a:ext cx="5324475" cy="3693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4" name="Google Shape;774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7220" y="2308344"/>
              <a:ext cx="4483223" cy="5791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5" name="Google Shape;775;p26"/>
          <p:cNvGrpSpPr/>
          <p:nvPr/>
        </p:nvGrpSpPr>
        <p:grpSpPr>
          <a:xfrm>
            <a:off x="4090086" y="2513522"/>
            <a:ext cx="3878279" cy="959154"/>
            <a:chOff x="114094" y="3591891"/>
            <a:chExt cx="3878279" cy="959154"/>
          </a:xfrm>
        </p:grpSpPr>
        <p:pic>
          <p:nvPicPr>
            <p:cNvPr id="776" name="Google Shape;776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7220" y="3591891"/>
              <a:ext cx="3835153" cy="562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7" name="Google Shape;777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4094" y="4251047"/>
              <a:ext cx="3835153" cy="2999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8" name="Google Shape;778;p26"/>
          <p:cNvGrpSpPr/>
          <p:nvPr/>
        </p:nvGrpSpPr>
        <p:grpSpPr>
          <a:xfrm>
            <a:off x="205742" y="4771912"/>
            <a:ext cx="3835823" cy="1013723"/>
            <a:chOff x="123134" y="4979846"/>
            <a:chExt cx="4370121" cy="1013723"/>
          </a:xfrm>
        </p:grpSpPr>
        <p:pic>
          <p:nvPicPr>
            <p:cNvPr id="779" name="Google Shape;779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23134" y="4979846"/>
              <a:ext cx="4370121" cy="62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0" name="Google Shape;780;p2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57220" y="5537555"/>
              <a:ext cx="4106751" cy="45601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1" name="Google Shape;781;p26"/>
          <p:cNvGrpSpPr/>
          <p:nvPr/>
        </p:nvGrpSpPr>
        <p:grpSpPr>
          <a:xfrm>
            <a:off x="4342010" y="4867410"/>
            <a:ext cx="3507979" cy="800100"/>
            <a:chOff x="5428699" y="3782999"/>
            <a:chExt cx="4743450" cy="800100"/>
          </a:xfrm>
        </p:grpSpPr>
        <p:pic>
          <p:nvPicPr>
            <p:cNvPr id="782" name="Google Shape;782;p2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428699" y="3782999"/>
              <a:ext cx="4743450" cy="466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3" name="Google Shape;783;p2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488634" y="4249724"/>
              <a:ext cx="4114800" cy="3333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4" name="Google Shape;784;p26"/>
          <p:cNvGrpSpPr/>
          <p:nvPr/>
        </p:nvGrpSpPr>
        <p:grpSpPr>
          <a:xfrm>
            <a:off x="82561" y="1708962"/>
            <a:ext cx="8015100" cy="4735500"/>
            <a:chOff x="82561" y="1708962"/>
            <a:chExt cx="8015100" cy="4735500"/>
          </a:xfrm>
        </p:grpSpPr>
        <p:sp>
          <p:nvSpPr>
            <p:cNvPr id="785" name="Google Shape;785;p26"/>
            <p:cNvSpPr txBox="1"/>
            <p:nvPr/>
          </p:nvSpPr>
          <p:spPr>
            <a:xfrm>
              <a:off x="955555" y="1761123"/>
              <a:ext cx="21661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1차 코로나 대유행</a:t>
              </a:r>
              <a:endParaRPr/>
            </a:p>
          </p:txBody>
        </p:sp>
        <p:sp>
          <p:nvSpPr>
            <p:cNvPr id="786" name="Google Shape;786;p26"/>
            <p:cNvSpPr txBox="1"/>
            <p:nvPr/>
          </p:nvSpPr>
          <p:spPr>
            <a:xfrm>
              <a:off x="5118964" y="1857456"/>
              <a:ext cx="21661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2차 코로나 대유행</a:t>
              </a:r>
              <a:endParaRPr/>
            </a:p>
          </p:txBody>
        </p:sp>
        <p:sp>
          <p:nvSpPr>
            <p:cNvPr id="787" name="Google Shape;787;p26"/>
            <p:cNvSpPr txBox="1"/>
            <p:nvPr/>
          </p:nvSpPr>
          <p:spPr>
            <a:xfrm>
              <a:off x="895060" y="4184394"/>
              <a:ext cx="21661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3차 코로나 대유행</a:t>
              </a:r>
              <a:endParaRPr/>
            </a:p>
          </p:txBody>
        </p:sp>
        <p:sp>
          <p:nvSpPr>
            <p:cNvPr id="788" name="Google Shape;788;p26"/>
            <p:cNvSpPr txBox="1"/>
            <p:nvPr/>
          </p:nvSpPr>
          <p:spPr>
            <a:xfrm>
              <a:off x="5118963" y="4141576"/>
              <a:ext cx="21661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4차 코로나 대유행</a:t>
              </a:r>
              <a:endParaRPr/>
            </a:p>
          </p:txBody>
        </p:sp>
        <p:grpSp>
          <p:nvGrpSpPr>
            <p:cNvPr id="789" name="Google Shape;789;p26"/>
            <p:cNvGrpSpPr/>
            <p:nvPr/>
          </p:nvGrpSpPr>
          <p:grpSpPr>
            <a:xfrm>
              <a:off x="82561" y="1708962"/>
              <a:ext cx="8015100" cy="4735500"/>
              <a:chOff x="82561" y="1708962"/>
              <a:chExt cx="8015100" cy="4735500"/>
            </a:xfrm>
          </p:grpSpPr>
          <p:sp>
            <p:nvSpPr>
              <p:cNvPr id="790" name="Google Shape;790;p26"/>
              <p:cNvSpPr/>
              <p:nvPr/>
            </p:nvSpPr>
            <p:spPr>
              <a:xfrm>
                <a:off x="82561" y="1708962"/>
                <a:ext cx="8015051" cy="4735420"/>
              </a:xfrm>
              <a:prstGeom prst="rect">
                <a:avLst/>
              </a:prstGeom>
              <a:noFill/>
              <a:ln cap="flat" cmpd="sng" w="12700">
                <a:solidFill>
                  <a:srgbClr val="36434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91" name="Google Shape;791;p26"/>
              <p:cNvCxnSpPr>
                <a:stCxn id="790" idx="0"/>
                <a:endCxn id="790" idx="2"/>
              </p:cNvCxnSpPr>
              <p:nvPr/>
            </p:nvCxnSpPr>
            <p:spPr>
              <a:xfrm>
                <a:off x="4090086" y="1708962"/>
                <a:ext cx="0" cy="473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92" name="Google Shape;792;p26"/>
              <p:cNvCxnSpPr>
                <a:stCxn id="790" idx="1"/>
                <a:endCxn id="790" idx="3"/>
              </p:cNvCxnSpPr>
              <p:nvPr/>
            </p:nvCxnSpPr>
            <p:spPr>
              <a:xfrm>
                <a:off x="82561" y="4076672"/>
                <a:ext cx="801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27"/>
          <p:cNvSpPr/>
          <p:nvPr/>
        </p:nvSpPr>
        <p:spPr>
          <a:xfrm flipH="1" rot="-5400000">
            <a:off x="6426438" y="0"/>
            <a:ext cx="5765562" cy="576556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27"/>
          <p:cNvSpPr/>
          <p:nvPr/>
        </p:nvSpPr>
        <p:spPr>
          <a:xfrm>
            <a:off x="9015004" y="613376"/>
            <a:ext cx="588430" cy="544215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27"/>
          <p:cNvSpPr txBox="1"/>
          <p:nvPr/>
        </p:nvSpPr>
        <p:spPr>
          <a:xfrm>
            <a:off x="8726960" y="1599528"/>
            <a:ext cx="3235654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Dtw 분석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27"/>
          <p:cNvSpPr txBox="1"/>
          <p:nvPr/>
        </p:nvSpPr>
        <p:spPr>
          <a:xfrm>
            <a:off x="229386" y="1674849"/>
            <a:ext cx="68350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time warping</a:t>
            </a:r>
            <a:r>
              <a:rPr b="1" lang="ko-KR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(dtw)</a:t>
            </a:r>
            <a:endParaRPr b="1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파이썬 코딩으로 말하는 데이터 분석 - 10. DTW (Dynamic time wrapping)" id="802" name="Google Shape;80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760" y="2428875"/>
            <a:ext cx="8274199" cy="3980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nceDataReader 사용자 안내서 | FinanceData" id="807" name="Google Shape;80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5143" y="2596189"/>
            <a:ext cx="3526016" cy="832811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28"/>
          <p:cNvSpPr/>
          <p:nvPr/>
        </p:nvSpPr>
        <p:spPr>
          <a:xfrm flipH="1" rot="-5400000">
            <a:off x="6426438" y="0"/>
            <a:ext cx="5765562" cy="576556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28"/>
          <p:cNvSpPr/>
          <p:nvPr/>
        </p:nvSpPr>
        <p:spPr>
          <a:xfrm>
            <a:off x="9015004" y="613376"/>
            <a:ext cx="588430" cy="544215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28"/>
          <p:cNvSpPr txBox="1"/>
          <p:nvPr/>
        </p:nvSpPr>
        <p:spPr>
          <a:xfrm>
            <a:off x="8726960" y="1599528"/>
            <a:ext cx="3235654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Dtw 분석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28"/>
          <p:cNvSpPr/>
          <p:nvPr/>
        </p:nvSpPr>
        <p:spPr>
          <a:xfrm>
            <a:off x="203521" y="281325"/>
            <a:ext cx="2680854" cy="145472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불러오기</a:t>
            </a:r>
            <a:endParaRPr/>
          </a:p>
        </p:txBody>
      </p:sp>
      <p:sp>
        <p:nvSpPr>
          <p:cNvPr id="812" name="Google Shape;812;p28"/>
          <p:cNvSpPr txBox="1"/>
          <p:nvPr/>
        </p:nvSpPr>
        <p:spPr>
          <a:xfrm>
            <a:off x="3024528" y="234261"/>
            <a:ext cx="19162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주가 데이터 와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종목코드 불러오기</a:t>
            </a:r>
            <a:endParaRPr/>
          </a:p>
        </p:txBody>
      </p:sp>
      <p:sp>
        <p:nvSpPr>
          <p:cNvPr id="813" name="Google Shape;813;p28"/>
          <p:cNvSpPr/>
          <p:nvPr/>
        </p:nvSpPr>
        <p:spPr>
          <a:xfrm>
            <a:off x="37266" y="4463082"/>
            <a:ext cx="3013363" cy="176645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기준 종목과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비교 종목들간의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Dtw 분석</a:t>
            </a:r>
            <a:endParaRPr/>
          </a:p>
        </p:txBody>
      </p:sp>
      <p:cxnSp>
        <p:nvCxnSpPr>
          <p:cNvPr id="814" name="Google Shape;814;p28"/>
          <p:cNvCxnSpPr>
            <a:endCxn id="813" idx="0"/>
          </p:cNvCxnSpPr>
          <p:nvPr/>
        </p:nvCxnSpPr>
        <p:spPr>
          <a:xfrm>
            <a:off x="1543948" y="1736082"/>
            <a:ext cx="0" cy="272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815" name="Google Shape;81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0629" y="4455823"/>
            <a:ext cx="4778604" cy="17809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6" name="Google Shape;816;p28"/>
          <p:cNvCxnSpPr>
            <a:stCxn id="813" idx="2"/>
          </p:cNvCxnSpPr>
          <p:nvPr/>
        </p:nvCxnSpPr>
        <p:spPr>
          <a:xfrm>
            <a:off x="1543948" y="6229537"/>
            <a:ext cx="0" cy="142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7" name="Google Shape;817;p28"/>
          <p:cNvSpPr txBox="1"/>
          <p:nvPr/>
        </p:nvSpPr>
        <p:spPr>
          <a:xfrm>
            <a:off x="2001868" y="3709927"/>
            <a:ext cx="41100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기준 종목 셀트리온</a:t>
            </a:r>
            <a:endParaRPr/>
          </a:p>
        </p:txBody>
      </p:sp>
      <p:pic>
        <p:nvPicPr>
          <p:cNvPr id="818" name="Google Shape;81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01868" y="1850565"/>
            <a:ext cx="3438063" cy="18521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9" name="Google Shape;819;p28"/>
          <p:cNvCxnSpPr>
            <a:endCxn id="807" idx="0"/>
          </p:cNvCxnSpPr>
          <p:nvPr/>
        </p:nvCxnSpPr>
        <p:spPr>
          <a:xfrm>
            <a:off x="5439851" y="2396689"/>
            <a:ext cx="2328300" cy="1995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20" name="Google Shape;820;p28"/>
          <p:cNvSpPr txBox="1"/>
          <p:nvPr/>
        </p:nvSpPr>
        <p:spPr>
          <a:xfrm>
            <a:off x="6005143" y="1999107"/>
            <a:ext cx="16690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활용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070" y="1272898"/>
            <a:ext cx="5506677" cy="3214877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9"/>
          <p:cNvSpPr/>
          <p:nvPr/>
        </p:nvSpPr>
        <p:spPr>
          <a:xfrm flipH="1" rot="-5400000">
            <a:off x="6426438" y="0"/>
            <a:ext cx="5765562" cy="576556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29"/>
          <p:cNvSpPr/>
          <p:nvPr/>
        </p:nvSpPr>
        <p:spPr>
          <a:xfrm>
            <a:off x="9015004" y="613376"/>
            <a:ext cx="588430" cy="544215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29"/>
          <p:cNvSpPr txBox="1"/>
          <p:nvPr/>
        </p:nvSpPr>
        <p:spPr>
          <a:xfrm>
            <a:off x="8726960" y="1599528"/>
            <a:ext cx="3235654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Dtw 분석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29"/>
          <p:cNvSpPr/>
          <p:nvPr/>
        </p:nvSpPr>
        <p:spPr>
          <a:xfrm>
            <a:off x="234478" y="2592532"/>
            <a:ext cx="2919845" cy="167293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Dtw 구하기</a:t>
            </a:r>
            <a:endParaRPr/>
          </a:p>
        </p:txBody>
      </p:sp>
      <p:cxnSp>
        <p:nvCxnSpPr>
          <p:cNvPr id="830" name="Google Shape;830;p29"/>
          <p:cNvCxnSpPr>
            <a:endCxn id="829" idx="0"/>
          </p:cNvCxnSpPr>
          <p:nvPr/>
        </p:nvCxnSpPr>
        <p:spPr>
          <a:xfrm>
            <a:off x="1694401" y="-68"/>
            <a:ext cx="0" cy="259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31" name="Google Shape;831;p29"/>
          <p:cNvSpPr txBox="1"/>
          <p:nvPr/>
        </p:nvSpPr>
        <p:spPr>
          <a:xfrm>
            <a:off x="3275232" y="125266"/>
            <a:ext cx="2336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기준 종목과 가장 비슷한(0에 가까운) 종목을 구함</a:t>
            </a:r>
            <a:endParaRPr/>
          </a:p>
        </p:txBody>
      </p:sp>
      <p:cxnSp>
        <p:nvCxnSpPr>
          <p:cNvPr id="832" name="Google Shape;832;p29"/>
          <p:cNvCxnSpPr>
            <a:stCxn id="829" idx="2"/>
          </p:cNvCxnSpPr>
          <p:nvPr/>
        </p:nvCxnSpPr>
        <p:spPr>
          <a:xfrm>
            <a:off x="1694401" y="4265468"/>
            <a:ext cx="0" cy="259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33" name="Google Shape;83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5070" y="4421100"/>
            <a:ext cx="5506678" cy="2195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3"/>
          <p:cNvGrpSpPr/>
          <p:nvPr/>
        </p:nvGrpSpPr>
        <p:grpSpPr>
          <a:xfrm>
            <a:off x="0" y="5595675"/>
            <a:ext cx="12192000" cy="1262326"/>
            <a:chOff x="0" y="5595675"/>
            <a:chExt cx="12192000" cy="1262326"/>
          </a:xfrm>
        </p:grpSpPr>
        <p:sp>
          <p:nvSpPr>
            <p:cNvPr id="347" name="Google Shape;347;p3"/>
            <p:cNvSpPr/>
            <p:nvPr/>
          </p:nvSpPr>
          <p:spPr>
            <a:xfrm>
              <a:off x="0" y="5595675"/>
              <a:ext cx="6664569" cy="1262326"/>
            </a:xfrm>
            <a:custGeom>
              <a:rect b="b" l="l" r="r" t="t"/>
              <a:pathLst>
                <a:path extrusionOk="0" h="1682495" w="8882887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solidFill>
              <a:srgbClr val="8BA1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6570868" y="6276408"/>
              <a:ext cx="3651746" cy="581593"/>
            </a:xfrm>
            <a:custGeom>
              <a:rect b="b" l="l" r="r" t="t"/>
              <a:pathLst>
                <a:path extrusionOk="0" h="1941773" w="12192148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rgbClr val="8BA1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"/>
            <p:cNvSpPr/>
            <p:nvPr/>
          </p:nvSpPr>
          <p:spPr>
            <a:xfrm flipH="1">
              <a:off x="11318872" y="6387731"/>
              <a:ext cx="873128" cy="470270"/>
            </a:xfrm>
            <a:custGeom>
              <a:rect b="b" l="l" r="r" t="t"/>
              <a:pathLst>
                <a:path extrusionOk="0" h="470270" w="873128">
                  <a:moveTo>
                    <a:pt x="651947" y="0"/>
                  </a:moveTo>
                  <a:cubicBezTo>
                    <a:pt x="666999" y="5232"/>
                    <a:pt x="679541" y="10465"/>
                    <a:pt x="694592" y="13081"/>
                  </a:cubicBezTo>
                  <a:cubicBezTo>
                    <a:pt x="697101" y="15697"/>
                    <a:pt x="699609" y="18314"/>
                    <a:pt x="702118" y="20929"/>
                  </a:cubicBezTo>
                  <a:cubicBezTo>
                    <a:pt x="702118" y="138657"/>
                    <a:pt x="702118" y="256385"/>
                    <a:pt x="702118" y="371496"/>
                  </a:cubicBezTo>
                  <a:cubicBezTo>
                    <a:pt x="707135" y="371496"/>
                    <a:pt x="712152" y="371496"/>
                    <a:pt x="719678" y="371496"/>
                  </a:cubicBezTo>
                  <a:cubicBezTo>
                    <a:pt x="719678" y="324406"/>
                    <a:pt x="719678" y="277315"/>
                    <a:pt x="719678" y="230223"/>
                  </a:cubicBezTo>
                  <a:cubicBezTo>
                    <a:pt x="724695" y="230223"/>
                    <a:pt x="729712" y="230223"/>
                    <a:pt x="734729" y="230223"/>
                  </a:cubicBezTo>
                  <a:cubicBezTo>
                    <a:pt x="734729" y="224991"/>
                    <a:pt x="734729" y="222375"/>
                    <a:pt x="734729" y="217142"/>
                  </a:cubicBezTo>
                  <a:cubicBezTo>
                    <a:pt x="739746" y="214526"/>
                    <a:pt x="744763" y="211911"/>
                    <a:pt x="749780" y="209294"/>
                  </a:cubicBezTo>
                  <a:lnTo>
                    <a:pt x="762322" y="209294"/>
                  </a:lnTo>
                  <a:cubicBezTo>
                    <a:pt x="762322" y="204062"/>
                    <a:pt x="762322" y="201445"/>
                    <a:pt x="762322" y="196214"/>
                  </a:cubicBezTo>
                  <a:cubicBezTo>
                    <a:pt x="764831" y="193597"/>
                    <a:pt x="769848" y="190980"/>
                    <a:pt x="772356" y="188365"/>
                  </a:cubicBezTo>
                  <a:cubicBezTo>
                    <a:pt x="779883" y="188365"/>
                    <a:pt x="789917" y="188365"/>
                    <a:pt x="797443" y="188365"/>
                  </a:cubicBezTo>
                  <a:cubicBezTo>
                    <a:pt x="797443" y="201445"/>
                    <a:pt x="797443" y="217142"/>
                    <a:pt x="797443" y="230223"/>
                  </a:cubicBezTo>
                  <a:cubicBezTo>
                    <a:pt x="815003" y="230223"/>
                    <a:pt x="832563" y="230223"/>
                    <a:pt x="850122" y="230223"/>
                  </a:cubicBezTo>
                  <a:cubicBezTo>
                    <a:pt x="850122" y="279931"/>
                    <a:pt x="850122" y="327022"/>
                    <a:pt x="850122" y="376729"/>
                  </a:cubicBezTo>
                  <a:cubicBezTo>
                    <a:pt x="857648" y="376729"/>
                    <a:pt x="865174" y="376729"/>
                    <a:pt x="870190" y="376729"/>
                  </a:cubicBezTo>
                  <a:lnTo>
                    <a:pt x="873128" y="375580"/>
                  </a:lnTo>
                  <a:lnTo>
                    <a:pt x="873128" y="470270"/>
                  </a:lnTo>
                  <a:lnTo>
                    <a:pt x="0" y="470270"/>
                  </a:lnTo>
                  <a:lnTo>
                    <a:pt x="47325" y="388300"/>
                  </a:lnTo>
                  <a:cubicBezTo>
                    <a:pt x="62189" y="387058"/>
                    <a:pt x="77084" y="385817"/>
                    <a:pt x="92542" y="384577"/>
                  </a:cubicBezTo>
                  <a:cubicBezTo>
                    <a:pt x="92542" y="371496"/>
                    <a:pt x="92542" y="361032"/>
                    <a:pt x="92542" y="347950"/>
                  </a:cubicBezTo>
                  <a:cubicBezTo>
                    <a:pt x="110102" y="347950"/>
                    <a:pt x="127661" y="347950"/>
                    <a:pt x="142713" y="347950"/>
                  </a:cubicBezTo>
                  <a:cubicBezTo>
                    <a:pt x="142713" y="340102"/>
                    <a:pt x="142713" y="334870"/>
                    <a:pt x="142713" y="327022"/>
                  </a:cubicBezTo>
                  <a:cubicBezTo>
                    <a:pt x="177833" y="327022"/>
                    <a:pt x="212952" y="327022"/>
                    <a:pt x="248072" y="327022"/>
                  </a:cubicBezTo>
                  <a:cubicBezTo>
                    <a:pt x="248072" y="332253"/>
                    <a:pt x="248072" y="334870"/>
                    <a:pt x="248072" y="340102"/>
                  </a:cubicBezTo>
                  <a:cubicBezTo>
                    <a:pt x="270649" y="340102"/>
                    <a:pt x="293225" y="340102"/>
                    <a:pt x="315802" y="340102"/>
                  </a:cubicBezTo>
                  <a:cubicBezTo>
                    <a:pt x="315802" y="342719"/>
                    <a:pt x="315802" y="345335"/>
                    <a:pt x="315802" y="347950"/>
                  </a:cubicBezTo>
                  <a:cubicBezTo>
                    <a:pt x="320820" y="347950"/>
                    <a:pt x="328345" y="347950"/>
                    <a:pt x="335870" y="347950"/>
                  </a:cubicBezTo>
                  <a:cubicBezTo>
                    <a:pt x="335870" y="350567"/>
                    <a:pt x="335870" y="353184"/>
                    <a:pt x="335870" y="355799"/>
                  </a:cubicBezTo>
                  <a:cubicBezTo>
                    <a:pt x="340888" y="355799"/>
                    <a:pt x="348413" y="355799"/>
                    <a:pt x="353430" y="355799"/>
                  </a:cubicBezTo>
                  <a:cubicBezTo>
                    <a:pt x="353430" y="316558"/>
                    <a:pt x="353430" y="277315"/>
                    <a:pt x="353430" y="238072"/>
                  </a:cubicBezTo>
                  <a:cubicBezTo>
                    <a:pt x="370990" y="232840"/>
                    <a:pt x="388551" y="227608"/>
                    <a:pt x="406110" y="222375"/>
                  </a:cubicBezTo>
                  <a:cubicBezTo>
                    <a:pt x="438722" y="222375"/>
                    <a:pt x="471332" y="222375"/>
                    <a:pt x="503943" y="222375"/>
                  </a:cubicBezTo>
                  <a:cubicBezTo>
                    <a:pt x="503943" y="159587"/>
                    <a:pt x="503943" y="96798"/>
                    <a:pt x="503943" y="34011"/>
                  </a:cubicBezTo>
                  <a:cubicBezTo>
                    <a:pt x="511469" y="28778"/>
                    <a:pt x="521503" y="26163"/>
                    <a:pt x="531537" y="20929"/>
                  </a:cubicBezTo>
                  <a:cubicBezTo>
                    <a:pt x="571673" y="15697"/>
                    <a:pt x="611811" y="7849"/>
                    <a:pt x="651947" y="0"/>
                  </a:cubicBezTo>
                  <a:close/>
                </a:path>
              </a:pathLst>
            </a:custGeom>
            <a:solidFill>
              <a:srgbClr val="8BA1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10222614" y="6322479"/>
              <a:ext cx="1673378" cy="535522"/>
            </a:xfrm>
            <a:custGeom>
              <a:rect b="b" l="l" r="r" t="t"/>
              <a:pathLst>
                <a:path extrusionOk="0" h="449340" w="1404080">
                  <a:moveTo>
                    <a:pt x="527275" y="0"/>
                  </a:moveTo>
                  <a:cubicBezTo>
                    <a:pt x="527275" y="0"/>
                    <a:pt x="527275" y="0"/>
                    <a:pt x="569920" y="0"/>
                  </a:cubicBezTo>
                  <a:cubicBezTo>
                    <a:pt x="569920" y="0"/>
                    <a:pt x="569920" y="0"/>
                    <a:pt x="569920" y="1963"/>
                  </a:cubicBezTo>
                  <a:lnTo>
                    <a:pt x="569920" y="15697"/>
                  </a:lnTo>
                  <a:cubicBezTo>
                    <a:pt x="569920" y="15697"/>
                    <a:pt x="569920" y="15697"/>
                    <a:pt x="612566" y="15697"/>
                  </a:cubicBezTo>
                  <a:cubicBezTo>
                    <a:pt x="612566" y="15697"/>
                    <a:pt x="612566" y="15697"/>
                    <a:pt x="612566" y="117728"/>
                  </a:cubicBezTo>
                  <a:cubicBezTo>
                    <a:pt x="612566" y="117728"/>
                    <a:pt x="612566" y="117728"/>
                    <a:pt x="614134" y="117728"/>
                  </a:cubicBezTo>
                  <a:lnTo>
                    <a:pt x="625109" y="117728"/>
                  </a:lnTo>
                  <a:cubicBezTo>
                    <a:pt x="625109" y="117728"/>
                    <a:pt x="625109" y="117728"/>
                    <a:pt x="625109" y="266850"/>
                  </a:cubicBezTo>
                  <a:cubicBezTo>
                    <a:pt x="625109" y="266850"/>
                    <a:pt x="625109" y="266850"/>
                    <a:pt x="627616" y="266850"/>
                  </a:cubicBezTo>
                  <a:lnTo>
                    <a:pt x="645177" y="266850"/>
                  </a:lnTo>
                  <a:cubicBezTo>
                    <a:pt x="645177" y="266850"/>
                    <a:pt x="645177" y="266850"/>
                    <a:pt x="645177" y="170051"/>
                  </a:cubicBezTo>
                  <a:cubicBezTo>
                    <a:pt x="645177" y="170051"/>
                    <a:pt x="645177" y="170051"/>
                    <a:pt x="646118" y="169398"/>
                  </a:cubicBezTo>
                  <a:lnTo>
                    <a:pt x="652702" y="164820"/>
                  </a:lnTo>
                  <a:cubicBezTo>
                    <a:pt x="657720" y="164820"/>
                    <a:pt x="657720" y="164820"/>
                    <a:pt x="657720" y="166127"/>
                  </a:cubicBezTo>
                  <a:lnTo>
                    <a:pt x="657720" y="175284"/>
                  </a:lnTo>
                  <a:cubicBezTo>
                    <a:pt x="657720" y="175284"/>
                    <a:pt x="657720" y="175284"/>
                    <a:pt x="660227" y="173976"/>
                  </a:cubicBezTo>
                  <a:lnTo>
                    <a:pt x="677788" y="164820"/>
                  </a:lnTo>
                  <a:cubicBezTo>
                    <a:pt x="677788" y="164820"/>
                    <a:pt x="677788" y="164820"/>
                    <a:pt x="679984" y="164820"/>
                  </a:cubicBezTo>
                  <a:lnTo>
                    <a:pt x="695348" y="164820"/>
                  </a:lnTo>
                  <a:cubicBezTo>
                    <a:pt x="695348" y="164820"/>
                    <a:pt x="695348" y="164820"/>
                    <a:pt x="695348" y="342719"/>
                  </a:cubicBezTo>
                  <a:cubicBezTo>
                    <a:pt x="695348" y="342719"/>
                    <a:pt x="695348" y="342719"/>
                    <a:pt x="730468" y="347952"/>
                  </a:cubicBezTo>
                  <a:cubicBezTo>
                    <a:pt x="730468" y="345335"/>
                    <a:pt x="730468" y="342719"/>
                    <a:pt x="730468" y="340104"/>
                  </a:cubicBezTo>
                  <a:cubicBezTo>
                    <a:pt x="743011" y="340104"/>
                    <a:pt x="755552" y="340104"/>
                    <a:pt x="768095" y="340104"/>
                  </a:cubicBezTo>
                  <a:cubicBezTo>
                    <a:pt x="768095" y="327022"/>
                    <a:pt x="768095" y="316558"/>
                    <a:pt x="768095" y="306093"/>
                  </a:cubicBezTo>
                  <a:lnTo>
                    <a:pt x="778129" y="306093"/>
                  </a:lnTo>
                  <a:cubicBezTo>
                    <a:pt x="778129" y="290395"/>
                    <a:pt x="778129" y="277315"/>
                    <a:pt x="778129" y="261618"/>
                  </a:cubicBezTo>
                  <a:cubicBezTo>
                    <a:pt x="780638" y="261618"/>
                    <a:pt x="783147" y="261618"/>
                    <a:pt x="785656" y="261618"/>
                  </a:cubicBezTo>
                  <a:cubicBezTo>
                    <a:pt x="785656" y="245921"/>
                    <a:pt x="785656" y="232840"/>
                    <a:pt x="785656" y="217143"/>
                  </a:cubicBezTo>
                  <a:cubicBezTo>
                    <a:pt x="790673" y="217143"/>
                    <a:pt x="795689" y="217143"/>
                    <a:pt x="803216" y="217143"/>
                  </a:cubicBezTo>
                  <a:cubicBezTo>
                    <a:pt x="820775" y="211911"/>
                    <a:pt x="840843" y="201446"/>
                    <a:pt x="858402" y="193597"/>
                  </a:cubicBezTo>
                  <a:cubicBezTo>
                    <a:pt x="860911" y="185749"/>
                    <a:pt x="860911" y="177900"/>
                    <a:pt x="860911" y="170051"/>
                  </a:cubicBezTo>
                  <a:cubicBezTo>
                    <a:pt x="863420" y="177900"/>
                    <a:pt x="863420" y="185749"/>
                    <a:pt x="865929" y="193597"/>
                  </a:cubicBezTo>
                  <a:cubicBezTo>
                    <a:pt x="885997" y="204063"/>
                    <a:pt x="903557" y="214527"/>
                    <a:pt x="923625" y="224991"/>
                  </a:cubicBezTo>
                  <a:cubicBezTo>
                    <a:pt x="923625" y="222382"/>
                    <a:pt x="923625" y="219773"/>
                    <a:pt x="923625" y="219760"/>
                  </a:cubicBezTo>
                  <a:cubicBezTo>
                    <a:pt x="928641" y="219760"/>
                    <a:pt x="933661" y="219760"/>
                    <a:pt x="938677" y="219760"/>
                  </a:cubicBezTo>
                  <a:cubicBezTo>
                    <a:pt x="938677" y="232840"/>
                    <a:pt x="938677" y="248537"/>
                    <a:pt x="938677" y="261618"/>
                  </a:cubicBezTo>
                  <a:cubicBezTo>
                    <a:pt x="941186" y="261618"/>
                    <a:pt x="943693" y="261618"/>
                    <a:pt x="946202" y="261618"/>
                  </a:cubicBezTo>
                  <a:cubicBezTo>
                    <a:pt x="946202" y="277315"/>
                    <a:pt x="946202" y="293012"/>
                    <a:pt x="946202" y="311325"/>
                  </a:cubicBezTo>
                  <a:cubicBezTo>
                    <a:pt x="948711" y="311325"/>
                    <a:pt x="951220" y="311325"/>
                    <a:pt x="953729" y="311325"/>
                  </a:cubicBezTo>
                  <a:cubicBezTo>
                    <a:pt x="953729" y="319174"/>
                    <a:pt x="953729" y="327022"/>
                    <a:pt x="953729" y="334871"/>
                  </a:cubicBezTo>
                  <a:cubicBezTo>
                    <a:pt x="958745" y="334871"/>
                    <a:pt x="963761" y="334871"/>
                    <a:pt x="968779" y="334871"/>
                  </a:cubicBezTo>
                  <a:cubicBezTo>
                    <a:pt x="968779" y="347952"/>
                    <a:pt x="968779" y="358416"/>
                    <a:pt x="968779" y="371497"/>
                  </a:cubicBezTo>
                  <a:cubicBezTo>
                    <a:pt x="1001391" y="368881"/>
                    <a:pt x="1031493" y="366265"/>
                    <a:pt x="1064103" y="363648"/>
                  </a:cubicBezTo>
                  <a:cubicBezTo>
                    <a:pt x="1064103" y="350568"/>
                    <a:pt x="1064103" y="340104"/>
                    <a:pt x="1064103" y="327022"/>
                  </a:cubicBezTo>
                  <a:cubicBezTo>
                    <a:pt x="1081663" y="327022"/>
                    <a:pt x="1099223" y="327022"/>
                    <a:pt x="1114275" y="327022"/>
                  </a:cubicBezTo>
                  <a:cubicBezTo>
                    <a:pt x="1114275" y="319174"/>
                    <a:pt x="1114275" y="313941"/>
                    <a:pt x="1114275" y="306093"/>
                  </a:cubicBezTo>
                  <a:cubicBezTo>
                    <a:pt x="1149395" y="306093"/>
                    <a:pt x="1184514" y="306093"/>
                    <a:pt x="1219634" y="306093"/>
                  </a:cubicBezTo>
                  <a:cubicBezTo>
                    <a:pt x="1219634" y="311325"/>
                    <a:pt x="1219634" y="313941"/>
                    <a:pt x="1219634" y="319174"/>
                  </a:cubicBezTo>
                  <a:cubicBezTo>
                    <a:pt x="1242211" y="319174"/>
                    <a:pt x="1264787" y="319174"/>
                    <a:pt x="1287364" y="319174"/>
                  </a:cubicBezTo>
                  <a:cubicBezTo>
                    <a:pt x="1287364" y="321790"/>
                    <a:pt x="1287364" y="324407"/>
                    <a:pt x="1287364" y="327022"/>
                  </a:cubicBezTo>
                  <a:cubicBezTo>
                    <a:pt x="1292380" y="327022"/>
                    <a:pt x="1299907" y="327022"/>
                    <a:pt x="1307432" y="327022"/>
                  </a:cubicBezTo>
                  <a:cubicBezTo>
                    <a:pt x="1307432" y="329638"/>
                    <a:pt x="1307432" y="332255"/>
                    <a:pt x="1307432" y="334871"/>
                  </a:cubicBezTo>
                  <a:cubicBezTo>
                    <a:pt x="1312448" y="334871"/>
                    <a:pt x="1319975" y="334871"/>
                    <a:pt x="1324991" y="334871"/>
                  </a:cubicBezTo>
                  <a:cubicBezTo>
                    <a:pt x="1324991" y="327365"/>
                    <a:pt x="1324991" y="319860"/>
                    <a:pt x="1324991" y="312354"/>
                  </a:cubicBezTo>
                  <a:lnTo>
                    <a:pt x="1404080" y="449340"/>
                  </a:lnTo>
                  <a:lnTo>
                    <a:pt x="0" y="449340"/>
                  </a:lnTo>
                  <a:lnTo>
                    <a:pt x="0" y="387854"/>
                  </a:lnTo>
                  <a:lnTo>
                    <a:pt x="5498" y="384578"/>
                  </a:lnTo>
                  <a:cubicBezTo>
                    <a:pt x="5498" y="384578"/>
                    <a:pt x="5498" y="384578"/>
                    <a:pt x="5498" y="361033"/>
                  </a:cubicBezTo>
                  <a:cubicBezTo>
                    <a:pt x="482" y="361033"/>
                    <a:pt x="482" y="361033"/>
                    <a:pt x="482" y="334871"/>
                  </a:cubicBezTo>
                  <a:cubicBezTo>
                    <a:pt x="482" y="334871"/>
                    <a:pt x="482" y="334871"/>
                    <a:pt x="1734" y="334871"/>
                  </a:cubicBezTo>
                  <a:lnTo>
                    <a:pt x="10516" y="334871"/>
                  </a:lnTo>
                  <a:cubicBezTo>
                    <a:pt x="10516" y="332255"/>
                    <a:pt x="10516" y="332255"/>
                    <a:pt x="33093" y="332255"/>
                  </a:cubicBezTo>
                  <a:cubicBezTo>
                    <a:pt x="33093" y="332255"/>
                    <a:pt x="33093" y="332255"/>
                    <a:pt x="33093" y="330946"/>
                  </a:cubicBezTo>
                  <a:lnTo>
                    <a:pt x="33093" y="321790"/>
                  </a:lnTo>
                  <a:cubicBezTo>
                    <a:pt x="33093" y="321790"/>
                    <a:pt x="33093" y="321790"/>
                    <a:pt x="34974" y="321790"/>
                  </a:cubicBezTo>
                  <a:lnTo>
                    <a:pt x="48143" y="321790"/>
                  </a:lnTo>
                  <a:cubicBezTo>
                    <a:pt x="48143" y="321790"/>
                    <a:pt x="48143" y="321790"/>
                    <a:pt x="48143" y="190982"/>
                  </a:cubicBezTo>
                  <a:cubicBezTo>
                    <a:pt x="48143" y="190982"/>
                    <a:pt x="48143" y="190982"/>
                    <a:pt x="49398" y="190982"/>
                  </a:cubicBezTo>
                  <a:lnTo>
                    <a:pt x="58177" y="190982"/>
                  </a:lnTo>
                  <a:cubicBezTo>
                    <a:pt x="58177" y="190982"/>
                    <a:pt x="58177" y="190982"/>
                    <a:pt x="58177" y="188365"/>
                  </a:cubicBezTo>
                  <a:lnTo>
                    <a:pt x="58177" y="170051"/>
                  </a:lnTo>
                  <a:cubicBezTo>
                    <a:pt x="60686" y="170051"/>
                    <a:pt x="60686" y="170051"/>
                    <a:pt x="60686" y="117728"/>
                  </a:cubicBezTo>
                  <a:cubicBezTo>
                    <a:pt x="60686" y="117728"/>
                    <a:pt x="60686" y="117728"/>
                    <a:pt x="61941" y="117728"/>
                  </a:cubicBezTo>
                  <a:lnTo>
                    <a:pt x="70720" y="117728"/>
                  </a:lnTo>
                  <a:cubicBezTo>
                    <a:pt x="70720" y="117728"/>
                    <a:pt x="70720" y="117728"/>
                    <a:pt x="70720" y="119037"/>
                  </a:cubicBezTo>
                  <a:lnTo>
                    <a:pt x="70720" y="128193"/>
                  </a:lnTo>
                  <a:cubicBezTo>
                    <a:pt x="75737" y="128193"/>
                    <a:pt x="75737" y="128193"/>
                    <a:pt x="75737" y="125577"/>
                  </a:cubicBezTo>
                  <a:lnTo>
                    <a:pt x="75737" y="107264"/>
                  </a:lnTo>
                  <a:cubicBezTo>
                    <a:pt x="75737" y="107264"/>
                    <a:pt x="75737" y="107264"/>
                    <a:pt x="77305" y="106610"/>
                  </a:cubicBezTo>
                  <a:lnTo>
                    <a:pt x="88280" y="102032"/>
                  </a:lnTo>
                  <a:cubicBezTo>
                    <a:pt x="88280" y="102032"/>
                    <a:pt x="88280" y="102032"/>
                    <a:pt x="89534" y="102686"/>
                  </a:cubicBezTo>
                  <a:lnTo>
                    <a:pt x="98314" y="107264"/>
                  </a:lnTo>
                  <a:cubicBezTo>
                    <a:pt x="98314" y="107264"/>
                    <a:pt x="98314" y="107264"/>
                    <a:pt x="100195" y="107264"/>
                  </a:cubicBezTo>
                  <a:lnTo>
                    <a:pt x="113366" y="107264"/>
                  </a:lnTo>
                  <a:cubicBezTo>
                    <a:pt x="113366" y="107264"/>
                    <a:pt x="113366" y="107264"/>
                    <a:pt x="113366" y="73253"/>
                  </a:cubicBezTo>
                  <a:cubicBezTo>
                    <a:pt x="113366" y="73253"/>
                    <a:pt x="113366" y="73253"/>
                    <a:pt x="114620" y="73253"/>
                  </a:cubicBezTo>
                  <a:lnTo>
                    <a:pt x="123398" y="73253"/>
                  </a:lnTo>
                  <a:cubicBezTo>
                    <a:pt x="123398" y="78486"/>
                    <a:pt x="123398" y="78486"/>
                    <a:pt x="124966" y="78486"/>
                  </a:cubicBezTo>
                  <a:lnTo>
                    <a:pt x="135943" y="78486"/>
                  </a:lnTo>
                  <a:cubicBezTo>
                    <a:pt x="135943" y="73253"/>
                    <a:pt x="135943" y="73253"/>
                    <a:pt x="137197" y="73253"/>
                  </a:cubicBezTo>
                  <a:lnTo>
                    <a:pt x="145977" y="73253"/>
                  </a:lnTo>
                  <a:cubicBezTo>
                    <a:pt x="145977" y="73253"/>
                    <a:pt x="145977" y="73253"/>
                    <a:pt x="145977" y="112496"/>
                  </a:cubicBezTo>
                  <a:cubicBezTo>
                    <a:pt x="145977" y="112496"/>
                    <a:pt x="145977" y="112496"/>
                    <a:pt x="147545" y="113804"/>
                  </a:cubicBezTo>
                  <a:lnTo>
                    <a:pt x="158520" y="122961"/>
                  </a:lnTo>
                  <a:cubicBezTo>
                    <a:pt x="156011" y="130810"/>
                    <a:pt x="156011" y="130810"/>
                    <a:pt x="183605" y="130810"/>
                  </a:cubicBezTo>
                  <a:cubicBezTo>
                    <a:pt x="183605" y="130810"/>
                    <a:pt x="183605" y="130810"/>
                    <a:pt x="183605" y="129174"/>
                  </a:cubicBezTo>
                  <a:lnTo>
                    <a:pt x="183605" y="117728"/>
                  </a:lnTo>
                  <a:cubicBezTo>
                    <a:pt x="183605" y="117728"/>
                    <a:pt x="183605" y="117728"/>
                    <a:pt x="216216" y="107264"/>
                  </a:cubicBezTo>
                  <a:cubicBezTo>
                    <a:pt x="216216" y="107264"/>
                    <a:pt x="216216" y="107264"/>
                    <a:pt x="216216" y="105957"/>
                  </a:cubicBezTo>
                  <a:lnTo>
                    <a:pt x="216216" y="96799"/>
                  </a:lnTo>
                  <a:cubicBezTo>
                    <a:pt x="216216" y="96799"/>
                    <a:pt x="216216" y="96799"/>
                    <a:pt x="217157" y="96799"/>
                  </a:cubicBezTo>
                  <a:lnTo>
                    <a:pt x="223741" y="96799"/>
                  </a:lnTo>
                  <a:cubicBezTo>
                    <a:pt x="223741" y="96799"/>
                    <a:pt x="223741" y="96799"/>
                    <a:pt x="223741" y="95819"/>
                  </a:cubicBezTo>
                  <a:lnTo>
                    <a:pt x="223741" y="88950"/>
                  </a:lnTo>
                  <a:cubicBezTo>
                    <a:pt x="223741" y="88950"/>
                    <a:pt x="223741" y="88950"/>
                    <a:pt x="226250" y="88950"/>
                  </a:cubicBezTo>
                  <a:lnTo>
                    <a:pt x="243809" y="88950"/>
                  </a:lnTo>
                  <a:cubicBezTo>
                    <a:pt x="243809" y="88950"/>
                    <a:pt x="243809" y="88950"/>
                    <a:pt x="243809" y="89931"/>
                  </a:cubicBezTo>
                  <a:lnTo>
                    <a:pt x="243809" y="96799"/>
                  </a:lnTo>
                  <a:cubicBezTo>
                    <a:pt x="243809" y="96799"/>
                    <a:pt x="243809" y="96799"/>
                    <a:pt x="245691" y="96799"/>
                  </a:cubicBezTo>
                  <a:lnTo>
                    <a:pt x="258861" y="96799"/>
                  </a:lnTo>
                  <a:cubicBezTo>
                    <a:pt x="258861" y="96799"/>
                    <a:pt x="258861" y="96799"/>
                    <a:pt x="258861" y="98761"/>
                  </a:cubicBezTo>
                  <a:lnTo>
                    <a:pt x="258861" y="112496"/>
                  </a:lnTo>
                  <a:cubicBezTo>
                    <a:pt x="258861" y="112496"/>
                    <a:pt x="258861" y="112496"/>
                    <a:pt x="286455" y="112496"/>
                  </a:cubicBezTo>
                  <a:cubicBezTo>
                    <a:pt x="286455" y="112496"/>
                    <a:pt x="286455" y="112496"/>
                    <a:pt x="286455" y="111188"/>
                  </a:cubicBezTo>
                  <a:lnTo>
                    <a:pt x="286455" y="102032"/>
                  </a:lnTo>
                  <a:cubicBezTo>
                    <a:pt x="286455" y="102032"/>
                    <a:pt x="286455" y="102032"/>
                    <a:pt x="288023" y="102032"/>
                  </a:cubicBezTo>
                  <a:lnTo>
                    <a:pt x="298998" y="102032"/>
                  </a:lnTo>
                  <a:cubicBezTo>
                    <a:pt x="298998" y="102032"/>
                    <a:pt x="298998" y="102032"/>
                    <a:pt x="298998" y="100723"/>
                  </a:cubicBezTo>
                  <a:lnTo>
                    <a:pt x="298998" y="91567"/>
                  </a:lnTo>
                  <a:cubicBezTo>
                    <a:pt x="298998" y="91567"/>
                    <a:pt x="298998" y="91567"/>
                    <a:pt x="300879" y="91567"/>
                  </a:cubicBezTo>
                  <a:lnTo>
                    <a:pt x="314048" y="91567"/>
                  </a:lnTo>
                  <a:cubicBezTo>
                    <a:pt x="314048" y="91567"/>
                    <a:pt x="314048" y="91567"/>
                    <a:pt x="314048" y="92875"/>
                  </a:cubicBezTo>
                  <a:lnTo>
                    <a:pt x="314048" y="102032"/>
                  </a:lnTo>
                  <a:cubicBezTo>
                    <a:pt x="319066" y="102032"/>
                    <a:pt x="319066" y="102032"/>
                    <a:pt x="319066" y="39243"/>
                  </a:cubicBezTo>
                  <a:cubicBezTo>
                    <a:pt x="319066" y="39243"/>
                    <a:pt x="319066" y="39243"/>
                    <a:pt x="431950" y="39243"/>
                  </a:cubicBezTo>
                  <a:cubicBezTo>
                    <a:pt x="431950" y="39243"/>
                    <a:pt x="431950" y="39243"/>
                    <a:pt x="431950" y="122961"/>
                  </a:cubicBezTo>
                  <a:cubicBezTo>
                    <a:pt x="431950" y="122961"/>
                    <a:pt x="431950" y="122961"/>
                    <a:pt x="434459" y="122961"/>
                  </a:cubicBezTo>
                  <a:lnTo>
                    <a:pt x="452018" y="122961"/>
                  </a:lnTo>
                  <a:cubicBezTo>
                    <a:pt x="452018" y="122961"/>
                    <a:pt x="452018" y="122961"/>
                    <a:pt x="452018" y="28778"/>
                  </a:cubicBezTo>
                  <a:cubicBezTo>
                    <a:pt x="452018" y="28778"/>
                    <a:pt x="452018" y="28778"/>
                    <a:pt x="477104" y="15697"/>
                  </a:cubicBezTo>
                  <a:cubicBezTo>
                    <a:pt x="477104" y="15697"/>
                    <a:pt x="477104" y="15697"/>
                    <a:pt x="509716" y="15697"/>
                  </a:cubicBezTo>
                  <a:cubicBezTo>
                    <a:pt x="509716" y="15697"/>
                    <a:pt x="509716" y="15697"/>
                    <a:pt x="511911" y="13736"/>
                  </a:cubicBezTo>
                  <a:close/>
                </a:path>
              </a:pathLst>
            </a:custGeom>
            <a:solidFill>
              <a:srgbClr val="8BA1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1" name="Google Shape;351;p3"/>
          <p:cNvSpPr txBox="1"/>
          <p:nvPr/>
        </p:nvSpPr>
        <p:spPr>
          <a:xfrm>
            <a:off x="2568878" y="3487055"/>
            <a:ext cx="7054245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/>
          </a:p>
        </p:txBody>
      </p:sp>
      <p:grpSp>
        <p:nvGrpSpPr>
          <p:cNvPr id="352" name="Google Shape;352;p3"/>
          <p:cNvGrpSpPr/>
          <p:nvPr/>
        </p:nvGrpSpPr>
        <p:grpSpPr>
          <a:xfrm>
            <a:off x="5293641" y="1717900"/>
            <a:ext cx="1570335" cy="946374"/>
            <a:chOff x="3767143" y="2846931"/>
            <a:chExt cx="1053838" cy="635103"/>
          </a:xfrm>
        </p:grpSpPr>
        <p:sp>
          <p:nvSpPr>
            <p:cNvPr id="353" name="Google Shape;353;p3"/>
            <p:cNvSpPr/>
            <p:nvPr/>
          </p:nvSpPr>
          <p:spPr>
            <a:xfrm>
              <a:off x="3813737" y="2889799"/>
              <a:ext cx="967795" cy="543968"/>
            </a:xfrm>
            <a:custGeom>
              <a:rect b="b" l="l" r="r" t="t"/>
              <a:pathLst>
                <a:path extrusionOk="0" h="543968" w="967795">
                  <a:moveTo>
                    <a:pt x="0" y="543968"/>
                  </a:moveTo>
                  <a:lnTo>
                    <a:pt x="230044" y="233606"/>
                  </a:lnTo>
                  <a:lnTo>
                    <a:pt x="480336" y="430652"/>
                  </a:lnTo>
                  <a:lnTo>
                    <a:pt x="724178" y="280327"/>
                  </a:lnTo>
                  <a:lnTo>
                    <a:pt x="967795" y="0"/>
                  </a:lnTo>
                </a:path>
              </a:pathLst>
            </a:cu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767143" y="3389488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4000642" y="3081351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4247789" y="3267775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4488112" y="3127624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4728435" y="2846931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9" name="Google Shape;359;p3"/>
          <p:cNvSpPr/>
          <p:nvPr/>
        </p:nvSpPr>
        <p:spPr>
          <a:xfrm>
            <a:off x="5228214" y="2039497"/>
            <a:ext cx="1751173" cy="1412801"/>
          </a:xfrm>
          <a:custGeom>
            <a:rect b="b" l="l" r="r" t="t"/>
            <a:pathLst>
              <a:path extrusionOk="0" h="1412801" w="1751173">
                <a:moveTo>
                  <a:pt x="716218" y="1355596"/>
                </a:moveTo>
                <a:lnTo>
                  <a:pt x="723219" y="1361289"/>
                </a:lnTo>
                <a:cubicBezTo>
                  <a:pt x="732095" y="1364496"/>
                  <a:pt x="742014" y="1364913"/>
                  <a:pt x="752605" y="1363344"/>
                </a:cubicBezTo>
                <a:cubicBezTo>
                  <a:pt x="777523" y="1359329"/>
                  <a:pt x="802153" y="1360084"/>
                  <a:pt x="827317" y="1364186"/>
                </a:cubicBezTo>
                <a:cubicBezTo>
                  <a:pt x="847388" y="1367243"/>
                  <a:pt x="865841" y="1372688"/>
                  <a:pt x="882043" y="1381863"/>
                </a:cubicBezTo>
                <a:lnTo>
                  <a:pt x="913873" y="1412801"/>
                </a:lnTo>
                <a:lnTo>
                  <a:pt x="716218" y="1412801"/>
                </a:lnTo>
                <a:close/>
                <a:moveTo>
                  <a:pt x="716218" y="967749"/>
                </a:moveTo>
                <a:lnTo>
                  <a:pt x="730124" y="992585"/>
                </a:lnTo>
                <a:cubicBezTo>
                  <a:pt x="746827" y="1020849"/>
                  <a:pt x="746627" y="1024152"/>
                  <a:pt x="724456" y="1049695"/>
                </a:cubicBezTo>
                <a:lnTo>
                  <a:pt x="716218" y="1058849"/>
                </a:lnTo>
                <a:close/>
                <a:moveTo>
                  <a:pt x="716218" y="891198"/>
                </a:moveTo>
                <a:lnTo>
                  <a:pt x="734723" y="892319"/>
                </a:lnTo>
                <a:cubicBezTo>
                  <a:pt x="741028" y="891595"/>
                  <a:pt x="746332" y="895231"/>
                  <a:pt x="748523" y="901625"/>
                </a:cubicBezTo>
                <a:cubicBezTo>
                  <a:pt x="749746" y="905750"/>
                  <a:pt x="750836" y="912077"/>
                  <a:pt x="748890" y="913801"/>
                </a:cubicBezTo>
                <a:cubicBezTo>
                  <a:pt x="744221" y="917938"/>
                  <a:pt x="737771" y="914969"/>
                  <a:pt x="732355" y="913168"/>
                </a:cubicBezTo>
                <a:lnTo>
                  <a:pt x="716218" y="908013"/>
                </a:lnTo>
                <a:close/>
                <a:moveTo>
                  <a:pt x="1393066" y="841122"/>
                </a:moveTo>
                <a:lnTo>
                  <a:pt x="1393066" y="884095"/>
                </a:lnTo>
                <a:lnTo>
                  <a:pt x="1348413" y="853981"/>
                </a:lnTo>
                <a:cubicBezTo>
                  <a:pt x="1350681" y="853013"/>
                  <a:pt x="1352215" y="852001"/>
                  <a:pt x="1353727" y="851356"/>
                </a:cubicBezTo>
                <a:close/>
                <a:moveTo>
                  <a:pt x="0" y="818414"/>
                </a:moveTo>
                <a:lnTo>
                  <a:pt x="318741" y="818414"/>
                </a:lnTo>
                <a:lnTo>
                  <a:pt x="318741" y="1412801"/>
                </a:lnTo>
                <a:lnTo>
                  <a:pt x="0" y="1412801"/>
                </a:lnTo>
                <a:close/>
                <a:moveTo>
                  <a:pt x="716218" y="602228"/>
                </a:moveTo>
                <a:lnTo>
                  <a:pt x="1034959" y="602228"/>
                </a:lnTo>
                <a:lnTo>
                  <a:pt x="1034959" y="709706"/>
                </a:lnTo>
                <a:lnTo>
                  <a:pt x="1006499" y="710265"/>
                </a:lnTo>
                <a:cubicBezTo>
                  <a:pt x="946520" y="703319"/>
                  <a:pt x="894314" y="720045"/>
                  <a:pt x="851884" y="763881"/>
                </a:cubicBezTo>
                <a:cubicBezTo>
                  <a:pt x="845223" y="770475"/>
                  <a:pt x="838352" y="774479"/>
                  <a:pt x="828700" y="775736"/>
                </a:cubicBezTo>
                <a:cubicBezTo>
                  <a:pt x="798083" y="779590"/>
                  <a:pt x="767437" y="780865"/>
                  <a:pt x="736876" y="779981"/>
                </a:cubicBezTo>
                <a:lnTo>
                  <a:pt x="716218" y="778011"/>
                </a:lnTo>
                <a:close/>
                <a:moveTo>
                  <a:pt x="1074325" y="469735"/>
                </a:moveTo>
                <a:lnTo>
                  <a:pt x="1393066" y="469735"/>
                </a:lnTo>
                <a:lnTo>
                  <a:pt x="1393066" y="669661"/>
                </a:lnTo>
                <a:lnTo>
                  <a:pt x="1389145" y="667880"/>
                </a:lnTo>
                <a:cubicBezTo>
                  <a:pt x="1290023" y="626153"/>
                  <a:pt x="1190467" y="585505"/>
                  <a:pt x="1113926" y="505370"/>
                </a:cubicBezTo>
                <a:cubicBezTo>
                  <a:pt x="1106643" y="497931"/>
                  <a:pt x="1097692" y="493706"/>
                  <a:pt x="1086705" y="492673"/>
                </a:cubicBezTo>
                <a:cubicBezTo>
                  <a:pt x="1079733" y="492250"/>
                  <a:pt x="1078110" y="494730"/>
                  <a:pt x="1077710" y="501335"/>
                </a:cubicBezTo>
                <a:cubicBezTo>
                  <a:pt x="1077099" y="517504"/>
                  <a:pt x="1085195" y="529779"/>
                  <a:pt x="1095581" y="540720"/>
                </a:cubicBezTo>
                <a:cubicBezTo>
                  <a:pt x="1130554" y="577457"/>
                  <a:pt x="1165961" y="613116"/>
                  <a:pt x="1206427" y="644294"/>
                </a:cubicBezTo>
                <a:cubicBezTo>
                  <a:pt x="1240576" y="670301"/>
                  <a:pt x="1277539" y="692427"/>
                  <a:pt x="1309675" y="721258"/>
                </a:cubicBezTo>
                <a:cubicBezTo>
                  <a:pt x="1314568" y="725606"/>
                  <a:pt x="1320585" y="729654"/>
                  <a:pt x="1323442" y="737193"/>
                </a:cubicBezTo>
                <a:cubicBezTo>
                  <a:pt x="1306196" y="736148"/>
                  <a:pt x="1290072" y="734803"/>
                  <a:pt x="1273905" y="734193"/>
                </a:cubicBezTo>
                <a:cubicBezTo>
                  <a:pt x="1267667" y="733815"/>
                  <a:pt x="1264086" y="732125"/>
                  <a:pt x="1261116" y="726420"/>
                </a:cubicBezTo>
                <a:cubicBezTo>
                  <a:pt x="1252187" y="709674"/>
                  <a:pt x="1237798" y="704015"/>
                  <a:pt x="1219529" y="707697"/>
                </a:cubicBezTo>
                <a:lnTo>
                  <a:pt x="1196812" y="711846"/>
                </a:lnTo>
                <a:cubicBezTo>
                  <a:pt x="1188605" y="713559"/>
                  <a:pt x="1180554" y="712703"/>
                  <a:pt x="1173893" y="707144"/>
                </a:cubicBezTo>
                <a:cubicBezTo>
                  <a:pt x="1163029" y="698015"/>
                  <a:pt x="1150230" y="696503"/>
                  <a:pt x="1136565" y="697148"/>
                </a:cubicBezTo>
                <a:cubicBezTo>
                  <a:pt x="1120675" y="698028"/>
                  <a:pt x="1105430" y="700419"/>
                  <a:pt x="1089818" y="702789"/>
                </a:cubicBezTo>
                <a:lnTo>
                  <a:pt x="1074325" y="705277"/>
                </a:lnTo>
                <a:close/>
                <a:moveTo>
                  <a:pt x="358111" y="453168"/>
                </a:moveTo>
                <a:lnTo>
                  <a:pt x="676852" y="453168"/>
                </a:lnTo>
                <a:lnTo>
                  <a:pt x="676852" y="774258"/>
                </a:lnTo>
                <a:lnTo>
                  <a:pt x="645560" y="771275"/>
                </a:lnTo>
                <a:cubicBezTo>
                  <a:pt x="608353" y="765338"/>
                  <a:pt x="571324" y="756467"/>
                  <a:pt x="536987" y="739656"/>
                </a:cubicBezTo>
                <a:cubicBezTo>
                  <a:pt x="528035" y="735431"/>
                  <a:pt x="523643" y="728904"/>
                  <a:pt x="522018" y="719230"/>
                </a:cubicBezTo>
                <a:cubicBezTo>
                  <a:pt x="518915" y="703573"/>
                  <a:pt x="523129" y="688729"/>
                  <a:pt x="526608" y="673839"/>
                </a:cubicBezTo>
                <a:cubicBezTo>
                  <a:pt x="531200" y="652756"/>
                  <a:pt x="539071" y="632240"/>
                  <a:pt x="539304" y="610156"/>
                </a:cubicBezTo>
                <a:cubicBezTo>
                  <a:pt x="539548" y="593967"/>
                  <a:pt x="533843" y="584782"/>
                  <a:pt x="521244" y="579968"/>
                </a:cubicBezTo>
                <a:cubicBezTo>
                  <a:pt x="518365" y="584949"/>
                  <a:pt x="525682" y="585761"/>
                  <a:pt x="525804" y="589819"/>
                </a:cubicBezTo>
                <a:cubicBezTo>
                  <a:pt x="512772" y="586084"/>
                  <a:pt x="512427" y="585695"/>
                  <a:pt x="509936" y="590332"/>
                </a:cubicBezTo>
                <a:cubicBezTo>
                  <a:pt x="489256" y="627751"/>
                  <a:pt x="472178" y="666492"/>
                  <a:pt x="467009" y="709270"/>
                </a:cubicBezTo>
                <a:cubicBezTo>
                  <a:pt x="463941" y="735600"/>
                  <a:pt x="462386" y="761287"/>
                  <a:pt x="479355" y="785149"/>
                </a:cubicBezTo>
                <a:cubicBezTo>
                  <a:pt x="496003" y="808255"/>
                  <a:pt x="516286" y="826056"/>
                  <a:pt x="540895" y="839332"/>
                </a:cubicBezTo>
                <a:cubicBezTo>
                  <a:pt x="581549" y="861313"/>
                  <a:pt x="626172" y="872486"/>
                  <a:pt x="670841" y="882925"/>
                </a:cubicBezTo>
                <a:lnTo>
                  <a:pt x="676852" y="884343"/>
                </a:lnTo>
                <a:lnTo>
                  <a:pt x="676852" y="1111682"/>
                </a:lnTo>
                <a:lnTo>
                  <a:pt x="663280" y="1123332"/>
                </a:lnTo>
                <a:cubicBezTo>
                  <a:pt x="650226" y="1132117"/>
                  <a:pt x="642865" y="1144194"/>
                  <a:pt x="637206" y="1158583"/>
                </a:cubicBezTo>
                <a:cubicBezTo>
                  <a:pt x="624543" y="1191330"/>
                  <a:pt x="631049" y="1223766"/>
                  <a:pt x="637167" y="1256546"/>
                </a:cubicBezTo>
                <a:cubicBezTo>
                  <a:pt x="639831" y="1270334"/>
                  <a:pt x="644321" y="1282852"/>
                  <a:pt x="651158" y="1293855"/>
                </a:cubicBezTo>
                <a:lnTo>
                  <a:pt x="676852" y="1319676"/>
                </a:lnTo>
                <a:lnTo>
                  <a:pt x="676852" y="1412801"/>
                </a:lnTo>
                <a:lnTo>
                  <a:pt x="358111" y="1412801"/>
                </a:lnTo>
                <a:close/>
                <a:moveTo>
                  <a:pt x="1432432" y="0"/>
                </a:moveTo>
                <a:lnTo>
                  <a:pt x="1751173" y="0"/>
                </a:lnTo>
                <a:lnTo>
                  <a:pt x="1751173" y="1165798"/>
                </a:lnTo>
                <a:lnTo>
                  <a:pt x="1692337" y="1109788"/>
                </a:lnTo>
                <a:cubicBezTo>
                  <a:pt x="1629069" y="1053679"/>
                  <a:pt x="1570584" y="1008137"/>
                  <a:pt x="1531914" y="974108"/>
                </a:cubicBezTo>
                <a:cubicBezTo>
                  <a:pt x="1473908" y="923064"/>
                  <a:pt x="1459972" y="920988"/>
                  <a:pt x="1440528" y="912791"/>
                </a:cubicBezTo>
                <a:lnTo>
                  <a:pt x="1432432" y="908491"/>
                </a:lnTo>
                <a:lnTo>
                  <a:pt x="1432432" y="827424"/>
                </a:lnTo>
                <a:lnTo>
                  <a:pt x="1451232" y="817163"/>
                </a:lnTo>
                <a:cubicBezTo>
                  <a:pt x="1459487" y="809330"/>
                  <a:pt x="1465533" y="799200"/>
                  <a:pt x="1468879" y="786512"/>
                </a:cubicBezTo>
                <a:cubicBezTo>
                  <a:pt x="1476766" y="756605"/>
                  <a:pt x="1468010" y="724448"/>
                  <a:pt x="1447325" y="701978"/>
                </a:cubicBezTo>
                <a:lnTo>
                  <a:pt x="1432432" y="69054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"/>
          <p:cNvSpPr txBox="1"/>
          <p:nvPr/>
        </p:nvSpPr>
        <p:spPr>
          <a:xfrm>
            <a:off x="4106375" y="633196"/>
            <a:ext cx="38069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0"/>
          <p:cNvSpPr/>
          <p:nvPr/>
        </p:nvSpPr>
        <p:spPr>
          <a:xfrm flipH="1" rot="-5400000">
            <a:off x="6426438" y="0"/>
            <a:ext cx="5765562" cy="576556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0"/>
          <p:cNvSpPr/>
          <p:nvPr/>
        </p:nvSpPr>
        <p:spPr>
          <a:xfrm>
            <a:off x="9015004" y="613376"/>
            <a:ext cx="588430" cy="544215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30"/>
          <p:cNvSpPr txBox="1"/>
          <p:nvPr/>
        </p:nvSpPr>
        <p:spPr>
          <a:xfrm>
            <a:off x="8726960" y="1599528"/>
            <a:ext cx="3235654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Dtw 분석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2" name="Google Shape;842;p30"/>
          <p:cNvCxnSpPr/>
          <p:nvPr/>
        </p:nvCxnSpPr>
        <p:spPr>
          <a:xfrm>
            <a:off x="1689308" y="0"/>
            <a:ext cx="1" cy="51136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43" name="Google Shape;843;p30"/>
          <p:cNvSpPr/>
          <p:nvPr/>
        </p:nvSpPr>
        <p:spPr>
          <a:xfrm>
            <a:off x="597701" y="511367"/>
            <a:ext cx="2306782" cy="116378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endParaRPr/>
          </a:p>
        </p:txBody>
      </p:sp>
      <p:grpSp>
        <p:nvGrpSpPr>
          <p:cNvPr id="844" name="Google Shape;844;p30"/>
          <p:cNvGrpSpPr/>
          <p:nvPr/>
        </p:nvGrpSpPr>
        <p:grpSpPr>
          <a:xfrm>
            <a:off x="160264" y="2418021"/>
            <a:ext cx="3553378" cy="881965"/>
            <a:chOff x="104223" y="2308344"/>
            <a:chExt cx="3553378" cy="881965"/>
          </a:xfrm>
        </p:grpSpPr>
        <p:pic>
          <p:nvPicPr>
            <p:cNvPr id="845" name="Google Shape;845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225" y="2308344"/>
              <a:ext cx="3553376" cy="3027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텍스트이(가) 표시된 사진&#10;&#10;자동 생성된 설명" id="846" name="Google Shape;846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4223" y="2611139"/>
              <a:ext cx="3553371" cy="57917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47" name="Google Shape;84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4707" y="2419850"/>
            <a:ext cx="3575921" cy="369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848" name="Google Shape;848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64707" y="2789182"/>
            <a:ext cx="3575920" cy="5060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849" name="Google Shape;849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265" y="4678045"/>
            <a:ext cx="3562158" cy="4978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850" name="Google Shape;850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0264" y="5173126"/>
            <a:ext cx="3562159" cy="5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장치, 측정기, 게이지이(가) 표시된 사진&#10;&#10;자동 생성된 설명" id="851" name="Google Shape;851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264707" y="4655851"/>
            <a:ext cx="3700172" cy="493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264707" y="5145133"/>
            <a:ext cx="3700380" cy="6204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3" name="Google Shape;853;p30"/>
          <p:cNvGrpSpPr/>
          <p:nvPr/>
        </p:nvGrpSpPr>
        <p:grpSpPr>
          <a:xfrm>
            <a:off x="41379" y="1704321"/>
            <a:ext cx="8015100" cy="4735500"/>
            <a:chOff x="540971" y="1708962"/>
            <a:chExt cx="8015100" cy="4735500"/>
          </a:xfrm>
        </p:grpSpPr>
        <p:sp>
          <p:nvSpPr>
            <p:cNvPr id="854" name="Google Shape;854;p30"/>
            <p:cNvSpPr txBox="1"/>
            <p:nvPr/>
          </p:nvSpPr>
          <p:spPr>
            <a:xfrm>
              <a:off x="1413965" y="1761123"/>
              <a:ext cx="21661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1차 코로나 대유행</a:t>
              </a:r>
              <a:endParaRPr/>
            </a:p>
          </p:txBody>
        </p:sp>
        <p:sp>
          <p:nvSpPr>
            <p:cNvPr id="855" name="Google Shape;855;p30"/>
            <p:cNvSpPr txBox="1"/>
            <p:nvPr/>
          </p:nvSpPr>
          <p:spPr>
            <a:xfrm>
              <a:off x="5577374" y="1857456"/>
              <a:ext cx="21661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2차 코로나 대유행</a:t>
              </a:r>
              <a:endParaRPr/>
            </a:p>
          </p:txBody>
        </p:sp>
        <p:sp>
          <p:nvSpPr>
            <p:cNvPr id="856" name="Google Shape;856;p30"/>
            <p:cNvSpPr txBox="1"/>
            <p:nvPr/>
          </p:nvSpPr>
          <p:spPr>
            <a:xfrm>
              <a:off x="1353470" y="4184394"/>
              <a:ext cx="21661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3차 코로나 대유행</a:t>
              </a:r>
              <a:endParaRPr/>
            </a:p>
          </p:txBody>
        </p:sp>
        <p:sp>
          <p:nvSpPr>
            <p:cNvPr id="857" name="Google Shape;857;p30"/>
            <p:cNvSpPr txBox="1"/>
            <p:nvPr/>
          </p:nvSpPr>
          <p:spPr>
            <a:xfrm>
              <a:off x="5577373" y="4141576"/>
              <a:ext cx="21661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4차 코로나 대유행</a:t>
              </a:r>
              <a:endParaRPr/>
            </a:p>
          </p:txBody>
        </p:sp>
        <p:grpSp>
          <p:nvGrpSpPr>
            <p:cNvPr id="858" name="Google Shape;858;p30"/>
            <p:cNvGrpSpPr/>
            <p:nvPr/>
          </p:nvGrpSpPr>
          <p:grpSpPr>
            <a:xfrm>
              <a:off x="540971" y="1708962"/>
              <a:ext cx="8015100" cy="4735500"/>
              <a:chOff x="540971" y="1708962"/>
              <a:chExt cx="8015100" cy="4735500"/>
            </a:xfrm>
          </p:grpSpPr>
          <p:sp>
            <p:nvSpPr>
              <p:cNvPr id="859" name="Google Shape;859;p30"/>
              <p:cNvSpPr/>
              <p:nvPr/>
            </p:nvSpPr>
            <p:spPr>
              <a:xfrm>
                <a:off x="540971" y="1708962"/>
                <a:ext cx="8015051" cy="4735420"/>
              </a:xfrm>
              <a:prstGeom prst="rect">
                <a:avLst/>
              </a:prstGeom>
              <a:noFill/>
              <a:ln cap="flat" cmpd="sng" w="12700">
                <a:solidFill>
                  <a:srgbClr val="36434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60" name="Google Shape;860;p30"/>
              <p:cNvCxnSpPr>
                <a:stCxn id="859" idx="0"/>
                <a:endCxn id="859" idx="2"/>
              </p:cNvCxnSpPr>
              <p:nvPr/>
            </p:nvCxnSpPr>
            <p:spPr>
              <a:xfrm>
                <a:off x="4548496" y="1708962"/>
                <a:ext cx="0" cy="473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61" name="Google Shape;861;p30"/>
              <p:cNvCxnSpPr>
                <a:stCxn id="859" idx="1"/>
                <a:endCxn id="859" idx="3"/>
              </p:cNvCxnSpPr>
              <p:nvPr/>
            </p:nvCxnSpPr>
            <p:spPr>
              <a:xfrm>
                <a:off x="540971" y="4076672"/>
                <a:ext cx="801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1"/>
          <p:cNvSpPr txBox="1"/>
          <p:nvPr/>
        </p:nvSpPr>
        <p:spPr>
          <a:xfrm>
            <a:off x="8402845" y="641306"/>
            <a:ext cx="61916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예측</a:t>
            </a:r>
            <a:endParaRPr/>
          </a:p>
        </p:txBody>
      </p:sp>
      <p:sp>
        <p:nvSpPr>
          <p:cNvPr id="867" name="Google Shape;867;p31"/>
          <p:cNvSpPr txBox="1"/>
          <p:nvPr/>
        </p:nvSpPr>
        <p:spPr>
          <a:xfrm>
            <a:off x="8223016" y="2304805"/>
            <a:ext cx="3683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ko-KR" sz="3200">
                <a:solidFill>
                  <a:schemeClr val="lt1"/>
                </a:solidFill>
              </a:rPr>
              <a:t>RIMA</a:t>
            </a: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Prophet, ES 를 통한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셀트리온 주가 예측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Google Shape;87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684" y="3989267"/>
            <a:ext cx="6198411" cy="1870060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32"/>
          <p:cNvSpPr/>
          <p:nvPr/>
        </p:nvSpPr>
        <p:spPr>
          <a:xfrm>
            <a:off x="196179" y="3877080"/>
            <a:ext cx="1647043" cy="166751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차분 계산 및 정당성 확인</a:t>
            </a:r>
            <a:endParaRPr/>
          </a:p>
        </p:txBody>
      </p:sp>
      <p:sp>
        <p:nvSpPr>
          <p:cNvPr id="874" name="Google Shape;874;p32"/>
          <p:cNvSpPr/>
          <p:nvPr/>
        </p:nvSpPr>
        <p:spPr>
          <a:xfrm flipH="1" rot="-5400000">
            <a:off x="6426438" y="0"/>
            <a:ext cx="5765562" cy="576556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32"/>
          <p:cNvSpPr/>
          <p:nvPr/>
        </p:nvSpPr>
        <p:spPr>
          <a:xfrm>
            <a:off x="9015004" y="613376"/>
            <a:ext cx="588430" cy="544215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32"/>
          <p:cNvSpPr txBox="1"/>
          <p:nvPr/>
        </p:nvSpPr>
        <p:spPr>
          <a:xfrm>
            <a:off x="8726960" y="1353307"/>
            <a:ext cx="32356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</a:rPr>
              <a:t>ARIMA</a:t>
            </a: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를 통한 수동, 상세 분석</a:t>
            </a:r>
            <a:endParaRPr/>
          </a:p>
        </p:txBody>
      </p:sp>
      <p:sp>
        <p:nvSpPr>
          <p:cNvPr id="877" name="Google Shape;877;p32"/>
          <p:cNvSpPr/>
          <p:nvPr/>
        </p:nvSpPr>
        <p:spPr>
          <a:xfrm>
            <a:off x="355107" y="112924"/>
            <a:ext cx="1846556" cy="85925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로드 후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형식  변환 및 재설정</a:t>
            </a:r>
            <a:endParaRPr/>
          </a:p>
        </p:txBody>
      </p:sp>
      <p:pic>
        <p:nvPicPr>
          <p:cNvPr id="878" name="Google Shape;87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7130" y="91803"/>
            <a:ext cx="3403763" cy="2818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13809" y="3174119"/>
            <a:ext cx="3287875" cy="283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0" name="Google Shape;880;p32"/>
          <p:cNvCxnSpPr>
            <a:stCxn id="877" idx="2"/>
            <a:endCxn id="873" idx="0"/>
          </p:cNvCxnSpPr>
          <p:nvPr/>
        </p:nvCxnSpPr>
        <p:spPr>
          <a:xfrm rot="5400000">
            <a:off x="-303365" y="2295332"/>
            <a:ext cx="2904900" cy="258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81" name="Google Shape;881;p32"/>
          <p:cNvSpPr txBox="1"/>
          <p:nvPr/>
        </p:nvSpPr>
        <p:spPr>
          <a:xfrm>
            <a:off x="95190" y="1794261"/>
            <a:ext cx="92327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D값을 구하기 위한 차분작업</a:t>
            </a:r>
            <a:endParaRPr/>
          </a:p>
        </p:txBody>
      </p:sp>
      <p:cxnSp>
        <p:nvCxnSpPr>
          <p:cNvPr id="882" name="Google Shape;882;p32"/>
          <p:cNvCxnSpPr>
            <a:stCxn id="873" idx="2"/>
          </p:cNvCxnSpPr>
          <p:nvPr/>
        </p:nvCxnSpPr>
        <p:spPr>
          <a:xfrm flipH="1">
            <a:off x="1018501" y="5544598"/>
            <a:ext cx="1200" cy="131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83" name="Google Shape;883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29125" y="6201299"/>
            <a:ext cx="333375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p32"/>
          <p:cNvSpPr txBox="1"/>
          <p:nvPr/>
        </p:nvSpPr>
        <p:spPr>
          <a:xfrm>
            <a:off x="7937619" y="5902746"/>
            <a:ext cx="2743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유의수준 0.05를 만족하지 않으므로 귀무가설 채택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9" name="Google Shape;889;p33"/>
          <p:cNvCxnSpPr>
            <a:stCxn id="890" idx="2"/>
          </p:cNvCxnSpPr>
          <p:nvPr/>
        </p:nvCxnSpPr>
        <p:spPr>
          <a:xfrm>
            <a:off x="936594" y="2422446"/>
            <a:ext cx="0" cy="4435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91" name="Google Shape;89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5162" y="0"/>
            <a:ext cx="2983615" cy="431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33"/>
          <p:cNvSpPr/>
          <p:nvPr/>
        </p:nvSpPr>
        <p:spPr>
          <a:xfrm flipH="1" rot="-5400000">
            <a:off x="6426438" y="-17755"/>
            <a:ext cx="5765562" cy="576556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33"/>
          <p:cNvSpPr/>
          <p:nvPr/>
        </p:nvSpPr>
        <p:spPr>
          <a:xfrm>
            <a:off x="9015004" y="613376"/>
            <a:ext cx="588430" cy="544215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33"/>
          <p:cNvSpPr txBox="1"/>
          <p:nvPr/>
        </p:nvSpPr>
        <p:spPr>
          <a:xfrm>
            <a:off x="8726960" y="1353307"/>
            <a:ext cx="3235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3200">
                <a:solidFill>
                  <a:schemeClr val="lt1"/>
                </a:solidFill>
              </a:rPr>
              <a:t>ARIMA를 통한 수동, 상세 분석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890" name="Google Shape;890;p33"/>
          <p:cNvSpPr/>
          <p:nvPr/>
        </p:nvSpPr>
        <p:spPr>
          <a:xfrm>
            <a:off x="0" y="776610"/>
            <a:ext cx="1873189" cy="164583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p와 q값 구하기</a:t>
            </a:r>
            <a:endParaRPr/>
          </a:p>
        </p:txBody>
      </p:sp>
      <p:cxnSp>
        <p:nvCxnSpPr>
          <p:cNvPr id="895" name="Google Shape;895;p33"/>
          <p:cNvCxnSpPr>
            <a:endCxn id="890" idx="0"/>
          </p:cNvCxnSpPr>
          <p:nvPr/>
        </p:nvCxnSpPr>
        <p:spPr>
          <a:xfrm>
            <a:off x="936594" y="-90"/>
            <a:ext cx="0" cy="77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896" name="Google Shape;89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622471"/>
            <a:ext cx="3333750" cy="171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33"/>
          <p:cNvSpPr txBox="1"/>
          <p:nvPr/>
        </p:nvSpPr>
        <p:spPr>
          <a:xfrm>
            <a:off x="6426438" y="3059668"/>
            <a:ext cx="18539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변화폭 확인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8" name="Google Shape;89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1800" y="4418056"/>
            <a:ext cx="3048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9" name="Google Shape;899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09520" y="4925502"/>
            <a:ext cx="4310592" cy="603743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33"/>
          <p:cNvSpPr txBox="1"/>
          <p:nvPr/>
        </p:nvSpPr>
        <p:spPr>
          <a:xfrm>
            <a:off x="6499800" y="5680956"/>
            <a:ext cx="39328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단, 그래프로 확인하기 어려우면 직접 계산하여 알아냄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5" name="Google Shape;90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7391" y="204186"/>
            <a:ext cx="4626372" cy="4020395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34"/>
          <p:cNvSpPr/>
          <p:nvPr/>
        </p:nvSpPr>
        <p:spPr>
          <a:xfrm flipH="1" rot="-5400000">
            <a:off x="6426438" y="0"/>
            <a:ext cx="5765562" cy="576556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34"/>
          <p:cNvSpPr/>
          <p:nvPr/>
        </p:nvSpPr>
        <p:spPr>
          <a:xfrm>
            <a:off x="9015004" y="613376"/>
            <a:ext cx="588430" cy="544215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34"/>
          <p:cNvSpPr txBox="1"/>
          <p:nvPr/>
        </p:nvSpPr>
        <p:spPr>
          <a:xfrm>
            <a:off x="8726960" y="1353307"/>
            <a:ext cx="3235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3200">
                <a:solidFill>
                  <a:schemeClr val="lt1"/>
                </a:solidFill>
              </a:rPr>
              <a:t>ARIMA를 통한 수동, 상세 분석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909" name="Google Shape;909;p34"/>
          <p:cNvSpPr/>
          <p:nvPr/>
        </p:nvSpPr>
        <p:spPr>
          <a:xfrm>
            <a:off x="88278" y="486396"/>
            <a:ext cx="1873189" cy="183767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100일 후 데이터 예측</a:t>
            </a:r>
            <a:endParaRPr/>
          </a:p>
        </p:txBody>
      </p:sp>
      <p:cxnSp>
        <p:nvCxnSpPr>
          <p:cNvPr id="910" name="Google Shape;910;p34"/>
          <p:cNvCxnSpPr>
            <a:endCxn id="909" idx="0"/>
          </p:cNvCxnSpPr>
          <p:nvPr/>
        </p:nvCxnSpPr>
        <p:spPr>
          <a:xfrm>
            <a:off x="1024872" y="96"/>
            <a:ext cx="0" cy="486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1" name="Google Shape;911;p34"/>
          <p:cNvSpPr txBox="1"/>
          <p:nvPr/>
        </p:nvSpPr>
        <p:spPr>
          <a:xfrm>
            <a:off x="523284" y="4663091"/>
            <a:ext cx="951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ARIMA를 통한 주식 예측의 한계 존재</a:t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단순한 직선 그래프만 나옴</a:t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한계점 극복을 위하여 PROPHET 라이브러리와 지수평활을 활용</a:t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5"/>
          <p:cNvSpPr/>
          <p:nvPr/>
        </p:nvSpPr>
        <p:spPr>
          <a:xfrm flipH="1" rot="-5400000">
            <a:off x="6426438" y="0"/>
            <a:ext cx="5765562" cy="576556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35"/>
          <p:cNvSpPr/>
          <p:nvPr/>
        </p:nvSpPr>
        <p:spPr>
          <a:xfrm>
            <a:off x="9015004" y="613376"/>
            <a:ext cx="588430" cy="544215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5"/>
          <p:cNvSpPr txBox="1"/>
          <p:nvPr/>
        </p:nvSpPr>
        <p:spPr>
          <a:xfrm>
            <a:off x="8718082" y="860865"/>
            <a:ext cx="3235654" cy="206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Prophet를 활용한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셀트리온 주식 예측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35"/>
          <p:cNvSpPr/>
          <p:nvPr/>
        </p:nvSpPr>
        <p:spPr>
          <a:xfrm>
            <a:off x="238264" y="337351"/>
            <a:ext cx="2299317" cy="146481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불러오기</a:t>
            </a:r>
            <a:endParaRPr/>
          </a:p>
        </p:txBody>
      </p:sp>
      <p:sp>
        <p:nvSpPr>
          <p:cNvPr id="920" name="Google Shape;920;p35"/>
          <p:cNvSpPr txBox="1"/>
          <p:nvPr/>
        </p:nvSpPr>
        <p:spPr>
          <a:xfrm>
            <a:off x="2609318" y="355923"/>
            <a:ext cx="2445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전처리 작업</a:t>
            </a:r>
            <a:endParaRPr/>
          </a:p>
        </p:txBody>
      </p:sp>
      <p:sp>
        <p:nvSpPr>
          <p:cNvPr id="921" name="Google Shape;921;p35"/>
          <p:cNvSpPr txBox="1"/>
          <p:nvPr/>
        </p:nvSpPr>
        <p:spPr>
          <a:xfrm>
            <a:off x="2609318" y="746592"/>
            <a:ext cx="210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Date(날짜) </a:t>
            </a:r>
            <a:r>
              <a:rPr lang="ko-KR" sz="1800">
                <a:solidFill>
                  <a:schemeClr val="dk1"/>
                </a:solidFill>
              </a:rPr>
              <a:t>-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Close(종가) - 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35"/>
          <p:cNvSpPr/>
          <p:nvPr/>
        </p:nvSpPr>
        <p:spPr>
          <a:xfrm>
            <a:off x="2471811" y="3332721"/>
            <a:ext cx="3178206" cy="23259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95% 신뢰수준으로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학습모델 생성</a:t>
            </a:r>
            <a:endParaRPr/>
          </a:p>
        </p:txBody>
      </p:sp>
      <p:grpSp>
        <p:nvGrpSpPr>
          <p:cNvPr id="923" name="Google Shape;923;p35"/>
          <p:cNvGrpSpPr/>
          <p:nvPr/>
        </p:nvGrpSpPr>
        <p:grpSpPr>
          <a:xfrm>
            <a:off x="0" y="3918188"/>
            <a:ext cx="2822956" cy="1354330"/>
            <a:chOff x="3614581" y="2738302"/>
            <a:chExt cx="2879655" cy="1354330"/>
          </a:xfrm>
        </p:grpSpPr>
        <p:sp>
          <p:nvSpPr>
            <p:cNvPr id="924" name="Google Shape;924;p35"/>
            <p:cNvSpPr txBox="1"/>
            <p:nvPr/>
          </p:nvSpPr>
          <p:spPr>
            <a:xfrm>
              <a:off x="3614581" y="3169302"/>
              <a:ext cx="2879655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셀트리온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셀트리온 헬스케어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셀트리온 제약</a:t>
              </a:r>
              <a:endParaRPr/>
            </a:p>
          </p:txBody>
        </p:sp>
        <p:sp>
          <p:nvSpPr>
            <p:cNvPr id="925" name="Google Shape;925;p35"/>
            <p:cNvSpPr txBox="1"/>
            <p:nvPr/>
          </p:nvSpPr>
          <p:spPr>
            <a:xfrm>
              <a:off x="3661208" y="2738302"/>
              <a:ext cx="24450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각각의 학습모델 생성</a:t>
              </a:r>
              <a:endParaRPr/>
            </a:p>
          </p:txBody>
        </p:sp>
      </p:grpSp>
      <p:cxnSp>
        <p:nvCxnSpPr>
          <p:cNvPr id="926" name="Google Shape;926;p35"/>
          <p:cNvCxnSpPr>
            <a:stCxn id="919" idx="2"/>
            <a:endCxn id="922" idx="0"/>
          </p:cNvCxnSpPr>
          <p:nvPr/>
        </p:nvCxnSpPr>
        <p:spPr>
          <a:xfrm flipH="1" rot="-5400000">
            <a:off x="1959123" y="1230966"/>
            <a:ext cx="1530600" cy="267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927" name="Google Shape;92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1849" y="1403077"/>
            <a:ext cx="3724589" cy="800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8" name="Google Shape;92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8214" y="3224721"/>
            <a:ext cx="3560660" cy="25697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9" name="Google Shape;929;p35"/>
          <p:cNvCxnSpPr>
            <a:stCxn id="922" idx="2"/>
          </p:cNvCxnSpPr>
          <p:nvPr/>
        </p:nvCxnSpPr>
        <p:spPr>
          <a:xfrm>
            <a:off x="4060914" y="5658671"/>
            <a:ext cx="0" cy="1336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4" name="Google Shape;934;p36"/>
          <p:cNvCxnSpPr>
            <a:stCxn id="935" idx="2"/>
            <a:endCxn id="936" idx="0"/>
          </p:cNvCxnSpPr>
          <p:nvPr/>
        </p:nvCxnSpPr>
        <p:spPr>
          <a:xfrm flipH="1" rot="-5400000">
            <a:off x="1830697" y="560891"/>
            <a:ext cx="3338100" cy="4531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37" name="Google Shape;937;p36"/>
          <p:cNvSpPr/>
          <p:nvPr/>
        </p:nvSpPr>
        <p:spPr>
          <a:xfrm flipH="1" rot="-5400000">
            <a:off x="6426438" y="0"/>
            <a:ext cx="5765562" cy="576556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6"/>
          <p:cNvSpPr/>
          <p:nvPr/>
        </p:nvSpPr>
        <p:spPr>
          <a:xfrm>
            <a:off x="9015004" y="613376"/>
            <a:ext cx="588430" cy="544215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6"/>
          <p:cNvSpPr txBox="1"/>
          <p:nvPr/>
        </p:nvSpPr>
        <p:spPr>
          <a:xfrm>
            <a:off x="8726960" y="860864"/>
            <a:ext cx="3235654" cy="206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Prophet를 활용한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셀트리온 주식 예측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36"/>
          <p:cNvSpPr/>
          <p:nvPr/>
        </p:nvSpPr>
        <p:spPr>
          <a:xfrm>
            <a:off x="514905" y="323486"/>
            <a:ext cx="1438184" cy="83410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예측일 지정</a:t>
            </a:r>
            <a:endParaRPr/>
          </a:p>
        </p:txBody>
      </p:sp>
      <p:sp>
        <p:nvSpPr>
          <p:cNvPr id="940" name="Google Shape;940;p36"/>
          <p:cNvSpPr txBox="1"/>
          <p:nvPr/>
        </p:nvSpPr>
        <p:spPr>
          <a:xfrm>
            <a:off x="2052789" y="417372"/>
            <a:ext cx="28121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예측하고자 하는 periods(일수) 지정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1" name="Google Shape;941;p36"/>
          <p:cNvCxnSpPr>
            <a:endCxn id="935" idx="0"/>
          </p:cNvCxnSpPr>
          <p:nvPr/>
        </p:nvCxnSpPr>
        <p:spPr>
          <a:xfrm>
            <a:off x="1233997" y="86"/>
            <a:ext cx="0" cy="32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942" name="Google Shape;94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386" y="1404610"/>
            <a:ext cx="3516991" cy="2844091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36"/>
          <p:cNvSpPr/>
          <p:nvPr/>
        </p:nvSpPr>
        <p:spPr>
          <a:xfrm>
            <a:off x="4203093" y="4495723"/>
            <a:ext cx="3124939" cy="17489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종합</a:t>
            </a:r>
            <a:endParaRPr/>
          </a:p>
        </p:txBody>
      </p:sp>
      <p:sp>
        <p:nvSpPr>
          <p:cNvPr id="943" name="Google Shape;943;p36"/>
          <p:cNvSpPr txBox="1"/>
          <p:nvPr/>
        </p:nvSpPr>
        <p:spPr>
          <a:xfrm>
            <a:off x="7395112" y="4908508"/>
            <a:ext cx="342678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원본주식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원본주식에 대한 예측 모델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오차구간</a:t>
            </a:r>
            <a:endParaRPr/>
          </a:p>
        </p:txBody>
      </p:sp>
      <p:cxnSp>
        <p:nvCxnSpPr>
          <p:cNvPr id="944" name="Google Shape;944;p36"/>
          <p:cNvCxnSpPr>
            <a:stCxn id="936" idx="2"/>
          </p:cNvCxnSpPr>
          <p:nvPr/>
        </p:nvCxnSpPr>
        <p:spPr>
          <a:xfrm>
            <a:off x="5765563" y="6244624"/>
            <a:ext cx="0" cy="61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0" name="Google Shape;95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84303"/>
            <a:ext cx="9144000" cy="2777924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37"/>
          <p:cNvSpPr/>
          <p:nvPr/>
        </p:nvSpPr>
        <p:spPr>
          <a:xfrm flipH="1" rot="-5400000">
            <a:off x="6426438" y="0"/>
            <a:ext cx="5765562" cy="576556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37"/>
          <p:cNvSpPr/>
          <p:nvPr/>
        </p:nvSpPr>
        <p:spPr>
          <a:xfrm>
            <a:off x="9015004" y="613376"/>
            <a:ext cx="588430" cy="544215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37"/>
          <p:cNvSpPr txBox="1"/>
          <p:nvPr/>
        </p:nvSpPr>
        <p:spPr>
          <a:xfrm>
            <a:off x="8726960" y="860864"/>
            <a:ext cx="3235654" cy="206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Prophet를 활용한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셀트리온 주식 예측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37"/>
          <p:cNvSpPr/>
          <p:nvPr/>
        </p:nvSpPr>
        <p:spPr>
          <a:xfrm>
            <a:off x="229386" y="389672"/>
            <a:ext cx="2192784" cy="153583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Plotly그래프로 작성</a:t>
            </a:r>
            <a:endParaRPr/>
          </a:p>
        </p:txBody>
      </p:sp>
      <p:sp>
        <p:nvSpPr>
          <p:cNvPr id="955" name="Google Shape;955;p37"/>
          <p:cNvSpPr txBox="1"/>
          <p:nvPr/>
        </p:nvSpPr>
        <p:spPr>
          <a:xfrm>
            <a:off x="2526717" y="834424"/>
            <a:ext cx="32388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인터렉티브 그래프를 통해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데이터 값 한번에 확인</a:t>
            </a:r>
            <a:endParaRPr/>
          </a:p>
        </p:txBody>
      </p:sp>
      <p:cxnSp>
        <p:nvCxnSpPr>
          <p:cNvPr id="956" name="Google Shape;956;p37"/>
          <p:cNvCxnSpPr>
            <a:endCxn id="954" idx="0"/>
          </p:cNvCxnSpPr>
          <p:nvPr/>
        </p:nvCxnSpPr>
        <p:spPr>
          <a:xfrm>
            <a:off x="1325778" y="-28"/>
            <a:ext cx="0" cy="38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57" name="Google Shape;957;p37"/>
          <p:cNvSpPr txBox="1"/>
          <p:nvPr/>
        </p:nvSpPr>
        <p:spPr>
          <a:xfrm>
            <a:off x="763480" y="5182922"/>
            <a:ext cx="60812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셀트리온 주가는 COVID-19와 밀접한 관련이 있으므로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COVID-19 대유행 시기를 그래프에 표시함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8"/>
          <p:cNvSpPr/>
          <p:nvPr/>
        </p:nvSpPr>
        <p:spPr>
          <a:xfrm flipH="1" rot="-5400000">
            <a:off x="6426438" y="0"/>
            <a:ext cx="5765562" cy="576556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38"/>
          <p:cNvSpPr/>
          <p:nvPr/>
        </p:nvSpPr>
        <p:spPr>
          <a:xfrm>
            <a:off x="9015004" y="613376"/>
            <a:ext cx="588430" cy="544215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38"/>
          <p:cNvSpPr txBox="1"/>
          <p:nvPr/>
        </p:nvSpPr>
        <p:spPr>
          <a:xfrm>
            <a:off x="8726960" y="1107086"/>
            <a:ext cx="323565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ES를 통한 셀트리온 주가 예측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38"/>
          <p:cNvSpPr txBox="1"/>
          <p:nvPr/>
        </p:nvSpPr>
        <p:spPr>
          <a:xfrm>
            <a:off x="981944" y="1474618"/>
            <a:ext cx="76293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Exponential Smoothing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이동평균</a:t>
            </a:r>
            <a:r>
              <a:rPr lang="ko-KR" sz="1800">
                <a:solidFill>
                  <a:schemeClr val="dk1"/>
                </a:solidFill>
              </a:rPr>
              <a:t>을 활용한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ARIMA</a:t>
            </a:r>
            <a:r>
              <a:rPr lang="ko-KR" sz="1800">
                <a:solidFill>
                  <a:schemeClr val="dk1"/>
                </a:solidFill>
              </a:rPr>
              <a:t>와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는 다르게</a:t>
            </a:r>
            <a:b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시점값을 계산하여 예측하는 기법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특히 최근 시점에는 가중치를 더 부여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여기에 적용한 옵션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 홀트 기법: 단순지수평활에 추세성있는 데이터에 적용하는 기법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예측기간 : 5일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(+) 감쇄 홀트 기법 적용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현실적인 예측을 위해 미래 어떤 시점에 추세성을 완화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잡음도는 80% 적용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9"/>
          <p:cNvSpPr/>
          <p:nvPr/>
        </p:nvSpPr>
        <p:spPr>
          <a:xfrm flipH="1" rot="-5400000">
            <a:off x="6426438" y="0"/>
            <a:ext cx="5765562" cy="576556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39"/>
          <p:cNvSpPr/>
          <p:nvPr/>
        </p:nvSpPr>
        <p:spPr>
          <a:xfrm>
            <a:off x="9015004" y="613376"/>
            <a:ext cx="588430" cy="544215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39"/>
          <p:cNvSpPr txBox="1"/>
          <p:nvPr/>
        </p:nvSpPr>
        <p:spPr>
          <a:xfrm>
            <a:off x="8726960" y="1107086"/>
            <a:ext cx="323565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ES를 통한 셀트리온 주가 예측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39"/>
          <p:cNvSpPr/>
          <p:nvPr/>
        </p:nvSpPr>
        <p:spPr>
          <a:xfrm>
            <a:off x="229386" y="276025"/>
            <a:ext cx="2584835" cy="141961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불러오기</a:t>
            </a:r>
            <a:endParaRPr/>
          </a:p>
        </p:txBody>
      </p:sp>
      <p:sp>
        <p:nvSpPr>
          <p:cNvPr id="975" name="Google Shape;975;p39"/>
          <p:cNvSpPr txBox="1"/>
          <p:nvPr/>
        </p:nvSpPr>
        <p:spPr>
          <a:xfrm>
            <a:off x="2842059" y="497966"/>
            <a:ext cx="227268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주가 데이터를 불러와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Csv 파일로 저장</a:t>
            </a:r>
            <a:endParaRPr/>
          </a:p>
        </p:txBody>
      </p:sp>
      <p:sp>
        <p:nvSpPr>
          <p:cNvPr id="976" name="Google Shape;976;p39"/>
          <p:cNvSpPr/>
          <p:nvPr/>
        </p:nvSpPr>
        <p:spPr>
          <a:xfrm>
            <a:off x="87343" y="4247148"/>
            <a:ext cx="3417903" cy="211288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선형추세 기법으로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분석 예측</a:t>
            </a:r>
            <a:endParaRPr/>
          </a:p>
        </p:txBody>
      </p:sp>
      <p:cxnSp>
        <p:nvCxnSpPr>
          <p:cNvPr id="977" name="Google Shape;977;p39"/>
          <p:cNvCxnSpPr>
            <a:stCxn id="974" idx="2"/>
          </p:cNvCxnSpPr>
          <p:nvPr/>
        </p:nvCxnSpPr>
        <p:spPr>
          <a:xfrm>
            <a:off x="1521804" y="1695635"/>
            <a:ext cx="0" cy="2551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978" name="Google Shape;97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8127" y="1695635"/>
            <a:ext cx="5112505" cy="2112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9" name="Google Shape;97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5246" y="4247148"/>
            <a:ext cx="5295900" cy="2112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0" name="Google Shape;98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075" y="2296652"/>
            <a:ext cx="1349450" cy="13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"/>
          <p:cNvSpPr txBox="1"/>
          <p:nvPr/>
        </p:nvSpPr>
        <p:spPr>
          <a:xfrm>
            <a:off x="6676228" y="279901"/>
            <a:ext cx="522709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‘공포에 사서 환희에 팔아라’</a:t>
            </a:r>
            <a:endParaRPr/>
          </a:p>
        </p:txBody>
      </p:sp>
      <p:sp>
        <p:nvSpPr>
          <p:cNvPr id="367" name="Google Shape;367;p4"/>
          <p:cNvSpPr/>
          <p:nvPr/>
        </p:nvSpPr>
        <p:spPr>
          <a:xfrm>
            <a:off x="1793006" y="602541"/>
            <a:ext cx="5554493" cy="5554493"/>
          </a:xfrm>
          <a:prstGeom prst="ellipse">
            <a:avLst/>
          </a:prstGeom>
          <a:solidFill>
            <a:srgbClr val="C2DF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"/>
          <p:cNvSpPr/>
          <p:nvPr/>
        </p:nvSpPr>
        <p:spPr>
          <a:xfrm>
            <a:off x="64046" y="1575036"/>
            <a:ext cx="6400800" cy="4695825"/>
          </a:xfrm>
          <a:custGeom>
            <a:rect b="b" l="l" r="r" t="t"/>
            <a:pathLst>
              <a:path extrusionOk="0" h="4695825" w="6400800">
                <a:moveTo>
                  <a:pt x="1634490" y="4672013"/>
                </a:moveTo>
                <a:lnTo>
                  <a:pt x="2747010" y="2950845"/>
                </a:lnTo>
                <a:lnTo>
                  <a:pt x="3359468" y="3642360"/>
                </a:lnTo>
                <a:lnTo>
                  <a:pt x="4717733" y="1831658"/>
                </a:lnTo>
                <a:lnTo>
                  <a:pt x="5797868" y="2167890"/>
                </a:lnTo>
                <a:lnTo>
                  <a:pt x="6219825" y="1724978"/>
                </a:lnTo>
                <a:lnTo>
                  <a:pt x="6405563" y="0"/>
                </a:lnTo>
                <a:lnTo>
                  <a:pt x="2615565" y="399098"/>
                </a:lnTo>
                <a:lnTo>
                  <a:pt x="3460433" y="1246823"/>
                </a:lnTo>
                <a:lnTo>
                  <a:pt x="0" y="4697730"/>
                </a:lnTo>
                <a:lnTo>
                  <a:pt x="963930" y="41024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"/>
          <p:cNvSpPr/>
          <p:nvPr/>
        </p:nvSpPr>
        <p:spPr>
          <a:xfrm>
            <a:off x="1" y="3300014"/>
            <a:ext cx="6283871" cy="5057775"/>
          </a:xfrm>
          <a:custGeom>
            <a:rect b="b" l="l" r="r" t="t"/>
            <a:pathLst>
              <a:path extrusionOk="0" h="5057775" w="6283871">
                <a:moveTo>
                  <a:pt x="1223446" y="4916615"/>
                </a:moveTo>
                <a:lnTo>
                  <a:pt x="1505754" y="4916615"/>
                </a:lnTo>
                <a:lnTo>
                  <a:pt x="1364209" y="5057775"/>
                </a:lnTo>
                <a:close/>
                <a:moveTo>
                  <a:pt x="6283871" y="0"/>
                </a:moveTo>
                <a:lnTo>
                  <a:pt x="6060034" y="2065020"/>
                </a:lnTo>
                <a:lnTo>
                  <a:pt x="5215166" y="1217295"/>
                </a:lnTo>
                <a:lnTo>
                  <a:pt x="2851834" y="3574198"/>
                </a:lnTo>
                <a:lnTo>
                  <a:pt x="0" y="3574198"/>
                </a:lnTo>
                <a:lnTo>
                  <a:pt x="0" y="3036643"/>
                </a:lnTo>
                <a:lnTo>
                  <a:pt x="64046" y="2972753"/>
                </a:lnTo>
                <a:lnTo>
                  <a:pt x="1027976" y="2377440"/>
                </a:lnTo>
                <a:lnTo>
                  <a:pt x="1698536" y="2947035"/>
                </a:lnTo>
                <a:lnTo>
                  <a:pt x="2811056" y="1225867"/>
                </a:lnTo>
                <a:lnTo>
                  <a:pt x="3423514" y="1917382"/>
                </a:lnTo>
                <a:lnTo>
                  <a:pt x="4781779" y="106680"/>
                </a:lnTo>
                <a:lnTo>
                  <a:pt x="5861914" y="4429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"/>
          <p:cNvSpPr/>
          <p:nvPr/>
        </p:nvSpPr>
        <p:spPr>
          <a:xfrm>
            <a:off x="-13614" y="3336148"/>
            <a:ext cx="6290735" cy="3010589"/>
          </a:xfrm>
          <a:custGeom>
            <a:rect b="b" l="l" r="r" t="t"/>
            <a:pathLst>
              <a:path extrusionOk="0" h="3010589" w="6290735">
                <a:moveTo>
                  <a:pt x="0" y="3010589"/>
                </a:moveTo>
                <a:lnTo>
                  <a:pt x="1051114" y="2341306"/>
                </a:lnTo>
                <a:lnTo>
                  <a:pt x="1721674" y="2910901"/>
                </a:lnTo>
                <a:lnTo>
                  <a:pt x="2834194" y="1189733"/>
                </a:lnTo>
                <a:lnTo>
                  <a:pt x="3446652" y="1881248"/>
                </a:lnTo>
                <a:lnTo>
                  <a:pt x="4804917" y="70546"/>
                </a:lnTo>
                <a:lnTo>
                  <a:pt x="5885052" y="406778"/>
                </a:lnTo>
                <a:lnTo>
                  <a:pt x="6290735" y="0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"/>
          <p:cNvSpPr/>
          <p:nvPr/>
        </p:nvSpPr>
        <p:spPr>
          <a:xfrm>
            <a:off x="933113" y="5617519"/>
            <a:ext cx="211382" cy="211382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"/>
          <p:cNvSpPr/>
          <p:nvPr/>
        </p:nvSpPr>
        <p:spPr>
          <a:xfrm>
            <a:off x="1581624" y="6135354"/>
            <a:ext cx="211382" cy="211382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"/>
          <p:cNvSpPr/>
          <p:nvPr/>
        </p:nvSpPr>
        <p:spPr>
          <a:xfrm>
            <a:off x="2706791" y="4425778"/>
            <a:ext cx="211382" cy="211382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"/>
          <p:cNvSpPr/>
          <p:nvPr/>
        </p:nvSpPr>
        <p:spPr>
          <a:xfrm>
            <a:off x="4694475" y="3300014"/>
            <a:ext cx="211382" cy="211382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"/>
          <p:cNvSpPr/>
          <p:nvPr/>
        </p:nvSpPr>
        <p:spPr>
          <a:xfrm>
            <a:off x="5771003" y="3636718"/>
            <a:ext cx="211382" cy="211382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"/>
          <p:cNvSpPr/>
          <p:nvPr/>
        </p:nvSpPr>
        <p:spPr>
          <a:xfrm>
            <a:off x="3316580" y="5071582"/>
            <a:ext cx="211382" cy="211382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7" name="Google Shape;377;p4"/>
          <p:cNvGrpSpPr/>
          <p:nvPr/>
        </p:nvGrpSpPr>
        <p:grpSpPr>
          <a:xfrm>
            <a:off x="5639524" y="5521933"/>
            <a:ext cx="1045499" cy="1193045"/>
            <a:chOff x="10255665" y="4623530"/>
            <a:chExt cx="1780099" cy="2031315"/>
          </a:xfrm>
        </p:grpSpPr>
        <p:sp>
          <p:nvSpPr>
            <p:cNvPr id="378" name="Google Shape;378;p4"/>
            <p:cNvSpPr/>
            <p:nvPr/>
          </p:nvSpPr>
          <p:spPr>
            <a:xfrm>
              <a:off x="10527907" y="5069090"/>
              <a:ext cx="1235529" cy="1469753"/>
            </a:xfrm>
            <a:custGeom>
              <a:rect b="b" l="l" r="r" t="t"/>
              <a:pathLst>
                <a:path extrusionOk="0" h="1469752" w="1235529">
                  <a:moveTo>
                    <a:pt x="1210323" y="283472"/>
                  </a:moveTo>
                  <a:cubicBezTo>
                    <a:pt x="1179874" y="348469"/>
                    <a:pt x="1142398" y="405854"/>
                    <a:pt x="1094383" y="460897"/>
                  </a:cubicBezTo>
                  <a:cubicBezTo>
                    <a:pt x="1100238" y="409953"/>
                    <a:pt x="1101409" y="363108"/>
                    <a:pt x="1096725" y="316849"/>
                  </a:cubicBezTo>
                  <a:cubicBezTo>
                    <a:pt x="1082672" y="176315"/>
                    <a:pt x="991324" y="152892"/>
                    <a:pt x="914030" y="106048"/>
                  </a:cubicBezTo>
                  <a:cubicBezTo>
                    <a:pt x="774082" y="8260"/>
                    <a:pt x="618323" y="3575"/>
                    <a:pt x="446754" y="34610"/>
                  </a:cubicBezTo>
                  <a:cubicBezTo>
                    <a:pt x="410450" y="41051"/>
                    <a:pt x="379415" y="33439"/>
                    <a:pt x="353651" y="8260"/>
                  </a:cubicBezTo>
                  <a:cubicBezTo>
                    <a:pt x="343696" y="-1695"/>
                    <a:pt x="337255" y="-2866"/>
                    <a:pt x="326129" y="5917"/>
                  </a:cubicBezTo>
                  <a:cubicBezTo>
                    <a:pt x="283384" y="40465"/>
                    <a:pt x="238881" y="73256"/>
                    <a:pt x="196135" y="108390"/>
                  </a:cubicBezTo>
                  <a:cubicBezTo>
                    <a:pt x="166857" y="132398"/>
                    <a:pt x="136994" y="157577"/>
                    <a:pt x="120013" y="192711"/>
                  </a:cubicBezTo>
                  <a:cubicBezTo>
                    <a:pt x="101860" y="215547"/>
                    <a:pt x="91320" y="278788"/>
                    <a:pt x="94833" y="310408"/>
                  </a:cubicBezTo>
                  <a:cubicBezTo>
                    <a:pt x="99518" y="343199"/>
                    <a:pt x="105374" y="370720"/>
                    <a:pt x="111815" y="404097"/>
                  </a:cubicBezTo>
                  <a:cubicBezTo>
                    <a:pt x="64384" y="377747"/>
                    <a:pt x="38620" y="339686"/>
                    <a:pt x="19296" y="294012"/>
                  </a:cubicBezTo>
                  <a:cubicBezTo>
                    <a:pt x="9342" y="305138"/>
                    <a:pt x="6414" y="316849"/>
                    <a:pt x="3486" y="328560"/>
                  </a:cubicBezTo>
                  <a:cubicBezTo>
                    <a:pt x="-17594" y="407611"/>
                    <a:pt x="61457" y="517696"/>
                    <a:pt x="118841" y="537605"/>
                  </a:cubicBezTo>
                  <a:cubicBezTo>
                    <a:pt x="144020" y="546388"/>
                    <a:pt x="152804" y="559856"/>
                    <a:pt x="157488" y="582693"/>
                  </a:cubicBezTo>
                  <a:cubicBezTo>
                    <a:pt x="159830" y="595575"/>
                    <a:pt x="165686" y="607286"/>
                    <a:pt x="169200" y="619583"/>
                  </a:cubicBezTo>
                  <a:cubicBezTo>
                    <a:pt x="187352" y="682238"/>
                    <a:pt x="224828" y="730839"/>
                    <a:pt x="277528" y="769486"/>
                  </a:cubicBezTo>
                  <a:cubicBezTo>
                    <a:pt x="327301" y="805791"/>
                    <a:pt x="382343" y="832727"/>
                    <a:pt x="438557" y="856149"/>
                  </a:cubicBezTo>
                  <a:cubicBezTo>
                    <a:pt x="442655" y="877229"/>
                    <a:pt x="435629" y="1004881"/>
                    <a:pt x="433872" y="1021862"/>
                  </a:cubicBezTo>
                  <a:cubicBezTo>
                    <a:pt x="427431" y="1072220"/>
                    <a:pt x="426846" y="1103255"/>
                    <a:pt x="356579" y="1120822"/>
                  </a:cubicBezTo>
                  <a:cubicBezTo>
                    <a:pt x="274014" y="1141902"/>
                    <a:pt x="192036" y="1168252"/>
                    <a:pt x="110058" y="1192260"/>
                  </a:cubicBezTo>
                  <a:cubicBezTo>
                    <a:pt x="151633" y="1244374"/>
                    <a:pt x="194378" y="1295318"/>
                    <a:pt x="247664" y="1336307"/>
                  </a:cubicBezTo>
                  <a:cubicBezTo>
                    <a:pt x="399324" y="1454590"/>
                    <a:pt x="568551" y="1499678"/>
                    <a:pt x="757100" y="1454590"/>
                  </a:cubicBezTo>
                  <a:cubicBezTo>
                    <a:pt x="915787" y="1416529"/>
                    <a:pt x="1038169" y="1322254"/>
                    <a:pt x="1135372" y="1193431"/>
                  </a:cubicBezTo>
                  <a:cubicBezTo>
                    <a:pt x="1044610" y="1167081"/>
                    <a:pt x="953849" y="1140145"/>
                    <a:pt x="862501" y="1114966"/>
                  </a:cubicBezTo>
                  <a:cubicBezTo>
                    <a:pt x="829710" y="1105597"/>
                    <a:pt x="812728" y="1085688"/>
                    <a:pt x="807459" y="1052897"/>
                  </a:cubicBezTo>
                  <a:cubicBezTo>
                    <a:pt x="801017" y="1015421"/>
                    <a:pt x="798089" y="883670"/>
                    <a:pt x="798089" y="856149"/>
                  </a:cubicBezTo>
                  <a:lnTo>
                    <a:pt x="798089" y="856149"/>
                  </a:lnTo>
                  <a:cubicBezTo>
                    <a:pt x="815656" y="848537"/>
                    <a:pt x="833223" y="841510"/>
                    <a:pt x="850790" y="833312"/>
                  </a:cubicBezTo>
                  <a:cubicBezTo>
                    <a:pt x="960290" y="782368"/>
                    <a:pt x="1051637" y="714444"/>
                    <a:pt x="1077987" y="586792"/>
                  </a:cubicBezTo>
                  <a:cubicBezTo>
                    <a:pt x="1083257" y="561027"/>
                    <a:pt x="1095554" y="547559"/>
                    <a:pt x="1121318" y="534677"/>
                  </a:cubicBezTo>
                  <a:cubicBezTo>
                    <a:pt x="1181631" y="505399"/>
                    <a:pt x="1215593" y="450942"/>
                    <a:pt x="1232575" y="387116"/>
                  </a:cubicBezTo>
                  <a:cubicBezTo>
                    <a:pt x="1240773" y="351397"/>
                    <a:pt x="1235502" y="316263"/>
                    <a:pt x="1210323" y="283472"/>
                  </a:cubicBezTo>
                  <a:close/>
                  <a:moveTo>
                    <a:pt x="788721" y="886012"/>
                  </a:moveTo>
                  <a:cubicBezTo>
                    <a:pt x="788721" y="886598"/>
                    <a:pt x="789306" y="886598"/>
                    <a:pt x="789306" y="887183"/>
                  </a:cubicBezTo>
                  <a:cubicBezTo>
                    <a:pt x="789306" y="887769"/>
                    <a:pt x="788721" y="888355"/>
                    <a:pt x="788135" y="888940"/>
                  </a:cubicBezTo>
                  <a:cubicBezTo>
                    <a:pt x="788135" y="887183"/>
                    <a:pt x="788135" y="886598"/>
                    <a:pt x="788721" y="886012"/>
                  </a:cubicBezTo>
                  <a:close/>
                </a:path>
              </a:pathLst>
            </a:custGeom>
            <a:solidFill>
              <a:srgbClr val="F8DFC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10447882" y="4623530"/>
              <a:ext cx="1370208" cy="1674699"/>
            </a:xfrm>
            <a:custGeom>
              <a:rect b="b" l="l" r="r" t="t"/>
              <a:pathLst>
                <a:path extrusionOk="0" h="1674698" w="1370207">
                  <a:moveTo>
                    <a:pt x="37838" y="1675881"/>
                  </a:moveTo>
                  <a:cubicBezTo>
                    <a:pt x="-10763" y="1605614"/>
                    <a:pt x="-4908" y="1529492"/>
                    <a:pt x="13245" y="1452783"/>
                  </a:cubicBezTo>
                  <a:cubicBezTo>
                    <a:pt x="35496" y="1359094"/>
                    <a:pt x="57747" y="1264819"/>
                    <a:pt x="60675" y="1167616"/>
                  </a:cubicBezTo>
                  <a:cubicBezTo>
                    <a:pt x="63017" y="1079782"/>
                    <a:pt x="49549" y="993120"/>
                    <a:pt x="36082" y="907042"/>
                  </a:cubicBezTo>
                  <a:cubicBezTo>
                    <a:pt x="24370" y="831506"/>
                    <a:pt x="6218" y="754797"/>
                    <a:pt x="20857" y="678674"/>
                  </a:cubicBezTo>
                  <a:cubicBezTo>
                    <a:pt x="40180" y="580301"/>
                    <a:pt x="39009" y="478413"/>
                    <a:pt x="75314" y="383553"/>
                  </a:cubicBezTo>
                  <a:cubicBezTo>
                    <a:pt x="131527" y="234821"/>
                    <a:pt x="231658" y="128249"/>
                    <a:pt x="378048" y="66765"/>
                  </a:cubicBezTo>
                  <a:cubicBezTo>
                    <a:pt x="622811" y="-35708"/>
                    <a:pt x="862305" y="-21069"/>
                    <a:pt x="1088331" y="116538"/>
                  </a:cubicBezTo>
                  <a:cubicBezTo>
                    <a:pt x="1208956" y="189733"/>
                    <a:pt x="1290349" y="299818"/>
                    <a:pt x="1327239" y="439181"/>
                  </a:cubicBezTo>
                  <a:cubicBezTo>
                    <a:pt x="1334265" y="464360"/>
                    <a:pt x="1341878" y="490710"/>
                    <a:pt x="1342463" y="516475"/>
                  </a:cubicBezTo>
                  <a:cubicBezTo>
                    <a:pt x="1343049" y="566247"/>
                    <a:pt x="1349490" y="615434"/>
                    <a:pt x="1358273" y="664621"/>
                  </a:cubicBezTo>
                  <a:cubicBezTo>
                    <a:pt x="1371741" y="740744"/>
                    <a:pt x="1358859" y="815695"/>
                    <a:pt x="1346562" y="891232"/>
                  </a:cubicBezTo>
                  <a:cubicBezTo>
                    <a:pt x="1332509" y="976138"/>
                    <a:pt x="1324897" y="1061044"/>
                    <a:pt x="1324311" y="1147122"/>
                  </a:cubicBezTo>
                  <a:cubicBezTo>
                    <a:pt x="1323726" y="1237883"/>
                    <a:pt x="1338950" y="1326888"/>
                    <a:pt x="1357688" y="1415893"/>
                  </a:cubicBezTo>
                  <a:cubicBezTo>
                    <a:pt x="1370571" y="1477377"/>
                    <a:pt x="1382282" y="1539446"/>
                    <a:pt x="1364129" y="1602101"/>
                  </a:cubicBezTo>
                  <a:cubicBezTo>
                    <a:pt x="1358859" y="1619668"/>
                    <a:pt x="1340121" y="1636649"/>
                    <a:pt x="1333680" y="1653630"/>
                  </a:cubicBezTo>
                  <a:cubicBezTo>
                    <a:pt x="1312600" y="1662414"/>
                    <a:pt x="1292106" y="1651874"/>
                    <a:pt x="1271611" y="1650702"/>
                  </a:cubicBezTo>
                  <a:cubicBezTo>
                    <a:pt x="1252873" y="1649531"/>
                    <a:pt x="1234135" y="1647189"/>
                    <a:pt x="1215397" y="1646603"/>
                  </a:cubicBezTo>
                  <a:cubicBezTo>
                    <a:pt x="1121122" y="1621424"/>
                    <a:pt x="1028019" y="1593903"/>
                    <a:pt x="934329" y="1566967"/>
                  </a:cubicBezTo>
                  <a:cubicBezTo>
                    <a:pt x="903294" y="1557599"/>
                    <a:pt x="886313" y="1534762"/>
                    <a:pt x="881043" y="1503727"/>
                  </a:cubicBezTo>
                  <a:cubicBezTo>
                    <a:pt x="874602" y="1464495"/>
                    <a:pt x="870503" y="1424677"/>
                    <a:pt x="870503" y="1384859"/>
                  </a:cubicBezTo>
                  <a:cubicBezTo>
                    <a:pt x="870503" y="1359679"/>
                    <a:pt x="868746" y="1334500"/>
                    <a:pt x="872259" y="1309322"/>
                  </a:cubicBezTo>
                  <a:cubicBezTo>
                    <a:pt x="876359" y="1297025"/>
                    <a:pt x="887484" y="1293511"/>
                    <a:pt x="898024" y="1288242"/>
                  </a:cubicBezTo>
                  <a:cubicBezTo>
                    <a:pt x="948968" y="1264819"/>
                    <a:pt x="999326" y="1240226"/>
                    <a:pt x="1043828" y="1205092"/>
                  </a:cubicBezTo>
                  <a:cubicBezTo>
                    <a:pt x="1087160" y="1171130"/>
                    <a:pt x="1119366" y="1129555"/>
                    <a:pt x="1136347" y="1076269"/>
                  </a:cubicBezTo>
                  <a:cubicBezTo>
                    <a:pt x="1143373" y="1054603"/>
                    <a:pt x="1151571" y="1032938"/>
                    <a:pt x="1157427" y="1010686"/>
                  </a:cubicBezTo>
                  <a:cubicBezTo>
                    <a:pt x="1160940" y="997219"/>
                    <a:pt x="1169138" y="989021"/>
                    <a:pt x="1182606" y="983165"/>
                  </a:cubicBezTo>
                  <a:cubicBezTo>
                    <a:pt x="1256387" y="951545"/>
                    <a:pt x="1292106" y="890647"/>
                    <a:pt x="1307915" y="815695"/>
                  </a:cubicBezTo>
                  <a:cubicBezTo>
                    <a:pt x="1312600" y="792273"/>
                    <a:pt x="1306744" y="768851"/>
                    <a:pt x="1292106" y="746014"/>
                  </a:cubicBezTo>
                  <a:cubicBezTo>
                    <a:pt x="1279223" y="760653"/>
                    <a:pt x="1273367" y="777634"/>
                    <a:pt x="1264584" y="791687"/>
                  </a:cubicBezTo>
                  <a:cubicBezTo>
                    <a:pt x="1241748" y="827407"/>
                    <a:pt x="1218911" y="863126"/>
                    <a:pt x="1191975" y="895331"/>
                  </a:cubicBezTo>
                  <a:cubicBezTo>
                    <a:pt x="1187290" y="901187"/>
                    <a:pt x="1182020" y="909970"/>
                    <a:pt x="1173822" y="906457"/>
                  </a:cubicBezTo>
                  <a:cubicBezTo>
                    <a:pt x="1166796" y="903529"/>
                    <a:pt x="1170309" y="894160"/>
                    <a:pt x="1170894" y="887719"/>
                  </a:cubicBezTo>
                  <a:cubicBezTo>
                    <a:pt x="1173237" y="835019"/>
                    <a:pt x="1175579" y="782318"/>
                    <a:pt x="1166210" y="729618"/>
                  </a:cubicBezTo>
                  <a:cubicBezTo>
                    <a:pt x="1152157" y="666963"/>
                    <a:pt x="987029" y="575616"/>
                    <a:pt x="947797" y="553950"/>
                  </a:cubicBezTo>
                  <a:cubicBezTo>
                    <a:pt x="827757" y="487782"/>
                    <a:pt x="772129" y="469630"/>
                    <a:pt x="635694" y="489539"/>
                  </a:cubicBezTo>
                  <a:cubicBezTo>
                    <a:pt x="621055" y="491881"/>
                    <a:pt x="552544" y="500079"/>
                    <a:pt x="524438" y="495395"/>
                  </a:cubicBezTo>
                  <a:cubicBezTo>
                    <a:pt x="492232" y="490124"/>
                    <a:pt x="460026" y="482512"/>
                    <a:pt x="434262" y="463774"/>
                  </a:cubicBezTo>
                  <a:cubicBezTo>
                    <a:pt x="424307" y="456162"/>
                    <a:pt x="415523" y="452649"/>
                    <a:pt x="403812" y="462018"/>
                  </a:cubicBezTo>
                  <a:cubicBezTo>
                    <a:pt x="348184" y="507691"/>
                    <a:pt x="289628" y="564490"/>
                    <a:pt x="238685" y="616020"/>
                  </a:cubicBezTo>
                  <a:cubicBezTo>
                    <a:pt x="225217" y="629488"/>
                    <a:pt x="204722" y="681017"/>
                    <a:pt x="201794" y="682188"/>
                  </a:cubicBezTo>
                  <a:cubicBezTo>
                    <a:pt x="172516" y="733717"/>
                    <a:pt x="176030" y="775292"/>
                    <a:pt x="180129" y="794615"/>
                  </a:cubicBezTo>
                  <a:cubicBezTo>
                    <a:pt x="183057" y="817452"/>
                    <a:pt x="194768" y="846145"/>
                    <a:pt x="194768" y="863126"/>
                  </a:cubicBezTo>
                  <a:cubicBezTo>
                    <a:pt x="194768" y="872495"/>
                    <a:pt x="122744" y="807497"/>
                    <a:pt x="96394" y="758311"/>
                  </a:cubicBezTo>
                  <a:cubicBezTo>
                    <a:pt x="79998" y="787589"/>
                    <a:pt x="82341" y="818037"/>
                    <a:pt x="92295" y="847315"/>
                  </a:cubicBezTo>
                  <a:cubicBezTo>
                    <a:pt x="108691" y="897088"/>
                    <a:pt x="139140" y="938077"/>
                    <a:pt x="181300" y="970283"/>
                  </a:cubicBezTo>
                  <a:cubicBezTo>
                    <a:pt x="185399" y="973796"/>
                    <a:pt x="190083" y="977310"/>
                    <a:pt x="195353" y="977895"/>
                  </a:cubicBezTo>
                  <a:cubicBezTo>
                    <a:pt x="228144" y="982580"/>
                    <a:pt x="236342" y="1006002"/>
                    <a:pt x="243370" y="1033523"/>
                  </a:cubicBezTo>
                  <a:cubicBezTo>
                    <a:pt x="253324" y="1073927"/>
                    <a:pt x="268548" y="1112574"/>
                    <a:pt x="292556" y="1147122"/>
                  </a:cubicBezTo>
                  <a:cubicBezTo>
                    <a:pt x="328861" y="1199237"/>
                    <a:pt x="382732" y="1229686"/>
                    <a:pt x="436018" y="1260134"/>
                  </a:cubicBezTo>
                  <a:cubicBezTo>
                    <a:pt x="454756" y="1270675"/>
                    <a:pt x="474079" y="1280044"/>
                    <a:pt x="493988" y="1287656"/>
                  </a:cubicBezTo>
                  <a:cubicBezTo>
                    <a:pt x="505114" y="1292340"/>
                    <a:pt x="517411" y="1297025"/>
                    <a:pt x="521510" y="1310493"/>
                  </a:cubicBezTo>
                  <a:cubicBezTo>
                    <a:pt x="524438" y="1345626"/>
                    <a:pt x="522095" y="1381345"/>
                    <a:pt x="523266" y="1416479"/>
                  </a:cubicBezTo>
                  <a:cubicBezTo>
                    <a:pt x="519753" y="1444000"/>
                    <a:pt x="519168" y="1471521"/>
                    <a:pt x="515068" y="1499043"/>
                  </a:cubicBezTo>
                  <a:cubicBezTo>
                    <a:pt x="509799" y="1536518"/>
                    <a:pt x="489304" y="1560526"/>
                    <a:pt x="452999" y="1570481"/>
                  </a:cubicBezTo>
                  <a:cubicBezTo>
                    <a:pt x="365165" y="1595074"/>
                    <a:pt x="277917" y="1622010"/>
                    <a:pt x="189498" y="1646018"/>
                  </a:cubicBezTo>
                  <a:cubicBezTo>
                    <a:pt x="143825" y="1650702"/>
                    <a:pt x="98736" y="1658315"/>
                    <a:pt x="56576" y="1676467"/>
                  </a:cubicBezTo>
                  <a:cubicBezTo>
                    <a:pt x="51306" y="1677052"/>
                    <a:pt x="44279" y="1679980"/>
                    <a:pt x="37838" y="1675881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10255665" y="6262521"/>
              <a:ext cx="1780099" cy="392324"/>
            </a:xfrm>
            <a:custGeom>
              <a:rect b="b" l="l" r="r" t="t"/>
              <a:pathLst>
                <a:path extrusionOk="0" h="392324" w="1780099">
                  <a:moveTo>
                    <a:pt x="1407028" y="1171"/>
                  </a:moveTo>
                  <a:cubicBezTo>
                    <a:pt x="1447432" y="-585"/>
                    <a:pt x="1486665" y="5856"/>
                    <a:pt x="1525897" y="13468"/>
                  </a:cubicBezTo>
                  <a:cubicBezTo>
                    <a:pt x="1603191" y="35134"/>
                    <a:pt x="1669944" y="74366"/>
                    <a:pt x="1717375" y="140534"/>
                  </a:cubicBezTo>
                  <a:cubicBezTo>
                    <a:pt x="1769489" y="212558"/>
                    <a:pt x="1787642" y="293951"/>
                    <a:pt x="1781201" y="381785"/>
                  </a:cubicBezTo>
                  <a:cubicBezTo>
                    <a:pt x="1780615" y="394081"/>
                    <a:pt x="1775930" y="398180"/>
                    <a:pt x="1764219" y="397009"/>
                  </a:cubicBezTo>
                  <a:cubicBezTo>
                    <a:pt x="1758950" y="396423"/>
                    <a:pt x="1753680" y="397009"/>
                    <a:pt x="1747824" y="397009"/>
                  </a:cubicBezTo>
                  <a:cubicBezTo>
                    <a:pt x="1173976" y="397009"/>
                    <a:pt x="600128" y="397009"/>
                    <a:pt x="26281" y="397009"/>
                  </a:cubicBezTo>
                  <a:cubicBezTo>
                    <a:pt x="-2412" y="397009"/>
                    <a:pt x="-1826" y="397009"/>
                    <a:pt x="1687" y="367731"/>
                  </a:cubicBezTo>
                  <a:cubicBezTo>
                    <a:pt x="18083" y="216071"/>
                    <a:pt x="92448" y="105401"/>
                    <a:pt x="229469" y="36890"/>
                  </a:cubicBezTo>
                  <a:cubicBezTo>
                    <a:pt x="278071" y="15810"/>
                    <a:pt x="328429" y="1757"/>
                    <a:pt x="381715" y="0"/>
                  </a:cubicBezTo>
                  <a:cubicBezTo>
                    <a:pt x="396939" y="0"/>
                    <a:pt x="401038" y="13468"/>
                    <a:pt x="408065" y="22837"/>
                  </a:cubicBezTo>
                  <a:cubicBezTo>
                    <a:pt x="490628" y="129409"/>
                    <a:pt x="594858" y="207873"/>
                    <a:pt x="723681" y="247106"/>
                  </a:cubicBezTo>
                  <a:cubicBezTo>
                    <a:pt x="881197" y="295122"/>
                    <a:pt x="1032857" y="278141"/>
                    <a:pt x="1176904" y="197333"/>
                  </a:cubicBezTo>
                  <a:cubicBezTo>
                    <a:pt x="1257711" y="152245"/>
                    <a:pt x="1325050" y="91933"/>
                    <a:pt x="1384192" y="21080"/>
                  </a:cubicBezTo>
                  <a:cubicBezTo>
                    <a:pt x="1391219" y="12882"/>
                    <a:pt x="1396489" y="4099"/>
                    <a:pt x="1407028" y="1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10603708" y="5246212"/>
              <a:ext cx="1036439" cy="339624"/>
            </a:xfrm>
            <a:custGeom>
              <a:rect b="b" l="l" r="r" t="t"/>
              <a:pathLst>
                <a:path extrusionOk="0" h="339624" w="1036439">
                  <a:moveTo>
                    <a:pt x="1019752" y="20859"/>
                  </a:moveTo>
                  <a:cubicBezTo>
                    <a:pt x="979349" y="15589"/>
                    <a:pt x="939531" y="9147"/>
                    <a:pt x="899713" y="3292"/>
                  </a:cubicBezTo>
                  <a:cubicBezTo>
                    <a:pt x="858724" y="2121"/>
                    <a:pt x="817149" y="-807"/>
                    <a:pt x="776160" y="364"/>
                  </a:cubicBezTo>
                  <a:cubicBezTo>
                    <a:pt x="724631" y="950"/>
                    <a:pt x="673687" y="5048"/>
                    <a:pt x="625671" y="26129"/>
                  </a:cubicBezTo>
                  <a:cubicBezTo>
                    <a:pt x="600492" y="37254"/>
                    <a:pt x="577070" y="50722"/>
                    <a:pt x="571800" y="80586"/>
                  </a:cubicBezTo>
                  <a:cubicBezTo>
                    <a:pt x="570043" y="89369"/>
                    <a:pt x="468742" y="88784"/>
                    <a:pt x="466985" y="80586"/>
                  </a:cubicBezTo>
                  <a:cubicBezTo>
                    <a:pt x="461129" y="50722"/>
                    <a:pt x="438292" y="37254"/>
                    <a:pt x="413114" y="26129"/>
                  </a:cubicBezTo>
                  <a:cubicBezTo>
                    <a:pt x="365097" y="5048"/>
                    <a:pt x="313569" y="1535"/>
                    <a:pt x="262624" y="364"/>
                  </a:cubicBezTo>
                  <a:cubicBezTo>
                    <a:pt x="189430" y="-1978"/>
                    <a:pt x="117406" y="7391"/>
                    <a:pt x="45382" y="16760"/>
                  </a:cubicBezTo>
                  <a:cubicBezTo>
                    <a:pt x="36599" y="18517"/>
                    <a:pt x="27230" y="20859"/>
                    <a:pt x="18447" y="21444"/>
                  </a:cubicBezTo>
                  <a:cubicBezTo>
                    <a:pt x="1465" y="23201"/>
                    <a:pt x="-3219" y="29642"/>
                    <a:pt x="2051" y="47209"/>
                  </a:cubicBezTo>
                  <a:cubicBezTo>
                    <a:pt x="9663" y="75901"/>
                    <a:pt x="15519" y="89954"/>
                    <a:pt x="23717" y="99909"/>
                  </a:cubicBezTo>
                  <a:cubicBezTo>
                    <a:pt x="43040" y="123917"/>
                    <a:pt x="43040" y="149096"/>
                    <a:pt x="45968" y="172518"/>
                  </a:cubicBezTo>
                  <a:cubicBezTo>
                    <a:pt x="54751" y="240443"/>
                    <a:pt x="87543" y="290216"/>
                    <a:pt x="150783" y="318322"/>
                  </a:cubicBezTo>
                  <a:cubicBezTo>
                    <a:pt x="205826" y="342331"/>
                    <a:pt x="263796" y="346430"/>
                    <a:pt x="322352" y="336475"/>
                  </a:cubicBezTo>
                  <a:cubicBezTo>
                    <a:pt x="417798" y="320079"/>
                    <a:pt x="471669" y="258596"/>
                    <a:pt x="477525" y="161393"/>
                  </a:cubicBezTo>
                  <a:cubicBezTo>
                    <a:pt x="479867" y="127430"/>
                    <a:pt x="563602" y="134457"/>
                    <a:pt x="563602" y="156708"/>
                  </a:cubicBezTo>
                  <a:cubicBezTo>
                    <a:pt x="564187" y="249812"/>
                    <a:pt x="620402" y="317152"/>
                    <a:pt x="708821" y="335304"/>
                  </a:cubicBezTo>
                  <a:cubicBezTo>
                    <a:pt x="753909" y="344673"/>
                    <a:pt x="798997" y="343502"/>
                    <a:pt x="844085" y="333547"/>
                  </a:cubicBezTo>
                  <a:cubicBezTo>
                    <a:pt x="937189" y="313053"/>
                    <a:pt x="984619" y="258010"/>
                    <a:pt x="996330" y="161978"/>
                  </a:cubicBezTo>
                  <a:cubicBezTo>
                    <a:pt x="998673" y="143826"/>
                    <a:pt x="997501" y="123331"/>
                    <a:pt x="1013311" y="108692"/>
                  </a:cubicBezTo>
                  <a:cubicBezTo>
                    <a:pt x="1033806" y="92882"/>
                    <a:pt x="1030293" y="67703"/>
                    <a:pt x="1038490" y="47209"/>
                  </a:cubicBezTo>
                  <a:cubicBezTo>
                    <a:pt x="1044346" y="27300"/>
                    <a:pt x="1035562" y="23201"/>
                    <a:pt x="1019752" y="20859"/>
                  </a:cubicBezTo>
                  <a:close/>
                  <a:moveTo>
                    <a:pt x="440049" y="166077"/>
                  </a:moveTo>
                  <a:cubicBezTo>
                    <a:pt x="435950" y="251569"/>
                    <a:pt x="379736" y="308954"/>
                    <a:pt x="294830" y="315395"/>
                  </a:cubicBezTo>
                  <a:cubicBezTo>
                    <a:pt x="263211" y="317737"/>
                    <a:pt x="232176" y="318322"/>
                    <a:pt x="201141" y="311881"/>
                  </a:cubicBezTo>
                  <a:cubicBezTo>
                    <a:pt x="149027" y="300756"/>
                    <a:pt x="112722" y="270892"/>
                    <a:pt x="91642" y="222291"/>
                  </a:cubicBezTo>
                  <a:cubicBezTo>
                    <a:pt x="76417" y="187157"/>
                    <a:pt x="69976" y="150267"/>
                    <a:pt x="72318" y="112206"/>
                  </a:cubicBezTo>
                  <a:cubicBezTo>
                    <a:pt x="74075" y="74145"/>
                    <a:pt x="110379" y="41939"/>
                    <a:pt x="154296" y="39596"/>
                  </a:cubicBezTo>
                  <a:cubicBezTo>
                    <a:pt x="179475" y="38425"/>
                    <a:pt x="204655" y="39596"/>
                    <a:pt x="230419" y="39596"/>
                  </a:cubicBezTo>
                  <a:cubicBezTo>
                    <a:pt x="270822" y="37840"/>
                    <a:pt x="311812" y="37840"/>
                    <a:pt x="351630" y="47794"/>
                  </a:cubicBezTo>
                  <a:cubicBezTo>
                    <a:pt x="416627" y="63604"/>
                    <a:pt x="443562" y="98738"/>
                    <a:pt x="440049" y="166077"/>
                  </a:cubicBezTo>
                  <a:close/>
                  <a:moveTo>
                    <a:pt x="949485" y="215264"/>
                  </a:moveTo>
                  <a:cubicBezTo>
                    <a:pt x="922550" y="284946"/>
                    <a:pt x="868678" y="317152"/>
                    <a:pt x="767377" y="317152"/>
                  </a:cubicBezTo>
                  <a:cubicBezTo>
                    <a:pt x="734586" y="317737"/>
                    <a:pt x="693010" y="310710"/>
                    <a:pt x="656121" y="284360"/>
                  </a:cubicBezTo>
                  <a:cubicBezTo>
                    <a:pt x="598735" y="243371"/>
                    <a:pt x="579412" y="148510"/>
                    <a:pt x="615717" y="87027"/>
                  </a:cubicBezTo>
                  <a:cubicBezTo>
                    <a:pt x="623915" y="72973"/>
                    <a:pt x="636211" y="64775"/>
                    <a:pt x="650850" y="58920"/>
                  </a:cubicBezTo>
                  <a:cubicBezTo>
                    <a:pt x="677786" y="47794"/>
                    <a:pt x="706478" y="41939"/>
                    <a:pt x="735756" y="40182"/>
                  </a:cubicBezTo>
                  <a:cubicBezTo>
                    <a:pt x="784943" y="36669"/>
                    <a:pt x="834131" y="37254"/>
                    <a:pt x="883317" y="40182"/>
                  </a:cubicBezTo>
                  <a:cubicBezTo>
                    <a:pt x="934261" y="43110"/>
                    <a:pt x="967052" y="77658"/>
                    <a:pt x="966467" y="128016"/>
                  </a:cubicBezTo>
                  <a:cubicBezTo>
                    <a:pt x="965881" y="158465"/>
                    <a:pt x="960026" y="187157"/>
                    <a:pt x="949485" y="215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2" name="Google Shape;382;p4"/>
          <p:cNvGrpSpPr/>
          <p:nvPr/>
        </p:nvGrpSpPr>
        <p:grpSpPr>
          <a:xfrm>
            <a:off x="918987" y="1249220"/>
            <a:ext cx="1193383" cy="1228529"/>
            <a:chOff x="2736685" y="4481688"/>
            <a:chExt cx="1741367" cy="1792652"/>
          </a:xfrm>
        </p:grpSpPr>
        <p:sp>
          <p:nvSpPr>
            <p:cNvPr id="383" name="Google Shape;383;p4"/>
            <p:cNvSpPr/>
            <p:nvPr/>
          </p:nvSpPr>
          <p:spPr>
            <a:xfrm>
              <a:off x="3172072" y="4481688"/>
              <a:ext cx="883757" cy="1511276"/>
            </a:xfrm>
            <a:custGeom>
              <a:rect b="b" l="l" r="r" t="t"/>
              <a:pathLst>
                <a:path extrusionOk="0" h="1692265" w="989594">
                  <a:moveTo>
                    <a:pt x="216364" y="1501182"/>
                  </a:moveTo>
                  <a:cubicBezTo>
                    <a:pt x="186501" y="1463120"/>
                    <a:pt x="153709" y="1427987"/>
                    <a:pt x="128530" y="1386412"/>
                  </a:cubicBezTo>
                  <a:cubicBezTo>
                    <a:pt x="85784" y="1316731"/>
                    <a:pt x="59434" y="1272814"/>
                    <a:pt x="36597" y="1159215"/>
                  </a:cubicBezTo>
                  <a:cubicBezTo>
                    <a:pt x="36597" y="1154531"/>
                    <a:pt x="37183" y="1149261"/>
                    <a:pt x="35426" y="1145162"/>
                  </a:cubicBezTo>
                  <a:cubicBezTo>
                    <a:pt x="16103" y="1065526"/>
                    <a:pt x="23130" y="1008141"/>
                    <a:pt x="13175" y="938460"/>
                  </a:cubicBezTo>
                  <a:cubicBezTo>
                    <a:pt x="2635" y="906254"/>
                    <a:pt x="878" y="872877"/>
                    <a:pt x="2635" y="839500"/>
                  </a:cubicBezTo>
                  <a:cubicBezTo>
                    <a:pt x="3806" y="820762"/>
                    <a:pt x="3806" y="802024"/>
                    <a:pt x="6734" y="783872"/>
                  </a:cubicBezTo>
                  <a:cubicBezTo>
                    <a:pt x="12590" y="745225"/>
                    <a:pt x="7319" y="707749"/>
                    <a:pt x="1464" y="670274"/>
                  </a:cubicBezTo>
                  <a:cubicBezTo>
                    <a:pt x="293" y="661490"/>
                    <a:pt x="-2049" y="651536"/>
                    <a:pt x="3806" y="643338"/>
                  </a:cubicBezTo>
                  <a:cubicBezTo>
                    <a:pt x="-878" y="581854"/>
                    <a:pt x="-293" y="520371"/>
                    <a:pt x="1464" y="458301"/>
                  </a:cubicBezTo>
                  <a:cubicBezTo>
                    <a:pt x="4392" y="373981"/>
                    <a:pt x="10247" y="298444"/>
                    <a:pt x="43624" y="223492"/>
                  </a:cubicBezTo>
                  <a:cubicBezTo>
                    <a:pt x="45966" y="218222"/>
                    <a:pt x="51236" y="212952"/>
                    <a:pt x="50065" y="206511"/>
                  </a:cubicBezTo>
                  <a:cubicBezTo>
                    <a:pt x="49480" y="191286"/>
                    <a:pt x="57678" y="179575"/>
                    <a:pt x="65875" y="169035"/>
                  </a:cubicBezTo>
                  <a:cubicBezTo>
                    <a:pt x="81685" y="149712"/>
                    <a:pt x="116233" y="113993"/>
                    <a:pt x="139656" y="101110"/>
                  </a:cubicBezTo>
                  <a:cubicBezTo>
                    <a:pt x="147854" y="94669"/>
                    <a:pt x="156051" y="89399"/>
                    <a:pt x="165420" y="85300"/>
                  </a:cubicBezTo>
                  <a:cubicBezTo>
                    <a:pt x="209337" y="66562"/>
                    <a:pt x="253254" y="48410"/>
                    <a:pt x="296000" y="27915"/>
                  </a:cubicBezTo>
                  <a:cubicBezTo>
                    <a:pt x="355142" y="-191"/>
                    <a:pt x="416625" y="-3119"/>
                    <a:pt x="481037" y="2151"/>
                  </a:cubicBezTo>
                  <a:cubicBezTo>
                    <a:pt x="581753" y="10349"/>
                    <a:pt x="680712" y="22060"/>
                    <a:pt x="776158" y="57193"/>
                  </a:cubicBezTo>
                  <a:cubicBezTo>
                    <a:pt x="830615" y="77688"/>
                    <a:pt x="872776" y="122776"/>
                    <a:pt x="900297" y="173720"/>
                  </a:cubicBezTo>
                  <a:cubicBezTo>
                    <a:pt x="960024" y="283219"/>
                    <a:pt x="998671" y="398574"/>
                    <a:pt x="993401" y="525641"/>
                  </a:cubicBezTo>
                  <a:cubicBezTo>
                    <a:pt x="991644" y="566044"/>
                    <a:pt x="991059" y="606448"/>
                    <a:pt x="988716" y="647437"/>
                  </a:cubicBezTo>
                  <a:cubicBezTo>
                    <a:pt x="993401" y="656220"/>
                    <a:pt x="992815" y="665589"/>
                    <a:pt x="991059" y="674958"/>
                  </a:cubicBezTo>
                  <a:cubicBezTo>
                    <a:pt x="978762" y="741126"/>
                    <a:pt x="983446" y="807880"/>
                    <a:pt x="981690" y="874634"/>
                  </a:cubicBezTo>
                  <a:cubicBezTo>
                    <a:pt x="981104" y="901569"/>
                    <a:pt x="982275" y="929091"/>
                    <a:pt x="965880" y="953099"/>
                  </a:cubicBezTo>
                  <a:cubicBezTo>
                    <a:pt x="951241" y="1002871"/>
                    <a:pt x="955339" y="1053815"/>
                    <a:pt x="955339" y="1105344"/>
                  </a:cubicBezTo>
                  <a:cubicBezTo>
                    <a:pt x="954754" y="1179710"/>
                    <a:pt x="923719" y="1249977"/>
                    <a:pt x="911423" y="1322001"/>
                  </a:cubicBezTo>
                  <a:cubicBezTo>
                    <a:pt x="900882" y="1383484"/>
                    <a:pt x="867506" y="1432671"/>
                    <a:pt x="832372" y="1481273"/>
                  </a:cubicBezTo>
                  <a:cubicBezTo>
                    <a:pt x="825345" y="1491227"/>
                    <a:pt x="817148" y="1501182"/>
                    <a:pt x="810121" y="1511136"/>
                  </a:cubicBezTo>
                  <a:cubicBezTo>
                    <a:pt x="805436" y="1530460"/>
                    <a:pt x="790797" y="1543342"/>
                    <a:pt x="777330" y="1555639"/>
                  </a:cubicBezTo>
                  <a:cubicBezTo>
                    <a:pt x="734584" y="1593700"/>
                    <a:pt x="691838" y="1631176"/>
                    <a:pt x="644993" y="1663382"/>
                  </a:cubicBezTo>
                  <a:cubicBezTo>
                    <a:pt x="606346" y="1689732"/>
                    <a:pt x="561844" y="1693245"/>
                    <a:pt x="517341" y="1692660"/>
                  </a:cubicBezTo>
                  <a:cubicBezTo>
                    <a:pt x="431850" y="1691488"/>
                    <a:pt x="363339" y="1651670"/>
                    <a:pt x="304783" y="1592529"/>
                  </a:cubicBezTo>
                  <a:cubicBezTo>
                    <a:pt x="280776" y="1568521"/>
                    <a:pt x="253840" y="1548612"/>
                    <a:pt x="231003" y="1524019"/>
                  </a:cubicBezTo>
                  <a:cubicBezTo>
                    <a:pt x="224562" y="1517578"/>
                    <a:pt x="216364" y="1511722"/>
                    <a:pt x="216364" y="1501182"/>
                  </a:cubicBezTo>
                  <a:close/>
                </a:path>
              </a:pathLst>
            </a:custGeom>
            <a:solidFill>
              <a:srgbClr val="714B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2736685" y="5855994"/>
              <a:ext cx="1741367" cy="418346"/>
            </a:xfrm>
            <a:custGeom>
              <a:rect b="b" l="l" r="r" t="t"/>
              <a:pathLst>
                <a:path extrusionOk="0" h="468447" w="1949911">
                  <a:moveTo>
                    <a:pt x="1948526" y="469970"/>
                  </a:moveTo>
                  <a:cubicBezTo>
                    <a:pt x="1680340" y="469970"/>
                    <a:pt x="1412154" y="469970"/>
                    <a:pt x="1143968" y="469970"/>
                  </a:cubicBezTo>
                  <a:cubicBezTo>
                    <a:pt x="771552" y="469970"/>
                    <a:pt x="399722" y="469970"/>
                    <a:pt x="27307" y="469970"/>
                  </a:cubicBezTo>
                  <a:cubicBezTo>
                    <a:pt x="-3142" y="469970"/>
                    <a:pt x="-1971" y="469970"/>
                    <a:pt x="2128" y="440107"/>
                  </a:cubicBezTo>
                  <a:cubicBezTo>
                    <a:pt x="10325" y="382722"/>
                    <a:pt x="24964" y="327094"/>
                    <a:pt x="53071" y="275565"/>
                  </a:cubicBezTo>
                  <a:cubicBezTo>
                    <a:pt x="103429" y="184803"/>
                    <a:pt x="178381" y="122734"/>
                    <a:pt x="278511" y="94041"/>
                  </a:cubicBezTo>
                  <a:cubicBezTo>
                    <a:pt x="372201" y="67691"/>
                    <a:pt x="464134" y="34900"/>
                    <a:pt x="557238" y="6208"/>
                  </a:cubicBezTo>
                  <a:cubicBezTo>
                    <a:pt x="565435" y="3865"/>
                    <a:pt x="573048" y="-1405"/>
                    <a:pt x="581831" y="352"/>
                  </a:cubicBezTo>
                  <a:cubicBezTo>
                    <a:pt x="591786" y="7379"/>
                    <a:pt x="592371" y="19090"/>
                    <a:pt x="596470" y="29044"/>
                  </a:cubicBezTo>
                  <a:cubicBezTo>
                    <a:pt x="650341" y="171335"/>
                    <a:pt x="744031" y="274394"/>
                    <a:pt x="885151" y="335877"/>
                  </a:cubicBezTo>
                  <a:cubicBezTo>
                    <a:pt x="948391" y="363399"/>
                    <a:pt x="1005776" y="359885"/>
                    <a:pt x="1067259" y="331193"/>
                  </a:cubicBezTo>
                  <a:cubicBezTo>
                    <a:pt x="1200181" y="267952"/>
                    <a:pt x="1296213" y="170750"/>
                    <a:pt x="1354769" y="36071"/>
                  </a:cubicBezTo>
                  <a:cubicBezTo>
                    <a:pt x="1360039" y="23774"/>
                    <a:pt x="1362381" y="8550"/>
                    <a:pt x="1375849" y="938"/>
                  </a:cubicBezTo>
                  <a:cubicBezTo>
                    <a:pt x="1477151" y="31972"/>
                    <a:pt x="1577281" y="64763"/>
                    <a:pt x="1677997" y="96384"/>
                  </a:cubicBezTo>
                  <a:cubicBezTo>
                    <a:pt x="1836684" y="146742"/>
                    <a:pt x="1922761" y="260926"/>
                    <a:pt x="1947940" y="423126"/>
                  </a:cubicBezTo>
                  <a:cubicBezTo>
                    <a:pt x="1950282" y="438350"/>
                    <a:pt x="1958480" y="454160"/>
                    <a:pt x="1948526" y="4699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3101616" y="4708800"/>
              <a:ext cx="1016287" cy="1475493"/>
            </a:xfrm>
            <a:custGeom>
              <a:rect b="b" l="l" r="r" t="t"/>
              <a:pathLst>
                <a:path extrusionOk="0" h="1475493" w="1016287">
                  <a:moveTo>
                    <a:pt x="252462" y="1114041"/>
                  </a:moveTo>
                  <a:cubicBezTo>
                    <a:pt x="292728" y="1150647"/>
                    <a:pt x="331425" y="1188821"/>
                    <a:pt x="373260" y="1223335"/>
                  </a:cubicBezTo>
                  <a:cubicBezTo>
                    <a:pt x="443333" y="1280857"/>
                    <a:pt x="522818" y="1293408"/>
                    <a:pt x="608580" y="1265692"/>
                  </a:cubicBezTo>
                  <a:cubicBezTo>
                    <a:pt x="640478" y="1255234"/>
                    <a:pt x="663488" y="1230133"/>
                    <a:pt x="689111" y="1210261"/>
                  </a:cubicBezTo>
                  <a:cubicBezTo>
                    <a:pt x="723103" y="1183591"/>
                    <a:pt x="754478" y="1153785"/>
                    <a:pt x="782716" y="1121885"/>
                  </a:cubicBezTo>
                  <a:cubicBezTo>
                    <a:pt x="809386" y="1130252"/>
                    <a:pt x="836056" y="1139142"/>
                    <a:pt x="862726" y="1147509"/>
                  </a:cubicBezTo>
                  <a:cubicBezTo>
                    <a:pt x="827166" y="1244775"/>
                    <a:pt x="770689" y="1326876"/>
                    <a:pt x="687543" y="1389628"/>
                  </a:cubicBezTo>
                  <a:cubicBezTo>
                    <a:pt x="637341" y="1427801"/>
                    <a:pt x="581387" y="1454995"/>
                    <a:pt x="520727" y="1472774"/>
                  </a:cubicBezTo>
                  <a:cubicBezTo>
                    <a:pt x="510791" y="1475912"/>
                    <a:pt x="501379" y="1476434"/>
                    <a:pt x="491966" y="1473819"/>
                  </a:cubicBezTo>
                  <a:cubicBezTo>
                    <a:pt x="318352" y="1429371"/>
                    <a:pt x="206443" y="1319555"/>
                    <a:pt x="154673" y="1148555"/>
                  </a:cubicBezTo>
                  <a:cubicBezTo>
                    <a:pt x="185526" y="1131298"/>
                    <a:pt x="221086" y="1128160"/>
                    <a:pt x="252462" y="1114041"/>
                  </a:cubicBezTo>
                  <a:close/>
                  <a:moveTo>
                    <a:pt x="943780" y="350558"/>
                  </a:moveTo>
                  <a:cubicBezTo>
                    <a:pt x="964697" y="344283"/>
                    <a:pt x="985615" y="354742"/>
                    <a:pt x="999211" y="378797"/>
                  </a:cubicBezTo>
                  <a:cubicBezTo>
                    <a:pt x="1024312" y="424292"/>
                    <a:pt x="1018560" y="470311"/>
                    <a:pt x="1002348" y="515806"/>
                  </a:cubicBezTo>
                  <a:cubicBezTo>
                    <a:pt x="989798" y="550843"/>
                    <a:pt x="970972" y="582219"/>
                    <a:pt x="945871" y="609934"/>
                  </a:cubicBezTo>
                  <a:cubicBezTo>
                    <a:pt x="940119" y="616733"/>
                    <a:pt x="932798" y="621962"/>
                    <a:pt x="923385" y="623531"/>
                  </a:cubicBezTo>
                  <a:cubicBezTo>
                    <a:pt x="932275" y="565485"/>
                    <a:pt x="932275" y="506394"/>
                    <a:pt x="930707" y="447301"/>
                  </a:cubicBezTo>
                  <a:cubicBezTo>
                    <a:pt x="930183" y="414880"/>
                    <a:pt x="937504" y="382457"/>
                    <a:pt x="943780" y="350558"/>
                  </a:cubicBezTo>
                  <a:close/>
                  <a:moveTo>
                    <a:pt x="63159" y="346899"/>
                  </a:moveTo>
                  <a:cubicBezTo>
                    <a:pt x="76755" y="400238"/>
                    <a:pt x="75709" y="454623"/>
                    <a:pt x="70480" y="509008"/>
                  </a:cubicBezTo>
                  <a:cubicBezTo>
                    <a:pt x="66819" y="542998"/>
                    <a:pt x="73094" y="576989"/>
                    <a:pt x="71526" y="610980"/>
                  </a:cubicBezTo>
                  <a:cubicBezTo>
                    <a:pt x="24462" y="559210"/>
                    <a:pt x="-3776" y="500118"/>
                    <a:pt x="408" y="428476"/>
                  </a:cubicBezTo>
                  <a:cubicBezTo>
                    <a:pt x="2499" y="393440"/>
                    <a:pt x="26031" y="346375"/>
                    <a:pt x="63159" y="346899"/>
                  </a:cubicBezTo>
                  <a:close/>
                  <a:moveTo>
                    <a:pt x="537330" y="781"/>
                  </a:moveTo>
                  <a:cubicBezTo>
                    <a:pt x="605050" y="3592"/>
                    <a:pt x="672378" y="14051"/>
                    <a:pt x="739313" y="33138"/>
                  </a:cubicBezTo>
                  <a:cubicBezTo>
                    <a:pt x="741405" y="33661"/>
                    <a:pt x="743496" y="34184"/>
                    <a:pt x="745589" y="34707"/>
                  </a:cubicBezTo>
                  <a:cubicBezTo>
                    <a:pt x="804680" y="51441"/>
                    <a:pt x="842331" y="84908"/>
                    <a:pt x="861157" y="147660"/>
                  </a:cubicBezTo>
                  <a:cubicBezTo>
                    <a:pt x="885212" y="228715"/>
                    <a:pt x="888873" y="310815"/>
                    <a:pt x="898285" y="393962"/>
                  </a:cubicBezTo>
                  <a:cubicBezTo>
                    <a:pt x="908744" y="484952"/>
                    <a:pt x="874753" y="563392"/>
                    <a:pt x="848083" y="644970"/>
                  </a:cubicBezTo>
                  <a:cubicBezTo>
                    <a:pt x="837102" y="678437"/>
                    <a:pt x="824028" y="711382"/>
                    <a:pt x="811478" y="744850"/>
                  </a:cubicBezTo>
                  <a:cubicBezTo>
                    <a:pt x="807294" y="756354"/>
                    <a:pt x="801542" y="766290"/>
                    <a:pt x="787423" y="767859"/>
                  </a:cubicBezTo>
                  <a:cubicBezTo>
                    <a:pt x="771735" y="769428"/>
                    <a:pt x="765460" y="758969"/>
                    <a:pt x="758661" y="747987"/>
                  </a:cubicBezTo>
                  <a:cubicBezTo>
                    <a:pt x="710552" y="666410"/>
                    <a:pt x="633157" y="630850"/>
                    <a:pt x="553149" y="653859"/>
                  </a:cubicBezTo>
                  <a:cubicBezTo>
                    <a:pt x="536937" y="658565"/>
                    <a:pt x="521250" y="664318"/>
                    <a:pt x="505038" y="677914"/>
                  </a:cubicBezTo>
                  <a:cubicBezTo>
                    <a:pt x="528048" y="678960"/>
                    <a:pt x="547397" y="681575"/>
                    <a:pt x="566222" y="687327"/>
                  </a:cubicBezTo>
                  <a:cubicBezTo>
                    <a:pt x="609625" y="700924"/>
                    <a:pt x="629497" y="733345"/>
                    <a:pt x="636295" y="775180"/>
                  </a:cubicBezTo>
                  <a:cubicBezTo>
                    <a:pt x="641002" y="803941"/>
                    <a:pt x="628974" y="826950"/>
                    <a:pt x="605965" y="844207"/>
                  </a:cubicBezTo>
                  <a:cubicBezTo>
                    <a:pt x="551580" y="884995"/>
                    <a:pt x="459020" y="886564"/>
                    <a:pt x="403066" y="846822"/>
                  </a:cubicBezTo>
                  <a:cubicBezTo>
                    <a:pt x="350250" y="809170"/>
                    <a:pt x="360187" y="726025"/>
                    <a:pt x="421369" y="694648"/>
                  </a:cubicBezTo>
                  <a:cubicBezTo>
                    <a:pt x="444901" y="682621"/>
                    <a:pt x="470002" y="678437"/>
                    <a:pt x="500332" y="678437"/>
                  </a:cubicBezTo>
                  <a:cubicBezTo>
                    <a:pt x="432874" y="628759"/>
                    <a:pt x="335608" y="641309"/>
                    <a:pt x="278086" y="704061"/>
                  </a:cubicBezTo>
                  <a:cubicBezTo>
                    <a:pt x="265535" y="718180"/>
                    <a:pt x="254554" y="733345"/>
                    <a:pt x="245663" y="750079"/>
                  </a:cubicBezTo>
                  <a:cubicBezTo>
                    <a:pt x="240435" y="760537"/>
                    <a:pt x="233113" y="768382"/>
                    <a:pt x="220040" y="767859"/>
                  </a:cubicBezTo>
                  <a:cubicBezTo>
                    <a:pt x="206967" y="767336"/>
                    <a:pt x="200691" y="759492"/>
                    <a:pt x="195985" y="747987"/>
                  </a:cubicBezTo>
                  <a:cubicBezTo>
                    <a:pt x="161994" y="664841"/>
                    <a:pt x="132710" y="579603"/>
                    <a:pt x="106563" y="493841"/>
                  </a:cubicBezTo>
                  <a:cubicBezTo>
                    <a:pt x="105517" y="489658"/>
                    <a:pt x="104471" y="485474"/>
                    <a:pt x="104995" y="481291"/>
                  </a:cubicBezTo>
                  <a:cubicBezTo>
                    <a:pt x="110747" y="400236"/>
                    <a:pt x="107609" y="319182"/>
                    <a:pt x="121729" y="239173"/>
                  </a:cubicBezTo>
                  <a:cubicBezTo>
                    <a:pt x="130618" y="187926"/>
                    <a:pt x="148921" y="138770"/>
                    <a:pt x="168269" y="90138"/>
                  </a:cubicBezTo>
                  <a:cubicBezTo>
                    <a:pt x="173499" y="76018"/>
                    <a:pt x="186049" y="68697"/>
                    <a:pt x="197554" y="61376"/>
                  </a:cubicBezTo>
                  <a:cubicBezTo>
                    <a:pt x="238866" y="34707"/>
                    <a:pt x="285407" y="22156"/>
                    <a:pt x="332993" y="14312"/>
                  </a:cubicBezTo>
                  <a:cubicBezTo>
                    <a:pt x="401498" y="2808"/>
                    <a:pt x="469610" y="-2030"/>
                    <a:pt x="537330" y="781"/>
                  </a:cubicBezTo>
                  <a:close/>
                </a:path>
              </a:pathLst>
            </a:custGeom>
            <a:solidFill>
              <a:srgbClr val="F8DFC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4"/>
          <p:cNvSpPr/>
          <p:nvPr/>
        </p:nvSpPr>
        <p:spPr>
          <a:xfrm>
            <a:off x="6345222" y="4601802"/>
            <a:ext cx="1354056" cy="1253153"/>
          </a:xfrm>
          <a:custGeom>
            <a:rect b="b" l="l" r="r" t="t"/>
            <a:pathLst>
              <a:path extrusionOk="0" h="1001868" w="936104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"/>
          <p:cNvSpPr/>
          <p:nvPr/>
        </p:nvSpPr>
        <p:spPr>
          <a:xfrm>
            <a:off x="1687315" y="405189"/>
            <a:ext cx="1354056" cy="1253153"/>
          </a:xfrm>
          <a:custGeom>
            <a:rect b="b" l="l" r="r" t="t"/>
            <a:pathLst>
              <a:path extrusionOk="0" h="1001868" w="936104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"/>
          <p:cNvSpPr txBox="1"/>
          <p:nvPr/>
        </p:nvSpPr>
        <p:spPr>
          <a:xfrm>
            <a:off x="1753191" y="516127"/>
            <a:ext cx="122230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BUY</a:t>
            </a:r>
            <a:endParaRPr b="1"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"/>
          <p:cNvSpPr txBox="1"/>
          <p:nvPr/>
        </p:nvSpPr>
        <p:spPr>
          <a:xfrm>
            <a:off x="6411098" y="4695333"/>
            <a:ext cx="122230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SELL</a:t>
            </a:r>
            <a:endParaRPr b="1" sz="3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"/>
          <p:cNvSpPr txBox="1"/>
          <p:nvPr/>
        </p:nvSpPr>
        <p:spPr>
          <a:xfrm>
            <a:off x="6956383" y="1828649"/>
            <a:ext cx="5024761" cy="2103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67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다른 이들이 탐욕에 젖어 있을 때 두려워 하라</a:t>
            </a:r>
            <a:endParaRPr sz="1867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67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Be fearful when others are greedy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67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다른 이들이 두려워 할 때 탐욕에 젖어라</a:t>
            </a:r>
            <a:endParaRPr sz="1867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67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And greedy when others are fearful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67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By Warren Buffett</a:t>
            </a:r>
            <a:endParaRPr sz="1867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"/>
          <p:cNvSpPr txBox="1"/>
          <p:nvPr/>
        </p:nvSpPr>
        <p:spPr>
          <a:xfrm>
            <a:off x="7699277" y="4465848"/>
            <a:ext cx="420567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주식이 폭락해 모두가 두려워할 때 다른 선택을 하는 투자자가 돈을 벌 수 있다는 의미이다.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말은 쉬우나 실천하기는 꽤나 어렵다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주식 입문자들을 위한 같은 계열사 들의 상관관계 및 감성분석을 통한 주식 예측을 해보겠다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0"/>
          <p:cNvSpPr/>
          <p:nvPr/>
        </p:nvSpPr>
        <p:spPr>
          <a:xfrm flipH="1" rot="-5400000">
            <a:off x="6426438" y="0"/>
            <a:ext cx="5765562" cy="576556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40"/>
          <p:cNvSpPr/>
          <p:nvPr/>
        </p:nvSpPr>
        <p:spPr>
          <a:xfrm>
            <a:off x="9015004" y="613376"/>
            <a:ext cx="588430" cy="544215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40"/>
          <p:cNvSpPr txBox="1"/>
          <p:nvPr/>
        </p:nvSpPr>
        <p:spPr>
          <a:xfrm>
            <a:off x="8726960" y="1107086"/>
            <a:ext cx="323565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ES를 통한 셀트리온 주가 예측 결과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40"/>
          <p:cNvSpPr txBox="1"/>
          <p:nvPr/>
        </p:nvSpPr>
        <p:spPr>
          <a:xfrm>
            <a:off x="245095" y="188535"/>
            <a:ext cx="32616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1차 코로나 대유행 시기         (20.02.15 ~ 20.04.02)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9" name="Google Shape;98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827" y="952106"/>
            <a:ext cx="4742997" cy="2476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0" name="Google Shape;99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827" y="3670710"/>
            <a:ext cx="4148063" cy="2927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1226" y="3670710"/>
            <a:ext cx="4742998" cy="2927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1"/>
          <p:cNvSpPr/>
          <p:nvPr/>
        </p:nvSpPr>
        <p:spPr>
          <a:xfrm flipH="1" rot="-5400000">
            <a:off x="6426438" y="0"/>
            <a:ext cx="5765562" cy="576556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41"/>
          <p:cNvSpPr/>
          <p:nvPr/>
        </p:nvSpPr>
        <p:spPr>
          <a:xfrm>
            <a:off x="9015004" y="613376"/>
            <a:ext cx="588430" cy="544215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41"/>
          <p:cNvSpPr txBox="1"/>
          <p:nvPr/>
        </p:nvSpPr>
        <p:spPr>
          <a:xfrm>
            <a:off x="8726960" y="1107086"/>
            <a:ext cx="323565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ES를 통한 셀트리온 주가 예측 결과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41"/>
          <p:cNvSpPr txBox="1"/>
          <p:nvPr/>
        </p:nvSpPr>
        <p:spPr>
          <a:xfrm>
            <a:off x="245095" y="188535"/>
            <a:ext cx="32616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2차 코로나 대유행 시기         (20.08.09 ~ 20.08.30)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0" name="Google Shape;100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616" y="1157591"/>
            <a:ext cx="4445228" cy="2743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Google Shape;100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616" y="3820141"/>
            <a:ext cx="4445228" cy="2743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Google Shape;100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08898" y="3820141"/>
            <a:ext cx="4445228" cy="2743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42"/>
          <p:cNvSpPr/>
          <p:nvPr/>
        </p:nvSpPr>
        <p:spPr>
          <a:xfrm flipH="1" rot="-5400000">
            <a:off x="6426438" y="0"/>
            <a:ext cx="5765562" cy="576556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42"/>
          <p:cNvSpPr/>
          <p:nvPr/>
        </p:nvSpPr>
        <p:spPr>
          <a:xfrm>
            <a:off x="9015004" y="613376"/>
            <a:ext cx="588430" cy="544215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42"/>
          <p:cNvSpPr txBox="1"/>
          <p:nvPr/>
        </p:nvSpPr>
        <p:spPr>
          <a:xfrm>
            <a:off x="8726960" y="1107086"/>
            <a:ext cx="323565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ES를 통한 셀트리온 주가 예측 결과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42"/>
          <p:cNvSpPr txBox="1"/>
          <p:nvPr/>
        </p:nvSpPr>
        <p:spPr>
          <a:xfrm>
            <a:off x="245095" y="188535"/>
            <a:ext cx="32616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3차 코로나 대유행 시기         (20.11.01 ~ 20.12.31)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1" name="Google Shape;101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595" y="885483"/>
            <a:ext cx="4427500" cy="27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Google Shape;101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095" y="3820541"/>
            <a:ext cx="4428000" cy="2732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0215" y="3820541"/>
            <a:ext cx="4428000" cy="2732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3"/>
          <p:cNvSpPr/>
          <p:nvPr/>
        </p:nvSpPr>
        <p:spPr>
          <a:xfrm flipH="1" rot="-5400000">
            <a:off x="6426438" y="0"/>
            <a:ext cx="5765562" cy="576556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43"/>
          <p:cNvSpPr/>
          <p:nvPr/>
        </p:nvSpPr>
        <p:spPr>
          <a:xfrm>
            <a:off x="9015004" y="613376"/>
            <a:ext cx="588430" cy="544215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43"/>
          <p:cNvSpPr txBox="1"/>
          <p:nvPr/>
        </p:nvSpPr>
        <p:spPr>
          <a:xfrm>
            <a:off x="8726960" y="1107086"/>
            <a:ext cx="323565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ES를 통한 셀트리온 주가 예측 결과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43"/>
          <p:cNvSpPr txBox="1"/>
          <p:nvPr/>
        </p:nvSpPr>
        <p:spPr>
          <a:xfrm>
            <a:off x="245095" y="188535"/>
            <a:ext cx="32616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4차 코로나 대유행 시기         (21.07.08 ~ 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2" name="Google Shape;102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604" y="1037460"/>
            <a:ext cx="4428000" cy="2729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3" name="Google Shape;102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662" y="3969465"/>
            <a:ext cx="4552942" cy="27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0024" y="3969465"/>
            <a:ext cx="4445520" cy="27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oogle Shape;1029;p44"/>
          <p:cNvGrpSpPr/>
          <p:nvPr/>
        </p:nvGrpSpPr>
        <p:grpSpPr>
          <a:xfrm>
            <a:off x="0" y="5595675"/>
            <a:ext cx="12192000" cy="1262326"/>
            <a:chOff x="0" y="5595675"/>
            <a:chExt cx="12192000" cy="1262326"/>
          </a:xfrm>
        </p:grpSpPr>
        <p:sp>
          <p:nvSpPr>
            <p:cNvPr id="1030" name="Google Shape;1030;p44"/>
            <p:cNvSpPr/>
            <p:nvPr/>
          </p:nvSpPr>
          <p:spPr>
            <a:xfrm>
              <a:off x="0" y="5595675"/>
              <a:ext cx="6664569" cy="1262326"/>
            </a:xfrm>
            <a:custGeom>
              <a:rect b="b" l="l" r="r" t="t"/>
              <a:pathLst>
                <a:path extrusionOk="0" h="1682495" w="8882887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solidFill>
              <a:srgbClr val="8BA1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4"/>
            <p:cNvSpPr/>
            <p:nvPr/>
          </p:nvSpPr>
          <p:spPr>
            <a:xfrm>
              <a:off x="6570868" y="6276408"/>
              <a:ext cx="3651746" cy="581593"/>
            </a:xfrm>
            <a:custGeom>
              <a:rect b="b" l="l" r="r" t="t"/>
              <a:pathLst>
                <a:path extrusionOk="0" h="1941773" w="12192148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rgbClr val="8BA1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4"/>
            <p:cNvSpPr/>
            <p:nvPr/>
          </p:nvSpPr>
          <p:spPr>
            <a:xfrm flipH="1">
              <a:off x="11318872" y="6387731"/>
              <a:ext cx="873128" cy="470270"/>
            </a:xfrm>
            <a:custGeom>
              <a:rect b="b" l="l" r="r" t="t"/>
              <a:pathLst>
                <a:path extrusionOk="0" h="470270" w="873128">
                  <a:moveTo>
                    <a:pt x="651947" y="0"/>
                  </a:moveTo>
                  <a:cubicBezTo>
                    <a:pt x="666999" y="5232"/>
                    <a:pt x="679541" y="10465"/>
                    <a:pt x="694592" y="13081"/>
                  </a:cubicBezTo>
                  <a:cubicBezTo>
                    <a:pt x="697101" y="15697"/>
                    <a:pt x="699609" y="18314"/>
                    <a:pt x="702118" y="20929"/>
                  </a:cubicBezTo>
                  <a:cubicBezTo>
                    <a:pt x="702118" y="138657"/>
                    <a:pt x="702118" y="256385"/>
                    <a:pt x="702118" y="371496"/>
                  </a:cubicBezTo>
                  <a:cubicBezTo>
                    <a:pt x="707135" y="371496"/>
                    <a:pt x="712152" y="371496"/>
                    <a:pt x="719678" y="371496"/>
                  </a:cubicBezTo>
                  <a:cubicBezTo>
                    <a:pt x="719678" y="324406"/>
                    <a:pt x="719678" y="277315"/>
                    <a:pt x="719678" y="230223"/>
                  </a:cubicBezTo>
                  <a:cubicBezTo>
                    <a:pt x="724695" y="230223"/>
                    <a:pt x="729712" y="230223"/>
                    <a:pt x="734729" y="230223"/>
                  </a:cubicBezTo>
                  <a:cubicBezTo>
                    <a:pt x="734729" y="224991"/>
                    <a:pt x="734729" y="222375"/>
                    <a:pt x="734729" y="217142"/>
                  </a:cubicBezTo>
                  <a:cubicBezTo>
                    <a:pt x="739746" y="214526"/>
                    <a:pt x="744763" y="211911"/>
                    <a:pt x="749780" y="209294"/>
                  </a:cubicBezTo>
                  <a:lnTo>
                    <a:pt x="762322" y="209294"/>
                  </a:lnTo>
                  <a:cubicBezTo>
                    <a:pt x="762322" y="204062"/>
                    <a:pt x="762322" y="201445"/>
                    <a:pt x="762322" y="196214"/>
                  </a:cubicBezTo>
                  <a:cubicBezTo>
                    <a:pt x="764831" y="193597"/>
                    <a:pt x="769848" y="190980"/>
                    <a:pt x="772356" y="188365"/>
                  </a:cubicBezTo>
                  <a:cubicBezTo>
                    <a:pt x="779883" y="188365"/>
                    <a:pt x="789917" y="188365"/>
                    <a:pt x="797443" y="188365"/>
                  </a:cubicBezTo>
                  <a:cubicBezTo>
                    <a:pt x="797443" y="201445"/>
                    <a:pt x="797443" y="217142"/>
                    <a:pt x="797443" y="230223"/>
                  </a:cubicBezTo>
                  <a:cubicBezTo>
                    <a:pt x="815003" y="230223"/>
                    <a:pt x="832563" y="230223"/>
                    <a:pt x="850122" y="230223"/>
                  </a:cubicBezTo>
                  <a:cubicBezTo>
                    <a:pt x="850122" y="279931"/>
                    <a:pt x="850122" y="327022"/>
                    <a:pt x="850122" y="376729"/>
                  </a:cubicBezTo>
                  <a:cubicBezTo>
                    <a:pt x="857648" y="376729"/>
                    <a:pt x="865174" y="376729"/>
                    <a:pt x="870190" y="376729"/>
                  </a:cubicBezTo>
                  <a:lnTo>
                    <a:pt x="873128" y="375580"/>
                  </a:lnTo>
                  <a:lnTo>
                    <a:pt x="873128" y="470270"/>
                  </a:lnTo>
                  <a:lnTo>
                    <a:pt x="0" y="470270"/>
                  </a:lnTo>
                  <a:lnTo>
                    <a:pt x="47325" y="388300"/>
                  </a:lnTo>
                  <a:cubicBezTo>
                    <a:pt x="62189" y="387058"/>
                    <a:pt x="77084" y="385817"/>
                    <a:pt x="92542" y="384577"/>
                  </a:cubicBezTo>
                  <a:cubicBezTo>
                    <a:pt x="92542" y="371496"/>
                    <a:pt x="92542" y="361032"/>
                    <a:pt x="92542" y="347950"/>
                  </a:cubicBezTo>
                  <a:cubicBezTo>
                    <a:pt x="110102" y="347950"/>
                    <a:pt x="127661" y="347950"/>
                    <a:pt x="142713" y="347950"/>
                  </a:cubicBezTo>
                  <a:cubicBezTo>
                    <a:pt x="142713" y="340102"/>
                    <a:pt x="142713" y="334870"/>
                    <a:pt x="142713" y="327022"/>
                  </a:cubicBezTo>
                  <a:cubicBezTo>
                    <a:pt x="177833" y="327022"/>
                    <a:pt x="212952" y="327022"/>
                    <a:pt x="248072" y="327022"/>
                  </a:cubicBezTo>
                  <a:cubicBezTo>
                    <a:pt x="248072" y="332253"/>
                    <a:pt x="248072" y="334870"/>
                    <a:pt x="248072" y="340102"/>
                  </a:cubicBezTo>
                  <a:cubicBezTo>
                    <a:pt x="270649" y="340102"/>
                    <a:pt x="293225" y="340102"/>
                    <a:pt x="315802" y="340102"/>
                  </a:cubicBezTo>
                  <a:cubicBezTo>
                    <a:pt x="315802" y="342719"/>
                    <a:pt x="315802" y="345335"/>
                    <a:pt x="315802" y="347950"/>
                  </a:cubicBezTo>
                  <a:cubicBezTo>
                    <a:pt x="320820" y="347950"/>
                    <a:pt x="328345" y="347950"/>
                    <a:pt x="335870" y="347950"/>
                  </a:cubicBezTo>
                  <a:cubicBezTo>
                    <a:pt x="335870" y="350567"/>
                    <a:pt x="335870" y="353184"/>
                    <a:pt x="335870" y="355799"/>
                  </a:cubicBezTo>
                  <a:cubicBezTo>
                    <a:pt x="340888" y="355799"/>
                    <a:pt x="348413" y="355799"/>
                    <a:pt x="353430" y="355799"/>
                  </a:cubicBezTo>
                  <a:cubicBezTo>
                    <a:pt x="353430" y="316558"/>
                    <a:pt x="353430" y="277315"/>
                    <a:pt x="353430" y="238072"/>
                  </a:cubicBezTo>
                  <a:cubicBezTo>
                    <a:pt x="370990" y="232840"/>
                    <a:pt x="388551" y="227608"/>
                    <a:pt x="406110" y="222375"/>
                  </a:cubicBezTo>
                  <a:cubicBezTo>
                    <a:pt x="438722" y="222375"/>
                    <a:pt x="471332" y="222375"/>
                    <a:pt x="503943" y="222375"/>
                  </a:cubicBezTo>
                  <a:cubicBezTo>
                    <a:pt x="503943" y="159587"/>
                    <a:pt x="503943" y="96798"/>
                    <a:pt x="503943" y="34011"/>
                  </a:cubicBezTo>
                  <a:cubicBezTo>
                    <a:pt x="511469" y="28778"/>
                    <a:pt x="521503" y="26163"/>
                    <a:pt x="531537" y="20929"/>
                  </a:cubicBezTo>
                  <a:cubicBezTo>
                    <a:pt x="571673" y="15697"/>
                    <a:pt x="611811" y="7849"/>
                    <a:pt x="651947" y="0"/>
                  </a:cubicBezTo>
                  <a:close/>
                </a:path>
              </a:pathLst>
            </a:custGeom>
            <a:solidFill>
              <a:srgbClr val="8BA1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4"/>
            <p:cNvSpPr/>
            <p:nvPr/>
          </p:nvSpPr>
          <p:spPr>
            <a:xfrm>
              <a:off x="10222614" y="6322479"/>
              <a:ext cx="1673378" cy="535522"/>
            </a:xfrm>
            <a:custGeom>
              <a:rect b="b" l="l" r="r" t="t"/>
              <a:pathLst>
                <a:path extrusionOk="0" h="449340" w="1404080">
                  <a:moveTo>
                    <a:pt x="527275" y="0"/>
                  </a:moveTo>
                  <a:cubicBezTo>
                    <a:pt x="527275" y="0"/>
                    <a:pt x="527275" y="0"/>
                    <a:pt x="569920" y="0"/>
                  </a:cubicBezTo>
                  <a:cubicBezTo>
                    <a:pt x="569920" y="0"/>
                    <a:pt x="569920" y="0"/>
                    <a:pt x="569920" y="1963"/>
                  </a:cubicBezTo>
                  <a:lnTo>
                    <a:pt x="569920" y="15697"/>
                  </a:lnTo>
                  <a:cubicBezTo>
                    <a:pt x="569920" y="15697"/>
                    <a:pt x="569920" y="15697"/>
                    <a:pt x="612566" y="15697"/>
                  </a:cubicBezTo>
                  <a:cubicBezTo>
                    <a:pt x="612566" y="15697"/>
                    <a:pt x="612566" y="15697"/>
                    <a:pt x="612566" y="117728"/>
                  </a:cubicBezTo>
                  <a:cubicBezTo>
                    <a:pt x="612566" y="117728"/>
                    <a:pt x="612566" y="117728"/>
                    <a:pt x="614134" y="117728"/>
                  </a:cubicBezTo>
                  <a:lnTo>
                    <a:pt x="625109" y="117728"/>
                  </a:lnTo>
                  <a:cubicBezTo>
                    <a:pt x="625109" y="117728"/>
                    <a:pt x="625109" y="117728"/>
                    <a:pt x="625109" y="266850"/>
                  </a:cubicBezTo>
                  <a:cubicBezTo>
                    <a:pt x="625109" y="266850"/>
                    <a:pt x="625109" y="266850"/>
                    <a:pt x="627616" y="266850"/>
                  </a:cubicBezTo>
                  <a:lnTo>
                    <a:pt x="645177" y="266850"/>
                  </a:lnTo>
                  <a:cubicBezTo>
                    <a:pt x="645177" y="266850"/>
                    <a:pt x="645177" y="266850"/>
                    <a:pt x="645177" y="170051"/>
                  </a:cubicBezTo>
                  <a:cubicBezTo>
                    <a:pt x="645177" y="170051"/>
                    <a:pt x="645177" y="170051"/>
                    <a:pt x="646118" y="169398"/>
                  </a:cubicBezTo>
                  <a:lnTo>
                    <a:pt x="652702" y="164820"/>
                  </a:lnTo>
                  <a:cubicBezTo>
                    <a:pt x="657720" y="164820"/>
                    <a:pt x="657720" y="164820"/>
                    <a:pt x="657720" y="166127"/>
                  </a:cubicBezTo>
                  <a:lnTo>
                    <a:pt x="657720" y="175284"/>
                  </a:lnTo>
                  <a:cubicBezTo>
                    <a:pt x="657720" y="175284"/>
                    <a:pt x="657720" y="175284"/>
                    <a:pt x="660227" y="173976"/>
                  </a:cubicBezTo>
                  <a:lnTo>
                    <a:pt x="677788" y="164820"/>
                  </a:lnTo>
                  <a:cubicBezTo>
                    <a:pt x="677788" y="164820"/>
                    <a:pt x="677788" y="164820"/>
                    <a:pt x="679984" y="164820"/>
                  </a:cubicBezTo>
                  <a:lnTo>
                    <a:pt x="695348" y="164820"/>
                  </a:lnTo>
                  <a:cubicBezTo>
                    <a:pt x="695348" y="164820"/>
                    <a:pt x="695348" y="164820"/>
                    <a:pt x="695348" y="342719"/>
                  </a:cubicBezTo>
                  <a:cubicBezTo>
                    <a:pt x="695348" y="342719"/>
                    <a:pt x="695348" y="342719"/>
                    <a:pt x="730468" y="347952"/>
                  </a:cubicBezTo>
                  <a:cubicBezTo>
                    <a:pt x="730468" y="345335"/>
                    <a:pt x="730468" y="342719"/>
                    <a:pt x="730468" y="340104"/>
                  </a:cubicBezTo>
                  <a:cubicBezTo>
                    <a:pt x="743011" y="340104"/>
                    <a:pt x="755552" y="340104"/>
                    <a:pt x="768095" y="340104"/>
                  </a:cubicBezTo>
                  <a:cubicBezTo>
                    <a:pt x="768095" y="327022"/>
                    <a:pt x="768095" y="316558"/>
                    <a:pt x="768095" y="306093"/>
                  </a:cubicBezTo>
                  <a:lnTo>
                    <a:pt x="778129" y="306093"/>
                  </a:lnTo>
                  <a:cubicBezTo>
                    <a:pt x="778129" y="290395"/>
                    <a:pt x="778129" y="277315"/>
                    <a:pt x="778129" y="261618"/>
                  </a:cubicBezTo>
                  <a:cubicBezTo>
                    <a:pt x="780638" y="261618"/>
                    <a:pt x="783147" y="261618"/>
                    <a:pt x="785656" y="261618"/>
                  </a:cubicBezTo>
                  <a:cubicBezTo>
                    <a:pt x="785656" y="245921"/>
                    <a:pt x="785656" y="232840"/>
                    <a:pt x="785656" y="217143"/>
                  </a:cubicBezTo>
                  <a:cubicBezTo>
                    <a:pt x="790673" y="217143"/>
                    <a:pt x="795689" y="217143"/>
                    <a:pt x="803216" y="217143"/>
                  </a:cubicBezTo>
                  <a:cubicBezTo>
                    <a:pt x="820775" y="211911"/>
                    <a:pt x="840843" y="201446"/>
                    <a:pt x="858402" y="193597"/>
                  </a:cubicBezTo>
                  <a:cubicBezTo>
                    <a:pt x="860911" y="185749"/>
                    <a:pt x="860911" y="177900"/>
                    <a:pt x="860911" y="170051"/>
                  </a:cubicBezTo>
                  <a:cubicBezTo>
                    <a:pt x="863420" y="177900"/>
                    <a:pt x="863420" y="185749"/>
                    <a:pt x="865929" y="193597"/>
                  </a:cubicBezTo>
                  <a:cubicBezTo>
                    <a:pt x="885997" y="204063"/>
                    <a:pt x="903557" y="214527"/>
                    <a:pt x="923625" y="224991"/>
                  </a:cubicBezTo>
                  <a:cubicBezTo>
                    <a:pt x="923625" y="222382"/>
                    <a:pt x="923625" y="219773"/>
                    <a:pt x="923625" y="219760"/>
                  </a:cubicBezTo>
                  <a:cubicBezTo>
                    <a:pt x="928641" y="219760"/>
                    <a:pt x="933661" y="219760"/>
                    <a:pt x="938677" y="219760"/>
                  </a:cubicBezTo>
                  <a:cubicBezTo>
                    <a:pt x="938677" y="232840"/>
                    <a:pt x="938677" y="248537"/>
                    <a:pt x="938677" y="261618"/>
                  </a:cubicBezTo>
                  <a:cubicBezTo>
                    <a:pt x="941186" y="261618"/>
                    <a:pt x="943693" y="261618"/>
                    <a:pt x="946202" y="261618"/>
                  </a:cubicBezTo>
                  <a:cubicBezTo>
                    <a:pt x="946202" y="277315"/>
                    <a:pt x="946202" y="293012"/>
                    <a:pt x="946202" y="311325"/>
                  </a:cubicBezTo>
                  <a:cubicBezTo>
                    <a:pt x="948711" y="311325"/>
                    <a:pt x="951220" y="311325"/>
                    <a:pt x="953729" y="311325"/>
                  </a:cubicBezTo>
                  <a:cubicBezTo>
                    <a:pt x="953729" y="319174"/>
                    <a:pt x="953729" y="327022"/>
                    <a:pt x="953729" y="334871"/>
                  </a:cubicBezTo>
                  <a:cubicBezTo>
                    <a:pt x="958745" y="334871"/>
                    <a:pt x="963761" y="334871"/>
                    <a:pt x="968779" y="334871"/>
                  </a:cubicBezTo>
                  <a:cubicBezTo>
                    <a:pt x="968779" y="347952"/>
                    <a:pt x="968779" y="358416"/>
                    <a:pt x="968779" y="371497"/>
                  </a:cubicBezTo>
                  <a:cubicBezTo>
                    <a:pt x="1001391" y="368881"/>
                    <a:pt x="1031493" y="366265"/>
                    <a:pt x="1064103" y="363648"/>
                  </a:cubicBezTo>
                  <a:cubicBezTo>
                    <a:pt x="1064103" y="350568"/>
                    <a:pt x="1064103" y="340104"/>
                    <a:pt x="1064103" y="327022"/>
                  </a:cubicBezTo>
                  <a:cubicBezTo>
                    <a:pt x="1081663" y="327022"/>
                    <a:pt x="1099223" y="327022"/>
                    <a:pt x="1114275" y="327022"/>
                  </a:cubicBezTo>
                  <a:cubicBezTo>
                    <a:pt x="1114275" y="319174"/>
                    <a:pt x="1114275" y="313941"/>
                    <a:pt x="1114275" y="306093"/>
                  </a:cubicBezTo>
                  <a:cubicBezTo>
                    <a:pt x="1149395" y="306093"/>
                    <a:pt x="1184514" y="306093"/>
                    <a:pt x="1219634" y="306093"/>
                  </a:cubicBezTo>
                  <a:cubicBezTo>
                    <a:pt x="1219634" y="311325"/>
                    <a:pt x="1219634" y="313941"/>
                    <a:pt x="1219634" y="319174"/>
                  </a:cubicBezTo>
                  <a:cubicBezTo>
                    <a:pt x="1242211" y="319174"/>
                    <a:pt x="1264787" y="319174"/>
                    <a:pt x="1287364" y="319174"/>
                  </a:cubicBezTo>
                  <a:cubicBezTo>
                    <a:pt x="1287364" y="321790"/>
                    <a:pt x="1287364" y="324407"/>
                    <a:pt x="1287364" y="327022"/>
                  </a:cubicBezTo>
                  <a:cubicBezTo>
                    <a:pt x="1292380" y="327022"/>
                    <a:pt x="1299907" y="327022"/>
                    <a:pt x="1307432" y="327022"/>
                  </a:cubicBezTo>
                  <a:cubicBezTo>
                    <a:pt x="1307432" y="329638"/>
                    <a:pt x="1307432" y="332255"/>
                    <a:pt x="1307432" y="334871"/>
                  </a:cubicBezTo>
                  <a:cubicBezTo>
                    <a:pt x="1312448" y="334871"/>
                    <a:pt x="1319975" y="334871"/>
                    <a:pt x="1324991" y="334871"/>
                  </a:cubicBezTo>
                  <a:cubicBezTo>
                    <a:pt x="1324991" y="327365"/>
                    <a:pt x="1324991" y="319860"/>
                    <a:pt x="1324991" y="312354"/>
                  </a:cubicBezTo>
                  <a:lnTo>
                    <a:pt x="1404080" y="449340"/>
                  </a:lnTo>
                  <a:lnTo>
                    <a:pt x="0" y="449340"/>
                  </a:lnTo>
                  <a:lnTo>
                    <a:pt x="0" y="387854"/>
                  </a:lnTo>
                  <a:lnTo>
                    <a:pt x="5498" y="384578"/>
                  </a:lnTo>
                  <a:cubicBezTo>
                    <a:pt x="5498" y="384578"/>
                    <a:pt x="5498" y="384578"/>
                    <a:pt x="5498" y="361033"/>
                  </a:cubicBezTo>
                  <a:cubicBezTo>
                    <a:pt x="482" y="361033"/>
                    <a:pt x="482" y="361033"/>
                    <a:pt x="482" y="334871"/>
                  </a:cubicBezTo>
                  <a:cubicBezTo>
                    <a:pt x="482" y="334871"/>
                    <a:pt x="482" y="334871"/>
                    <a:pt x="1734" y="334871"/>
                  </a:cubicBezTo>
                  <a:lnTo>
                    <a:pt x="10516" y="334871"/>
                  </a:lnTo>
                  <a:cubicBezTo>
                    <a:pt x="10516" y="332255"/>
                    <a:pt x="10516" y="332255"/>
                    <a:pt x="33093" y="332255"/>
                  </a:cubicBezTo>
                  <a:cubicBezTo>
                    <a:pt x="33093" y="332255"/>
                    <a:pt x="33093" y="332255"/>
                    <a:pt x="33093" y="330946"/>
                  </a:cubicBezTo>
                  <a:lnTo>
                    <a:pt x="33093" y="321790"/>
                  </a:lnTo>
                  <a:cubicBezTo>
                    <a:pt x="33093" y="321790"/>
                    <a:pt x="33093" y="321790"/>
                    <a:pt x="34974" y="321790"/>
                  </a:cubicBezTo>
                  <a:lnTo>
                    <a:pt x="48143" y="321790"/>
                  </a:lnTo>
                  <a:cubicBezTo>
                    <a:pt x="48143" y="321790"/>
                    <a:pt x="48143" y="321790"/>
                    <a:pt x="48143" y="190982"/>
                  </a:cubicBezTo>
                  <a:cubicBezTo>
                    <a:pt x="48143" y="190982"/>
                    <a:pt x="48143" y="190982"/>
                    <a:pt x="49398" y="190982"/>
                  </a:cubicBezTo>
                  <a:lnTo>
                    <a:pt x="58177" y="190982"/>
                  </a:lnTo>
                  <a:cubicBezTo>
                    <a:pt x="58177" y="190982"/>
                    <a:pt x="58177" y="190982"/>
                    <a:pt x="58177" y="188365"/>
                  </a:cubicBezTo>
                  <a:lnTo>
                    <a:pt x="58177" y="170051"/>
                  </a:lnTo>
                  <a:cubicBezTo>
                    <a:pt x="60686" y="170051"/>
                    <a:pt x="60686" y="170051"/>
                    <a:pt x="60686" y="117728"/>
                  </a:cubicBezTo>
                  <a:cubicBezTo>
                    <a:pt x="60686" y="117728"/>
                    <a:pt x="60686" y="117728"/>
                    <a:pt x="61941" y="117728"/>
                  </a:cubicBezTo>
                  <a:lnTo>
                    <a:pt x="70720" y="117728"/>
                  </a:lnTo>
                  <a:cubicBezTo>
                    <a:pt x="70720" y="117728"/>
                    <a:pt x="70720" y="117728"/>
                    <a:pt x="70720" y="119037"/>
                  </a:cubicBezTo>
                  <a:lnTo>
                    <a:pt x="70720" y="128193"/>
                  </a:lnTo>
                  <a:cubicBezTo>
                    <a:pt x="75737" y="128193"/>
                    <a:pt x="75737" y="128193"/>
                    <a:pt x="75737" y="125577"/>
                  </a:cubicBezTo>
                  <a:lnTo>
                    <a:pt x="75737" y="107264"/>
                  </a:lnTo>
                  <a:cubicBezTo>
                    <a:pt x="75737" y="107264"/>
                    <a:pt x="75737" y="107264"/>
                    <a:pt x="77305" y="106610"/>
                  </a:cubicBezTo>
                  <a:lnTo>
                    <a:pt x="88280" y="102032"/>
                  </a:lnTo>
                  <a:cubicBezTo>
                    <a:pt x="88280" y="102032"/>
                    <a:pt x="88280" y="102032"/>
                    <a:pt x="89534" y="102686"/>
                  </a:cubicBezTo>
                  <a:lnTo>
                    <a:pt x="98314" y="107264"/>
                  </a:lnTo>
                  <a:cubicBezTo>
                    <a:pt x="98314" y="107264"/>
                    <a:pt x="98314" y="107264"/>
                    <a:pt x="100195" y="107264"/>
                  </a:cubicBezTo>
                  <a:lnTo>
                    <a:pt x="113366" y="107264"/>
                  </a:lnTo>
                  <a:cubicBezTo>
                    <a:pt x="113366" y="107264"/>
                    <a:pt x="113366" y="107264"/>
                    <a:pt x="113366" y="73253"/>
                  </a:cubicBezTo>
                  <a:cubicBezTo>
                    <a:pt x="113366" y="73253"/>
                    <a:pt x="113366" y="73253"/>
                    <a:pt x="114620" y="73253"/>
                  </a:cubicBezTo>
                  <a:lnTo>
                    <a:pt x="123398" y="73253"/>
                  </a:lnTo>
                  <a:cubicBezTo>
                    <a:pt x="123398" y="78486"/>
                    <a:pt x="123398" y="78486"/>
                    <a:pt x="124966" y="78486"/>
                  </a:cubicBezTo>
                  <a:lnTo>
                    <a:pt x="135943" y="78486"/>
                  </a:lnTo>
                  <a:cubicBezTo>
                    <a:pt x="135943" y="73253"/>
                    <a:pt x="135943" y="73253"/>
                    <a:pt x="137197" y="73253"/>
                  </a:cubicBezTo>
                  <a:lnTo>
                    <a:pt x="145977" y="73253"/>
                  </a:lnTo>
                  <a:cubicBezTo>
                    <a:pt x="145977" y="73253"/>
                    <a:pt x="145977" y="73253"/>
                    <a:pt x="145977" y="112496"/>
                  </a:cubicBezTo>
                  <a:cubicBezTo>
                    <a:pt x="145977" y="112496"/>
                    <a:pt x="145977" y="112496"/>
                    <a:pt x="147545" y="113804"/>
                  </a:cubicBezTo>
                  <a:lnTo>
                    <a:pt x="158520" y="122961"/>
                  </a:lnTo>
                  <a:cubicBezTo>
                    <a:pt x="156011" y="130810"/>
                    <a:pt x="156011" y="130810"/>
                    <a:pt x="183605" y="130810"/>
                  </a:cubicBezTo>
                  <a:cubicBezTo>
                    <a:pt x="183605" y="130810"/>
                    <a:pt x="183605" y="130810"/>
                    <a:pt x="183605" y="129174"/>
                  </a:cubicBezTo>
                  <a:lnTo>
                    <a:pt x="183605" y="117728"/>
                  </a:lnTo>
                  <a:cubicBezTo>
                    <a:pt x="183605" y="117728"/>
                    <a:pt x="183605" y="117728"/>
                    <a:pt x="216216" y="107264"/>
                  </a:cubicBezTo>
                  <a:cubicBezTo>
                    <a:pt x="216216" y="107264"/>
                    <a:pt x="216216" y="107264"/>
                    <a:pt x="216216" y="105957"/>
                  </a:cubicBezTo>
                  <a:lnTo>
                    <a:pt x="216216" y="96799"/>
                  </a:lnTo>
                  <a:cubicBezTo>
                    <a:pt x="216216" y="96799"/>
                    <a:pt x="216216" y="96799"/>
                    <a:pt x="217157" y="96799"/>
                  </a:cubicBezTo>
                  <a:lnTo>
                    <a:pt x="223741" y="96799"/>
                  </a:lnTo>
                  <a:cubicBezTo>
                    <a:pt x="223741" y="96799"/>
                    <a:pt x="223741" y="96799"/>
                    <a:pt x="223741" y="95819"/>
                  </a:cubicBezTo>
                  <a:lnTo>
                    <a:pt x="223741" y="88950"/>
                  </a:lnTo>
                  <a:cubicBezTo>
                    <a:pt x="223741" y="88950"/>
                    <a:pt x="223741" y="88950"/>
                    <a:pt x="226250" y="88950"/>
                  </a:cubicBezTo>
                  <a:lnTo>
                    <a:pt x="243809" y="88950"/>
                  </a:lnTo>
                  <a:cubicBezTo>
                    <a:pt x="243809" y="88950"/>
                    <a:pt x="243809" y="88950"/>
                    <a:pt x="243809" y="89931"/>
                  </a:cubicBezTo>
                  <a:lnTo>
                    <a:pt x="243809" y="96799"/>
                  </a:lnTo>
                  <a:cubicBezTo>
                    <a:pt x="243809" y="96799"/>
                    <a:pt x="243809" y="96799"/>
                    <a:pt x="245691" y="96799"/>
                  </a:cubicBezTo>
                  <a:lnTo>
                    <a:pt x="258861" y="96799"/>
                  </a:lnTo>
                  <a:cubicBezTo>
                    <a:pt x="258861" y="96799"/>
                    <a:pt x="258861" y="96799"/>
                    <a:pt x="258861" y="98761"/>
                  </a:cubicBezTo>
                  <a:lnTo>
                    <a:pt x="258861" y="112496"/>
                  </a:lnTo>
                  <a:cubicBezTo>
                    <a:pt x="258861" y="112496"/>
                    <a:pt x="258861" y="112496"/>
                    <a:pt x="286455" y="112496"/>
                  </a:cubicBezTo>
                  <a:cubicBezTo>
                    <a:pt x="286455" y="112496"/>
                    <a:pt x="286455" y="112496"/>
                    <a:pt x="286455" y="111188"/>
                  </a:cubicBezTo>
                  <a:lnTo>
                    <a:pt x="286455" y="102032"/>
                  </a:lnTo>
                  <a:cubicBezTo>
                    <a:pt x="286455" y="102032"/>
                    <a:pt x="286455" y="102032"/>
                    <a:pt x="288023" y="102032"/>
                  </a:cubicBezTo>
                  <a:lnTo>
                    <a:pt x="298998" y="102032"/>
                  </a:lnTo>
                  <a:cubicBezTo>
                    <a:pt x="298998" y="102032"/>
                    <a:pt x="298998" y="102032"/>
                    <a:pt x="298998" y="100723"/>
                  </a:cubicBezTo>
                  <a:lnTo>
                    <a:pt x="298998" y="91567"/>
                  </a:lnTo>
                  <a:cubicBezTo>
                    <a:pt x="298998" y="91567"/>
                    <a:pt x="298998" y="91567"/>
                    <a:pt x="300879" y="91567"/>
                  </a:cubicBezTo>
                  <a:lnTo>
                    <a:pt x="314048" y="91567"/>
                  </a:lnTo>
                  <a:cubicBezTo>
                    <a:pt x="314048" y="91567"/>
                    <a:pt x="314048" y="91567"/>
                    <a:pt x="314048" y="92875"/>
                  </a:cubicBezTo>
                  <a:lnTo>
                    <a:pt x="314048" y="102032"/>
                  </a:lnTo>
                  <a:cubicBezTo>
                    <a:pt x="319066" y="102032"/>
                    <a:pt x="319066" y="102032"/>
                    <a:pt x="319066" y="39243"/>
                  </a:cubicBezTo>
                  <a:cubicBezTo>
                    <a:pt x="319066" y="39243"/>
                    <a:pt x="319066" y="39243"/>
                    <a:pt x="431950" y="39243"/>
                  </a:cubicBezTo>
                  <a:cubicBezTo>
                    <a:pt x="431950" y="39243"/>
                    <a:pt x="431950" y="39243"/>
                    <a:pt x="431950" y="122961"/>
                  </a:cubicBezTo>
                  <a:cubicBezTo>
                    <a:pt x="431950" y="122961"/>
                    <a:pt x="431950" y="122961"/>
                    <a:pt x="434459" y="122961"/>
                  </a:cubicBezTo>
                  <a:lnTo>
                    <a:pt x="452018" y="122961"/>
                  </a:lnTo>
                  <a:cubicBezTo>
                    <a:pt x="452018" y="122961"/>
                    <a:pt x="452018" y="122961"/>
                    <a:pt x="452018" y="28778"/>
                  </a:cubicBezTo>
                  <a:cubicBezTo>
                    <a:pt x="452018" y="28778"/>
                    <a:pt x="452018" y="28778"/>
                    <a:pt x="477104" y="15697"/>
                  </a:cubicBezTo>
                  <a:cubicBezTo>
                    <a:pt x="477104" y="15697"/>
                    <a:pt x="477104" y="15697"/>
                    <a:pt x="509716" y="15697"/>
                  </a:cubicBezTo>
                  <a:cubicBezTo>
                    <a:pt x="509716" y="15697"/>
                    <a:pt x="509716" y="15697"/>
                    <a:pt x="511911" y="13736"/>
                  </a:cubicBezTo>
                  <a:close/>
                </a:path>
              </a:pathLst>
            </a:custGeom>
            <a:solidFill>
              <a:srgbClr val="8BA1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4" name="Google Shape;1034;p44"/>
          <p:cNvSpPr txBox="1"/>
          <p:nvPr/>
        </p:nvSpPr>
        <p:spPr>
          <a:xfrm>
            <a:off x="2568878" y="3487055"/>
            <a:ext cx="7054245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5" name="Google Shape;1035;p44"/>
          <p:cNvGrpSpPr/>
          <p:nvPr/>
        </p:nvGrpSpPr>
        <p:grpSpPr>
          <a:xfrm>
            <a:off x="5293641" y="1717900"/>
            <a:ext cx="1570335" cy="946374"/>
            <a:chOff x="3767143" y="2846931"/>
            <a:chExt cx="1053838" cy="635103"/>
          </a:xfrm>
        </p:grpSpPr>
        <p:sp>
          <p:nvSpPr>
            <p:cNvPr id="1036" name="Google Shape;1036;p44"/>
            <p:cNvSpPr/>
            <p:nvPr/>
          </p:nvSpPr>
          <p:spPr>
            <a:xfrm>
              <a:off x="3813737" y="2889799"/>
              <a:ext cx="967795" cy="543968"/>
            </a:xfrm>
            <a:custGeom>
              <a:rect b="b" l="l" r="r" t="t"/>
              <a:pathLst>
                <a:path extrusionOk="0" h="543968" w="967795">
                  <a:moveTo>
                    <a:pt x="0" y="543968"/>
                  </a:moveTo>
                  <a:lnTo>
                    <a:pt x="230044" y="233606"/>
                  </a:lnTo>
                  <a:lnTo>
                    <a:pt x="480336" y="430652"/>
                  </a:lnTo>
                  <a:lnTo>
                    <a:pt x="724178" y="280327"/>
                  </a:lnTo>
                  <a:lnTo>
                    <a:pt x="967795" y="0"/>
                  </a:lnTo>
                </a:path>
              </a:pathLst>
            </a:cu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3767143" y="3389488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4000642" y="3081351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4"/>
            <p:cNvSpPr/>
            <p:nvPr/>
          </p:nvSpPr>
          <p:spPr>
            <a:xfrm>
              <a:off x="4247789" y="3267775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4488112" y="3127624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4728435" y="2846931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2" name="Google Shape;1042;p44"/>
          <p:cNvSpPr/>
          <p:nvPr/>
        </p:nvSpPr>
        <p:spPr>
          <a:xfrm>
            <a:off x="5228214" y="2039497"/>
            <a:ext cx="1751173" cy="1412801"/>
          </a:xfrm>
          <a:custGeom>
            <a:rect b="b" l="l" r="r" t="t"/>
            <a:pathLst>
              <a:path extrusionOk="0" h="1412801" w="1751173">
                <a:moveTo>
                  <a:pt x="716218" y="1355596"/>
                </a:moveTo>
                <a:lnTo>
                  <a:pt x="723219" y="1361289"/>
                </a:lnTo>
                <a:cubicBezTo>
                  <a:pt x="732095" y="1364496"/>
                  <a:pt x="742014" y="1364913"/>
                  <a:pt x="752605" y="1363344"/>
                </a:cubicBezTo>
                <a:cubicBezTo>
                  <a:pt x="777523" y="1359329"/>
                  <a:pt x="802153" y="1360084"/>
                  <a:pt x="827317" y="1364186"/>
                </a:cubicBezTo>
                <a:cubicBezTo>
                  <a:pt x="847388" y="1367243"/>
                  <a:pt x="865841" y="1372688"/>
                  <a:pt x="882043" y="1381863"/>
                </a:cubicBezTo>
                <a:lnTo>
                  <a:pt x="913873" y="1412801"/>
                </a:lnTo>
                <a:lnTo>
                  <a:pt x="716218" y="1412801"/>
                </a:lnTo>
                <a:close/>
                <a:moveTo>
                  <a:pt x="716218" y="967749"/>
                </a:moveTo>
                <a:lnTo>
                  <a:pt x="730124" y="992585"/>
                </a:lnTo>
                <a:cubicBezTo>
                  <a:pt x="746827" y="1020849"/>
                  <a:pt x="746627" y="1024152"/>
                  <a:pt x="724456" y="1049695"/>
                </a:cubicBezTo>
                <a:lnTo>
                  <a:pt x="716218" y="1058849"/>
                </a:lnTo>
                <a:close/>
                <a:moveTo>
                  <a:pt x="716218" y="891198"/>
                </a:moveTo>
                <a:lnTo>
                  <a:pt x="734723" y="892319"/>
                </a:lnTo>
                <a:cubicBezTo>
                  <a:pt x="741028" y="891595"/>
                  <a:pt x="746332" y="895231"/>
                  <a:pt x="748523" y="901625"/>
                </a:cubicBezTo>
                <a:cubicBezTo>
                  <a:pt x="749746" y="905750"/>
                  <a:pt x="750836" y="912077"/>
                  <a:pt x="748890" y="913801"/>
                </a:cubicBezTo>
                <a:cubicBezTo>
                  <a:pt x="744221" y="917938"/>
                  <a:pt x="737771" y="914969"/>
                  <a:pt x="732355" y="913168"/>
                </a:cubicBezTo>
                <a:lnTo>
                  <a:pt x="716218" y="908013"/>
                </a:lnTo>
                <a:close/>
                <a:moveTo>
                  <a:pt x="1393066" y="841122"/>
                </a:moveTo>
                <a:lnTo>
                  <a:pt x="1393066" y="884095"/>
                </a:lnTo>
                <a:lnTo>
                  <a:pt x="1348413" y="853981"/>
                </a:lnTo>
                <a:cubicBezTo>
                  <a:pt x="1350681" y="853013"/>
                  <a:pt x="1352215" y="852001"/>
                  <a:pt x="1353727" y="851356"/>
                </a:cubicBezTo>
                <a:close/>
                <a:moveTo>
                  <a:pt x="0" y="818414"/>
                </a:moveTo>
                <a:lnTo>
                  <a:pt x="318741" y="818414"/>
                </a:lnTo>
                <a:lnTo>
                  <a:pt x="318741" y="1412801"/>
                </a:lnTo>
                <a:lnTo>
                  <a:pt x="0" y="1412801"/>
                </a:lnTo>
                <a:close/>
                <a:moveTo>
                  <a:pt x="716218" y="602228"/>
                </a:moveTo>
                <a:lnTo>
                  <a:pt x="1034959" y="602228"/>
                </a:lnTo>
                <a:lnTo>
                  <a:pt x="1034959" y="709706"/>
                </a:lnTo>
                <a:lnTo>
                  <a:pt x="1006499" y="710265"/>
                </a:lnTo>
                <a:cubicBezTo>
                  <a:pt x="946520" y="703319"/>
                  <a:pt x="894314" y="720045"/>
                  <a:pt x="851884" y="763881"/>
                </a:cubicBezTo>
                <a:cubicBezTo>
                  <a:pt x="845223" y="770475"/>
                  <a:pt x="838352" y="774479"/>
                  <a:pt x="828700" y="775736"/>
                </a:cubicBezTo>
                <a:cubicBezTo>
                  <a:pt x="798083" y="779590"/>
                  <a:pt x="767437" y="780865"/>
                  <a:pt x="736876" y="779981"/>
                </a:cubicBezTo>
                <a:lnTo>
                  <a:pt x="716218" y="778011"/>
                </a:lnTo>
                <a:close/>
                <a:moveTo>
                  <a:pt x="1074325" y="469735"/>
                </a:moveTo>
                <a:lnTo>
                  <a:pt x="1393066" y="469735"/>
                </a:lnTo>
                <a:lnTo>
                  <a:pt x="1393066" y="669661"/>
                </a:lnTo>
                <a:lnTo>
                  <a:pt x="1389145" y="667880"/>
                </a:lnTo>
                <a:cubicBezTo>
                  <a:pt x="1290023" y="626153"/>
                  <a:pt x="1190467" y="585505"/>
                  <a:pt x="1113926" y="505370"/>
                </a:cubicBezTo>
                <a:cubicBezTo>
                  <a:pt x="1106643" y="497931"/>
                  <a:pt x="1097692" y="493706"/>
                  <a:pt x="1086705" y="492673"/>
                </a:cubicBezTo>
                <a:cubicBezTo>
                  <a:pt x="1079733" y="492250"/>
                  <a:pt x="1078110" y="494730"/>
                  <a:pt x="1077710" y="501335"/>
                </a:cubicBezTo>
                <a:cubicBezTo>
                  <a:pt x="1077099" y="517504"/>
                  <a:pt x="1085195" y="529779"/>
                  <a:pt x="1095581" y="540720"/>
                </a:cubicBezTo>
                <a:cubicBezTo>
                  <a:pt x="1130554" y="577457"/>
                  <a:pt x="1165961" y="613116"/>
                  <a:pt x="1206427" y="644294"/>
                </a:cubicBezTo>
                <a:cubicBezTo>
                  <a:pt x="1240576" y="670301"/>
                  <a:pt x="1277539" y="692427"/>
                  <a:pt x="1309675" y="721258"/>
                </a:cubicBezTo>
                <a:cubicBezTo>
                  <a:pt x="1314568" y="725606"/>
                  <a:pt x="1320585" y="729654"/>
                  <a:pt x="1323442" y="737193"/>
                </a:cubicBezTo>
                <a:cubicBezTo>
                  <a:pt x="1306196" y="736148"/>
                  <a:pt x="1290072" y="734803"/>
                  <a:pt x="1273905" y="734193"/>
                </a:cubicBezTo>
                <a:cubicBezTo>
                  <a:pt x="1267667" y="733815"/>
                  <a:pt x="1264086" y="732125"/>
                  <a:pt x="1261116" y="726420"/>
                </a:cubicBezTo>
                <a:cubicBezTo>
                  <a:pt x="1252187" y="709674"/>
                  <a:pt x="1237798" y="704015"/>
                  <a:pt x="1219529" y="707697"/>
                </a:cubicBezTo>
                <a:lnTo>
                  <a:pt x="1196812" y="711846"/>
                </a:lnTo>
                <a:cubicBezTo>
                  <a:pt x="1188605" y="713559"/>
                  <a:pt x="1180554" y="712703"/>
                  <a:pt x="1173893" y="707144"/>
                </a:cubicBezTo>
                <a:cubicBezTo>
                  <a:pt x="1163029" y="698015"/>
                  <a:pt x="1150230" y="696503"/>
                  <a:pt x="1136565" y="697148"/>
                </a:cubicBezTo>
                <a:cubicBezTo>
                  <a:pt x="1120675" y="698028"/>
                  <a:pt x="1105430" y="700419"/>
                  <a:pt x="1089818" y="702789"/>
                </a:cubicBezTo>
                <a:lnTo>
                  <a:pt x="1074325" y="705277"/>
                </a:lnTo>
                <a:close/>
                <a:moveTo>
                  <a:pt x="358111" y="453168"/>
                </a:moveTo>
                <a:lnTo>
                  <a:pt x="676852" y="453168"/>
                </a:lnTo>
                <a:lnTo>
                  <a:pt x="676852" y="774258"/>
                </a:lnTo>
                <a:lnTo>
                  <a:pt x="645560" y="771275"/>
                </a:lnTo>
                <a:cubicBezTo>
                  <a:pt x="608353" y="765338"/>
                  <a:pt x="571324" y="756467"/>
                  <a:pt x="536987" y="739656"/>
                </a:cubicBezTo>
                <a:cubicBezTo>
                  <a:pt x="528035" y="735431"/>
                  <a:pt x="523643" y="728904"/>
                  <a:pt x="522018" y="719230"/>
                </a:cubicBezTo>
                <a:cubicBezTo>
                  <a:pt x="518915" y="703573"/>
                  <a:pt x="523129" y="688729"/>
                  <a:pt x="526608" y="673839"/>
                </a:cubicBezTo>
                <a:cubicBezTo>
                  <a:pt x="531200" y="652756"/>
                  <a:pt x="539071" y="632240"/>
                  <a:pt x="539304" y="610156"/>
                </a:cubicBezTo>
                <a:cubicBezTo>
                  <a:pt x="539548" y="593967"/>
                  <a:pt x="533843" y="584782"/>
                  <a:pt x="521244" y="579968"/>
                </a:cubicBezTo>
                <a:cubicBezTo>
                  <a:pt x="518365" y="584949"/>
                  <a:pt x="525682" y="585761"/>
                  <a:pt x="525804" y="589819"/>
                </a:cubicBezTo>
                <a:cubicBezTo>
                  <a:pt x="512772" y="586084"/>
                  <a:pt x="512427" y="585695"/>
                  <a:pt x="509936" y="590332"/>
                </a:cubicBezTo>
                <a:cubicBezTo>
                  <a:pt x="489256" y="627751"/>
                  <a:pt x="472178" y="666492"/>
                  <a:pt x="467009" y="709270"/>
                </a:cubicBezTo>
                <a:cubicBezTo>
                  <a:pt x="463941" y="735600"/>
                  <a:pt x="462386" y="761287"/>
                  <a:pt x="479355" y="785149"/>
                </a:cubicBezTo>
                <a:cubicBezTo>
                  <a:pt x="496003" y="808255"/>
                  <a:pt x="516286" y="826056"/>
                  <a:pt x="540895" y="839332"/>
                </a:cubicBezTo>
                <a:cubicBezTo>
                  <a:pt x="581549" y="861313"/>
                  <a:pt x="626172" y="872486"/>
                  <a:pt x="670841" y="882925"/>
                </a:cubicBezTo>
                <a:lnTo>
                  <a:pt x="676852" y="884343"/>
                </a:lnTo>
                <a:lnTo>
                  <a:pt x="676852" y="1111682"/>
                </a:lnTo>
                <a:lnTo>
                  <a:pt x="663280" y="1123332"/>
                </a:lnTo>
                <a:cubicBezTo>
                  <a:pt x="650226" y="1132117"/>
                  <a:pt x="642865" y="1144194"/>
                  <a:pt x="637206" y="1158583"/>
                </a:cubicBezTo>
                <a:cubicBezTo>
                  <a:pt x="624543" y="1191330"/>
                  <a:pt x="631049" y="1223766"/>
                  <a:pt x="637167" y="1256546"/>
                </a:cubicBezTo>
                <a:cubicBezTo>
                  <a:pt x="639831" y="1270334"/>
                  <a:pt x="644321" y="1282852"/>
                  <a:pt x="651158" y="1293855"/>
                </a:cubicBezTo>
                <a:lnTo>
                  <a:pt x="676852" y="1319676"/>
                </a:lnTo>
                <a:lnTo>
                  <a:pt x="676852" y="1412801"/>
                </a:lnTo>
                <a:lnTo>
                  <a:pt x="358111" y="1412801"/>
                </a:lnTo>
                <a:close/>
                <a:moveTo>
                  <a:pt x="1432432" y="0"/>
                </a:moveTo>
                <a:lnTo>
                  <a:pt x="1751173" y="0"/>
                </a:lnTo>
                <a:lnTo>
                  <a:pt x="1751173" y="1165798"/>
                </a:lnTo>
                <a:lnTo>
                  <a:pt x="1692337" y="1109788"/>
                </a:lnTo>
                <a:cubicBezTo>
                  <a:pt x="1629069" y="1053679"/>
                  <a:pt x="1570584" y="1008137"/>
                  <a:pt x="1531914" y="974108"/>
                </a:cubicBezTo>
                <a:cubicBezTo>
                  <a:pt x="1473908" y="923064"/>
                  <a:pt x="1459972" y="920988"/>
                  <a:pt x="1440528" y="912791"/>
                </a:cubicBezTo>
                <a:lnTo>
                  <a:pt x="1432432" y="908491"/>
                </a:lnTo>
                <a:lnTo>
                  <a:pt x="1432432" y="827424"/>
                </a:lnTo>
                <a:lnTo>
                  <a:pt x="1451232" y="817163"/>
                </a:lnTo>
                <a:cubicBezTo>
                  <a:pt x="1459487" y="809330"/>
                  <a:pt x="1465533" y="799200"/>
                  <a:pt x="1468879" y="786512"/>
                </a:cubicBezTo>
                <a:cubicBezTo>
                  <a:pt x="1476766" y="756605"/>
                  <a:pt x="1468010" y="724448"/>
                  <a:pt x="1447325" y="701978"/>
                </a:cubicBezTo>
                <a:lnTo>
                  <a:pt x="1432432" y="69054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44"/>
          <p:cNvSpPr txBox="1"/>
          <p:nvPr/>
        </p:nvSpPr>
        <p:spPr>
          <a:xfrm>
            <a:off x="4106375" y="633196"/>
            <a:ext cx="38069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5"/>
          <p:cNvSpPr txBox="1"/>
          <p:nvPr/>
        </p:nvSpPr>
        <p:spPr>
          <a:xfrm>
            <a:off x="7210424" y="2910883"/>
            <a:ext cx="4981575" cy="995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45"/>
          <p:cNvSpPr txBox="1"/>
          <p:nvPr/>
        </p:nvSpPr>
        <p:spPr>
          <a:xfrm>
            <a:off x="7609840" y="3800967"/>
            <a:ext cx="4981514" cy="379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경청해 주셔서 감사합니다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5"/>
          <p:cNvGrpSpPr/>
          <p:nvPr/>
        </p:nvGrpSpPr>
        <p:grpSpPr>
          <a:xfrm>
            <a:off x="0" y="5595675"/>
            <a:ext cx="12192000" cy="1262326"/>
            <a:chOff x="0" y="5595675"/>
            <a:chExt cx="12192000" cy="1262326"/>
          </a:xfrm>
        </p:grpSpPr>
        <p:sp>
          <p:nvSpPr>
            <p:cNvPr id="397" name="Google Shape;397;p5"/>
            <p:cNvSpPr/>
            <p:nvPr/>
          </p:nvSpPr>
          <p:spPr>
            <a:xfrm>
              <a:off x="0" y="5595675"/>
              <a:ext cx="6664569" cy="1262326"/>
            </a:xfrm>
            <a:custGeom>
              <a:rect b="b" l="l" r="r" t="t"/>
              <a:pathLst>
                <a:path extrusionOk="0" h="1682495" w="8882887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solidFill>
              <a:srgbClr val="8BA1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6570868" y="6276408"/>
              <a:ext cx="3651746" cy="581593"/>
            </a:xfrm>
            <a:custGeom>
              <a:rect b="b" l="l" r="r" t="t"/>
              <a:pathLst>
                <a:path extrusionOk="0" h="1941773" w="12192148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rgbClr val="8BA1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"/>
            <p:cNvSpPr/>
            <p:nvPr/>
          </p:nvSpPr>
          <p:spPr>
            <a:xfrm flipH="1">
              <a:off x="11318872" y="6387731"/>
              <a:ext cx="873128" cy="470270"/>
            </a:xfrm>
            <a:custGeom>
              <a:rect b="b" l="l" r="r" t="t"/>
              <a:pathLst>
                <a:path extrusionOk="0" h="470270" w="873128">
                  <a:moveTo>
                    <a:pt x="651947" y="0"/>
                  </a:moveTo>
                  <a:cubicBezTo>
                    <a:pt x="666999" y="5232"/>
                    <a:pt x="679541" y="10465"/>
                    <a:pt x="694592" y="13081"/>
                  </a:cubicBezTo>
                  <a:cubicBezTo>
                    <a:pt x="697101" y="15697"/>
                    <a:pt x="699609" y="18314"/>
                    <a:pt x="702118" y="20929"/>
                  </a:cubicBezTo>
                  <a:cubicBezTo>
                    <a:pt x="702118" y="138657"/>
                    <a:pt x="702118" y="256385"/>
                    <a:pt x="702118" y="371496"/>
                  </a:cubicBezTo>
                  <a:cubicBezTo>
                    <a:pt x="707135" y="371496"/>
                    <a:pt x="712152" y="371496"/>
                    <a:pt x="719678" y="371496"/>
                  </a:cubicBezTo>
                  <a:cubicBezTo>
                    <a:pt x="719678" y="324406"/>
                    <a:pt x="719678" y="277315"/>
                    <a:pt x="719678" y="230223"/>
                  </a:cubicBezTo>
                  <a:cubicBezTo>
                    <a:pt x="724695" y="230223"/>
                    <a:pt x="729712" y="230223"/>
                    <a:pt x="734729" y="230223"/>
                  </a:cubicBezTo>
                  <a:cubicBezTo>
                    <a:pt x="734729" y="224991"/>
                    <a:pt x="734729" y="222375"/>
                    <a:pt x="734729" y="217142"/>
                  </a:cubicBezTo>
                  <a:cubicBezTo>
                    <a:pt x="739746" y="214526"/>
                    <a:pt x="744763" y="211911"/>
                    <a:pt x="749780" y="209294"/>
                  </a:cubicBezTo>
                  <a:lnTo>
                    <a:pt x="762322" y="209294"/>
                  </a:lnTo>
                  <a:cubicBezTo>
                    <a:pt x="762322" y="204062"/>
                    <a:pt x="762322" y="201445"/>
                    <a:pt x="762322" y="196214"/>
                  </a:cubicBezTo>
                  <a:cubicBezTo>
                    <a:pt x="764831" y="193597"/>
                    <a:pt x="769848" y="190980"/>
                    <a:pt x="772356" y="188365"/>
                  </a:cubicBezTo>
                  <a:cubicBezTo>
                    <a:pt x="779883" y="188365"/>
                    <a:pt x="789917" y="188365"/>
                    <a:pt x="797443" y="188365"/>
                  </a:cubicBezTo>
                  <a:cubicBezTo>
                    <a:pt x="797443" y="201445"/>
                    <a:pt x="797443" y="217142"/>
                    <a:pt x="797443" y="230223"/>
                  </a:cubicBezTo>
                  <a:cubicBezTo>
                    <a:pt x="815003" y="230223"/>
                    <a:pt x="832563" y="230223"/>
                    <a:pt x="850122" y="230223"/>
                  </a:cubicBezTo>
                  <a:cubicBezTo>
                    <a:pt x="850122" y="279931"/>
                    <a:pt x="850122" y="327022"/>
                    <a:pt x="850122" y="376729"/>
                  </a:cubicBezTo>
                  <a:cubicBezTo>
                    <a:pt x="857648" y="376729"/>
                    <a:pt x="865174" y="376729"/>
                    <a:pt x="870190" y="376729"/>
                  </a:cubicBezTo>
                  <a:lnTo>
                    <a:pt x="873128" y="375580"/>
                  </a:lnTo>
                  <a:lnTo>
                    <a:pt x="873128" y="470270"/>
                  </a:lnTo>
                  <a:lnTo>
                    <a:pt x="0" y="470270"/>
                  </a:lnTo>
                  <a:lnTo>
                    <a:pt x="47325" y="388300"/>
                  </a:lnTo>
                  <a:cubicBezTo>
                    <a:pt x="62189" y="387058"/>
                    <a:pt x="77084" y="385817"/>
                    <a:pt x="92542" y="384577"/>
                  </a:cubicBezTo>
                  <a:cubicBezTo>
                    <a:pt x="92542" y="371496"/>
                    <a:pt x="92542" y="361032"/>
                    <a:pt x="92542" y="347950"/>
                  </a:cubicBezTo>
                  <a:cubicBezTo>
                    <a:pt x="110102" y="347950"/>
                    <a:pt x="127661" y="347950"/>
                    <a:pt x="142713" y="347950"/>
                  </a:cubicBezTo>
                  <a:cubicBezTo>
                    <a:pt x="142713" y="340102"/>
                    <a:pt x="142713" y="334870"/>
                    <a:pt x="142713" y="327022"/>
                  </a:cubicBezTo>
                  <a:cubicBezTo>
                    <a:pt x="177833" y="327022"/>
                    <a:pt x="212952" y="327022"/>
                    <a:pt x="248072" y="327022"/>
                  </a:cubicBezTo>
                  <a:cubicBezTo>
                    <a:pt x="248072" y="332253"/>
                    <a:pt x="248072" y="334870"/>
                    <a:pt x="248072" y="340102"/>
                  </a:cubicBezTo>
                  <a:cubicBezTo>
                    <a:pt x="270649" y="340102"/>
                    <a:pt x="293225" y="340102"/>
                    <a:pt x="315802" y="340102"/>
                  </a:cubicBezTo>
                  <a:cubicBezTo>
                    <a:pt x="315802" y="342719"/>
                    <a:pt x="315802" y="345335"/>
                    <a:pt x="315802" y="347950"/>
                  </a:cubicBezTo>
                  <a:cubicBezTo>
                    <a:pt x="320820" y="347950"/>
                    <a:pt x="328345" y="347950"/>
                    <a:pt x="335870" y="347950"/>
                  </a:cubicBezTo>
                  <a:cubicBezTo>
                    <a:pt x="335870" y="350567"/>
                    <a:pt x="335870" y="353184"/>
                    <a:pt x="335870" y="355799"/>
                  </a:cubicBezTo>
                  <a:cubicBezTo>
                    <a:pt x="340888" y="355799"/>
                    <a:pt x="348413" y="355799"/>
                    <a:pt x="353430" y="355799"/>
                  </a:cubicBezTo>
                  <a:cubicBezTo>
                    <a:pt x="353430" y="316558"/>
                    <a:pt x="353430" y="277315"/>
                    <a:pt x="353430" y="238072"/>
                  </a:cubicBezTo>
                  <a:cubicBezTo>
                    <a:pt x="370990" y="232840"/>
                    <a:pt x="388551" y="227608"/>
                    <a:pt x="406110" y="222375"/>
                  </a:cubicBezTo>
                  <a:cubicBezTo>
                    <a:pt x="438722" y="222375"/>
                    <a:pt x="471332" y="222375"/>
                    <a:pt x="503943" y="222375"/>
                  </a:cubicBezTo>
                  <a:cubicBezTo>
                    <a:pt x="503943" y="159587"/>
                    <a:pt x="503943" y="96798"/>
                    <a:pt x="503943" y="34011"/>
                  </a:cubicBezTo>
                  <a:cubicBezTo>
                    <a:pt x="511469" y="28778"/>
                    <a:pt x="521503" y="26163"/>
                    <a:pt x="531537" y="20929"/>
                  </a:cubicBezTo>
                  <a:cubicBezTo>
                    <a:pt x="571673" y="15697"/>
                    <a:pt x="611811" y="7849"/>
                    <a:pt x="651947" y="0"/>
                  </a:cubicBezTo>
                  <a:close/>
                </a:path>
              </a:pathLst>
            </a:custGeom>
            <a:solidFill>
              <a:srgbClr val="8BA1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10222614" y="6322479"/>
              <a:ext cx="1673378" cy="535522"/>
            </a:xfrm>
            <a:custGeom>
              <a:rect b="b" l="l" r="r" t="t"/>
              <a:pathLst>
                <a:path extrusionOk="0" h="449340" w="1404080">
                  <a:moveTo>
                    <a:pt x="527275" y="0"/>
                  </a:moveTo>
                  <a:cubicBezTo>
                    <a:pt x="527275" y="0"/>
                    <a:pt x="527275" y="0"/>
                    <a:pt x="569920" y="0"/>
                  </a:cubicBezTo>
                  <a:cubicBezTo>
                    <a:pt x="569920" y="0"/>
                    <a:pt x="569920" y="0"/>
                    <a:pt x="569920" y="1963"/>
                  </a:cubicBezTo>
                  <a:lnTo>
                    <a:pt x="569920" y="15697"/>
                  </a:lnTo>
                  <a:cubicBezTo>
                    <a:pt x="569920" y="15697"/>
                    <a:pt x="569920" y="15697"/>
                    <a:pt x="612566" y="15697"/>
                  </a:cubicBezTo>
                  <a:cubicBezTo>
                    <a:pt x="612566" y="15697"/>
                    <a:pt x="612566" y="15697"/>
                    <a:pt x="612566" y="117728"/>
                  </a:cubicBezTo>
                  <a:cubicBezTo>
                    <a:pt x="612566" y="117728"/>
                    <a:pt x="612566" y="117728"/>
                    <a:pt x="614134" y="117728"/>
                  </a:cubicBezTo>
                  <a:lnTo>
                    <a:pt x="625109" y="117728"/>
                  </a:lnTo>
                  <a:cubicBezTo>
                    <a:pt x="625109" y="117728"/>
                    <a:pt x="625109" y="117728"/>
                    <a:pt x="625109" y="266850"/>
                  </a:cubicBezTo>
                  <a:cubicBezTo>
                    <a:pt x="625109" y="266850"/>
                    <a:pt x="625109" y="266850"/>
                    <a:pt x="627616" y="266850"/>
                  </a:cubicBezTo>
                  <a:lnTo>
                    <a:pt x="645177" y="266850"/>
                  </a:lnTo>
                  <a:cubicBezTo>
                    <a:pt x="645177" y="266850"/>
                    <a:pt x="645177" y="266850"/>
                    <a:pt x="645177" y="170051"/>
                  </a:cubicBezTo>
                  <a:cubicBezTo>
                    <a:pt x="645177" y="170051"/>
                    <a:pt x="645177" y="170051"/>
                    <a:pt x="646118" y="169398"/>
                  </a:cubicBezTo>
                  <a:lnTo>
                    <a:pt x="652702" y="164820"/>
                  </a:lnTo>
                  <a:cubicBezTo>
                    <a:pt x="657720" y="164820"/>
                    <a:pt x="657720" y="164820"/>
                    <a:pt x="657720" y="166127"/>
                  </a:cubicBezTo>
                  <a:lnTo>
                    <a:pt x="657720" y="175284"/>
                  </a:lnTo>
                  <a:cubicBezTo>
                    <a:pt x="657720" y="175284"/>
                    <a:pt x="657720" y="175284"/>
                    <a:pt x="660227" y="173976"/>
                  </a:cubicBezTo>
                  <a:lnTo>
                    <a:pt x="677788" y="164820"/>
                  </a:lnTo>
                  <a:cubicBezTo>
                    <a:pt x="677788" y="164820"/>
                    <a:pt x="677788" y="164820"/>
                    <a:pt x="679984" y="164820"/>
                  </a:cubicBezTo>
                  <a:lnTo>
                    <a:pt x="695348" y="164820"/>
                  </a:lnTo>
                  <a:cubicBezTo>
                    <a:pt x="695348" y="164820"/>
                    <a:pt x="695348" y="164820"/>
                    <a:pt x="695348" y="342719"/>
                  </a:cubicBezTo>
                  <a:cubicBezTo>
                    <a:pt x="695348" y="342719"/>
                    <a:pt x="695348" y="342719"/>
                    <a:pt x="730468" y="347952"/>
                  </a:cubicBezTo>
                  <a:cubicBezTo>
                    <a:pt x="730468" y="345335"/>
                    <a:pt x="730468" y="342719"/>
                    <a:pt x="730468" y="340104"/>
                  </a:cubicBezTo>
                  <a:cubicBezTo>
                    <a:pt x="743011" y="340104"/>
                    <a:pt x="755552" y="340104"/>
                    <a:pt x="768095" y="340104"/>
                  </a:cubicBezTo>
                  <a:cubicBezTo>
                    <a:pt x="768095" y="327022"/>
                    <a:pt x="768095" y="316558"/>
                    <a:pt x="768095" y="306093"/>
                  </a:cubicBezTo>
                  <a:lnTo>
                    <a:pt x="778129" y="306093"/>
                  </a:lnTo>
                  <a:cubicBezTo>
                    <a:pt x="778129" y="290395"/>
                    <a:pt x="778129" y="277315"/>
                    <a:pt x="778129" y="261618"/>
                  </a:cubicBezTo>
                  <a:cubicBezTo>
                    <a:pt x="780638" y="261618"/>
                    <a:pt x="783147" y="261618"/>
                    <a:pt x="785656" y="261618"/>
                  </a:cubicBezTo>
                  <a:cubicBezTo>
                    <a:pt x="785656" y="245921"/>
                    <a:pt x="785656" y="232840"/>
                    <a:pt x="785656" y="217143"/>
                  </a:cubicBezTo>
                  <a:cubicBezTo>
                    <a:pt x="790673" y="217143"/>
                    <a:pt x="795689" y="217143"/>
                    <a:pt x="803216" y="217143"/>
                  </a:cubicBezTo>
                  <a:cubicBezTo>
                    <a:pt x="820775" y="211911"/>
                    <a:pt x="840843" y="201446"/>
                    <a:pt x="858402" y="193597"/>
                  </a:cubicBezTo>
                  <a:cubicBezTo>
                    <a:pt x="860911" y="185749"/>
                    <a:pt x="860911" y="177900"/>
                    <a:pt x="860911" y="170051"/>
                  </a:cubicBezTo>
                  <a:cubicBezTo>
                    <a:pt x="863420" y="177900"/>
                    <a:pt x="863420" y="185749"/>
                    <a:pt x="865929" y="193597"/>
                  </a:cubicBezTo>
                  <a:cubicBezTo>
                    <a:pt x="885997" y="204063"/>
                    <a:pt x="903557" y="214527"/>
                    <a:pt x="923625" y="224991"/>
                  </a:cubicBezTo>
                  <a:cubicBezTo>
                    <a:pt x="923625" y="222382"/>
                    <a:pt x="923625" y="219773"/>
                    <a:pt x="923625" y="219760"/>
                  </a:cubicBezTo>
                  <a:cubicBezTo>
                    <a:pt x="928641" y="219760"/>
                    <a:pt x="933661" y="219760"/>
                    <a:pt x="938677" y="219760"/>
                  </a:cubicBezTo>
                  <a:cubicBezTo>
                    <a:pt x="938677" y="232840"/>
                    <a:pt x="938677" y="248537"/>
                    <a:pt x="938677" y="261618"/>
                  </a:cubicBezTo>
                  <a:cubicBezTo>
                    <a:pt x="941186" y="261618"/>
                    <a:pt x="943693" y="261618"/>
                    <a:pt x="946202" y="261618"/>
                  </a:cubicBezTo>
                  <a:cubicBezTo>
                    <a:pt x="946202" y="277315"/>
                    <a:pt x="946202" y="293012"/>
                    <a:pt x="946202" y="311325"/>
                  </a:cubicBezTo>
                  <a:cubicBezTo>
                    <a:pt x="948711" y="311325"/>
                    <a:pt x="951220" y="311325"/>
                    <a:pt x="953729" y="311325"/>
                  </a:cubicBezTo>
                  <a:cubicBezTo>
                    <a:pt x="953729" y="319174"/>
                    <a:pt x="953729" y="327022"/>
                    <a:pt x="953729" y="334871"/>
                  </a:cubicBezTo>
                  <a:cubicBezTo>
                    <a:pt x="958745" y="334871"/>
                    <a:pt x="963761" y="334871"/>
                    <a:pt x="968779" y="334871"/>
                  </a:cubicBezTo>
                  <a:cubicBezTo>
                    <a:pt x="968779" y="347952"/>
                    <a:pt x="968779" y="358416"/>
                    <a:pt x="968779" y="371497"/>
                  </a:cubicBezTo>
                  <a:cubicBezTo>
                    <a:pt x="1001391" y="368881"/>
                    <a:pt x="1031493" y="366265"/>
                    <a:pt x="1064103" y="363648"/>
                  </a:cubicBezTo>
                  <a:cubicBezTo>
                    <a:pt x="1064103" y="350568"/>
                    <a:pt x="1064103" y="340104"/>
                    <a:pt x="1064103" y="327022"/>
                  </a:cubicBezTo>
                  <a:cubicBezTo>
                    <a:pt x="1081663" y="327022"/>
                    <a:pt x="1099223" y="327022"/>
                    <a:pt x="1114275" y="327022"/>
                  </a:cubicBezTo>
                  <a:cubicBezTo>
                    <a:pt x="1114275" y="319174"/>
                    <a:pt x="1114275" y="313941"/>
                    <a:pt x="1114275" y="306093"/>
                  </a:cubicBezTo>
                  <a:cubicBezTo>
                    <a:pt x="1149395" y="306093"/>
                    <a:pt x="1184514" y="306093"/>
                    <a:pt x="1219634" y="306093"/>
                  </a:cubicBezTo>
                  <a:cubicBezTo>
                    <a:pt x="1219634" y="311325"/>
                    <a:pt x="1219634" y="313941"/>
                    <a:pt x="1219634" y="319174"/>
                  </a:cubicBezTo>
                  <a:cubicBezTo>
                    <a:pt x="1242211" y="319174"/>
                    <a:pt x="1264787" y="319174"/>
                    <a:pt x="1287364" y="319174"/>
                  </a:cubicBezTo>
                  <a:cubicBezTo>
                    <a:pt x="1287364" y="321790"/>
                    <a:pt x="1287364" y="324407"/>
                    <a:pt x="1287364" y="327022"/>
                  </a:cubicBezTo>
                  <a:cubicBezTo>
                    <a:pt x="1292380" y="327022"/>
                    <a:pt x="1299907" y="327022"/>
                    <a:pt x="1307432" y="327022"/>
                  </a:cubicBezTo>
                  <a:cubicBezTo>
                    <a:pt x="1307432" y="329638"/>
                    <a:pt x="1307432" y="332255"/>
                    <a:pt x="1307432" y="334871"/>
                  </a:cubicBezTo>
                  <a:cubicBezTo>
                    <a:pt x="1312448" y="334871"/>
                    <a:pt x="1319975" y="334871"/>
                    <a:pt x="1324991" y="334871"/>
                  </a:cubicBezTo>
                  <a:cubicBezTo>
                    <a:pt x="1324991" y="327365"/>
                    <a:pt x="1324991" y="319860"/>
                    <a:pt x="1324991" y="312354"/>
                  </a:cubicBezTo>
                  <a:lnTo>
                    <a:pt x="1404080" y="449340"/>
                  </a:lnTo>
                  <a:lnTo>
                    <a:pt x="0" y="449340"/>
                  </a:lnTo>
                  <a:lnTo>
                    <a:pt x="0" y="387854"/>
                  </a:lnTo>
                  <a:lnTo>
                    <a:pt x="5498" y="384578"/>
                  </a:lnTo>
                  <a:cubicBezTo>
                    <a:pt x="5498" y="384578"/>
                    <a:pt x="5498" y="384578"/>
                    <a:pt x="5498" y="361033"/>
                  </a:cubicBezTo>
                  <a:cubicBezTo>
                    <a:pt x="482" y="361033"/>
                    <a:pt x="482" y="361033"/>
                    <a:pt x="482" y="334871"/>
                  </a:cubicBezTo>
                  <a:cubicBezTo>
                    <a:pt x="482" y="334871"/>
                    <a:pt x="482" y="334871"/>
                    <a:pt x="1734" y="334871"/>
                  </a:cubicBezTo>
                  <a:lnTo>
                    <a:pt x="10516" y="334871"/>
                  </a:lnTo>
                  <a:cubicBezTo>
                    <a:pt x="10516" y="332255"/>
                    <a:pt x="10516" y="332255"/>
                    <a:pt x="33093" y="332255"/>
                  </a:cubicBezTo>
                  <a:cubicBezTo>
                    <a:pt x="33093" y="332255"/>
                    <a:pt x="33093" y="332255"/>
                    <a:pt x="33093" y="330946"/>
                  </a:cubicBezTo>
                  <a:lnTo>
                    <a:pt x="33093" y="321790"/>
                  </a:lnTo>
                  <a:cubicBezTo>
                    <a:pt x="33093" y="321790"/>
                    <a:pt x="33093" y="321790"/>
                    <a:pt x="34974" y="321790"/>
                  </a:cubicBezTo>
                  <a:lnTo>
                    <a:pt x="48143" y="321790"/>
                  </a:lnTo>
                  <a:cubicBezTo>
                    <a:pt x="48143" y="321790"/>
                    <a:pt x="48143" y="321790"/>
                    <a:pt x="48143" y="190982"/>
                  </a:cubicBezTo>
                  <a:cubicBezTo>
                    <a:pt x="48143" y="190982"/>
                    <a:pt x="48143" y="190982"/>
                    <a:pt x="49398" y="190982"/>
                  </a:cubicBezTo>
                  <a:lnTo>
                    <a:pt x="58177" y="190982"/>
                  </a:lnTo>
                  <a:cubicBezTo>
                    <a:pt x="58177" y="190982"/>
                    <a:pt x="58177" y="190982"/>
                    <a:pt x="58177" y="188365"/>
                  </a:cubicBezTo>
                  <a:lnTo>
                    <a:pt x="58177" y="170051"/>
                  </a:lnTo>
                  <a:cubicBezTo>
                    <a:pt x="60686" y="170051"/>
                    <a:pt x="60686" y="170051"/>
                    <a:pt x="60686" y="117728"/>
                  </a:cubicBezTo>
                  <a:cubicBezTo>
                    <a:pt x="60686" y="117728"/>
                    <a:pt x="60686" y="117728"/>
                    <a:pt x="61941" y="117728"/>
                  </a:cubicBezTo>
                  <a:lnTo>
                    <a:pt x="70720" y="117728"/>
                  </a:lnTo>
                  <a:cubicBezTo>
                    <a:pt x="70720" y="117728"/>
                    <a:pt x="70720" y="117728"/>
                    <a:pt x="70720" y="119037"/>
                  </a:cubicBezTo>
                  <a:lnTo>
                    <a:pt x="70720" y="128193"/>
                  </a:lnTo>
                  <a:cubicBezTo>
                    <a:pt x="75737" y="128193"/>
                    <a:pt x="75737" y="128193"/>
                    <a:pt x="75737" y="125577"/>
                  </a:cubicBezTo>
                  <a:lnTo>
                    <a:pt x="75737" y="107264"/>
                  </a:lnTo>
                  <a:cubicBezTo>
                    <a:pt x="75737" y="107264"/>
                    <a:pt x="75737" y="107264"/>
                    <a:pt x="77305" y="106610"/>
                  </a:cubicBezTo>
                  <a:lnTo>
                    <a:pt x="88280" y="102032"/>
                  </a:lnTo>
                  <a:cubicBezTo>
                    <a:pt x="88280" y="102032"/>
                    <a:pt x="88280" y="102032"/>
                    <a:pt x="89534" y="102686"/>
                  </a:cubicBezTo>
                  <a:lnTo>
                    <a:pt x="98314" y="107264"/>
                  </a:lnTo>
                  <a:cubicBezTo>
                    <a:pt x="98314" y="107264"/>
                    <a:pt x="98314" y="107264"/>
                    <a:pt x="100195" y="107264"/>
                  </a:cubicBezTo>
                  <a:lnTo>
                    <a:pt x="113366" y="107264"/>
                  </a:lnTo>
                  <a:cubicBezTo>
                    <a:pt x="113366" y="107264"/>
                    <a:pt x="113366" y="107264"/>
                    <a:pt x="113366" y="73253"/>
                  </a:cubicBezTo>
                  <a:cubicBezTo>
                    <a:pt x="113366" y="73253"/>
                    <a:pt x="113366" y="73253"/>
                    <a:pt x="114620" y="73253"/>
                  </a:cubicBezTo>
                  <a:lnTo>
                    <a:pt x="123398" y="73253"/>
                  </a:lnTo>
                  <a:cubicBezTo>
                    <a:pt x="123398" y="78486"/>
                    <a:pt x="123398" y="78486"/>
                    <a:pt x="124966" y="78486"/>
                  </a:cubicBezTo>
                  <a:lnTo>
                    <a:pt x="135943" y="78486"/>
                  </a:lnTo>
                  <a:cubicBezTo>
                    <a:pt x="135943" y="73253"/>
                    <a:pt x="135943" y="73253"/>
                    <a:pt x="137197" y="73253"/>
                  </a:cubicBezTo>
                  <a:lnTo>
                    <a:pt x="145977" y="73253"/>
                  </a:lnTo>
                  <a:cubicBezTo>
                    <a:pt x="145977" y="73253"/>
                    <a:pt x="145977" y="73253"/>
                    <a:pt x="145977" y="112496"/>
                  </a:cubicBezTo>
                  <a:cubicBezTo>
                    <a:pt x="145977" y="112496"/>
                    <a:pt x="145977" y="112496"/>
                    <a:pt x="147545" y="113804"/>
                  </a:cubicBezTo>
                  <a:lnTo>
                    <a:pt x="158520" y="122961"/>
                  </a:lnTo>
                  <a:cubicBezTo>
                    <a:pt x="156011" y="130810"/>
                    <a:pt x="156011" y="130810"/>
                    <a:pt x="183605" y="130810"/>
                  </a:cubicBezTo>
                  <a:cubicBezTo>
                    <a:pt x="183605" y="130810"/>
                    <a:pt x="183605" y="130810"/>
                    <a:pt x="183605" y="129174"/>
                  </a:cubicBezTo>
                  <a:lnTo>
                    <a:pt x="183605" y="117728"/>
                  </a:lnTo>
                  <a:cubicBezTo>
                    <a:pt x="183605" y="117728"/>
                    <a:pt x="183605" y="117728"/>
                    <a:pt x="216216" y="107264"/>
                  </a:cubicBezTo>
                  <a:cubicBezTo>
                    <a:pt x="216216" y="107264"/>
                    <a:pt x="216216" y="107264"/>
                    <a:pt x="216216" y="105957"/>
                  </a:cubicBezTo>
                  <a:lnTo>
                    <a:pt x="216216" y="96799"/>
                  </a:lnTo>
                  <a:cubicBezTo>
                    <a:pt x="216216" y="96799"/>
                    <a:pt x="216216" y="96799"/>
                    <a:pt x="217157" y="96799"/>
                  </a:cubicBezTo>
                  <a:lnTo>
                    <a:pt x="223741" y="96799"/>
                  </a:lnTo>
                  <a:cubicBezTo>
                    <a:pt x="223741" y="96799"/>
                    <a:pt x="223741" y="96799"/>
                    <a:pt x="223741" y="95819"/>
                  </a:cubicBezTo>
                  <a:lnTo>
                    <a:pt x="223741" y="88950"/>
                  </a:lnTo>
                  <a:cubicBezTo>
                    <a:pt x="223741" y="88950"/>
                    <a:pt x="223741" y="88950"/>
                    <a:pt x="226250" y="88950"/>
                  </a:cubicBezTo>
                  <a:lnTo>
                    <a:pt x="243809" y="88950"/>
                  </a:lnTo>
                  <a:cubicBezTo>
                    <a:pt x="243809" y="88950"/>
                    <a:pt x="243809" y="88950"/>
                    <a:pt x="243809" y="89931"/>
                  </a:cubicBezTo>
                  <a:lnTo>
                    <a:pt x="243809" y="96799"/>
                  </a:lnTo>
                  <a:cubicBezTo>
                    <a:pt x="243809" y="96799"/>
                    <a:pt x="243809" y="96799"/>
                    <a:pt x="245691" y="96799"/>
                  </a:cubicBezTo>
                  <a:lnTo>
                    <a:pt x="258861" y="96799"/>
                  </a:lnTo>
                  <a:cubicBezTo>
                    <a:pt x="258861" y="96799"/>
                    <a:pt x="258861" y="96799"/>
                    <a:pt x="258861" y="98761"/>
                  </a:cubicBezTo>
                  <a:lnTo>
                    <a:pt x="258861" y="112496"/>
                  </a:lnTo>
                  <a:cubicBezTo>
                    <a:pt x="258861" y="112496"/>
                    <a:pt x="258861" y="112496"/>
                    <a:pt x="286455" y="112496"/>
                  </a:cubicBezTo>
                  <a:cubicBezTo>
                    <a:pt x="286455" y="112496"/>
                    <a:pt x="286455" y="112496"/>
                    <a:pt x="286455" y="111188"/>
                  </a:cubicBezTo>
                  <a:lnTo>
                    <a:pt x="286455" y="102032"/>
                  </a:lnTo>
                  <a:cubicBezTo>
                    <a:pt x="286455" y="102032"/>
                    <a:pt x="286455" y="102032"/>
                    <a:pt x="288023" y="102032"/>
                  </a:cubicBezTo>
                  <a:lnTo>
                    <a:pt x="298998" y="102032"/>
                  </a:lnTo>
                  <a:cubicBezTo>
                    <a:pt x="298998" y="102032"/>
                    <a:pt x="298998" y="102032"/>
                    <a:pt x="298998" y="100723"/>
                  </a:cubicBezTo>
                  <a:lnTo>
                    <a:pt x="298998" y="91567"/>
                  </a:lnTo>
                  <a:cubicBezTo>
                    <a:pt x="298998" y="91567"/>
                    <a:pt x="298998" y="91567"/>
                    <a:pt x="300879" y="91567"/>
                  </a:cubicBezTo>
                  <a:lnTo>
                    <a:pt x="314048" y="91567"/>
                  </a:lnTo>
                  <a:cubicBezTo>
                    <a:pt x="314048" y="91567"/>
                    <a:pt x="314048" y="91567"/>
                    <a:pt x="314048" y="92875"/>
                  </a:cubicBezTo>
                  <a:lnTo>
                    <a:pt x="314048" y="102032"/>
                  </a:lnTo>
                  <a:cubicBezTo>
                    <a:pt x="319066" y="102032"/>
                    <a:pt x="319066" y="102032"/>
                    <a:pt x="319066" y="39243"/>
                  </a:cubicBezTo>
                  <a:cubicBezTo>
                    <a:pt x="319066" y="39243"/>
                    <a:pt x="319066" y="39243"/>
                    <a:pt x="431950" y="39243"/>
                  </a:cubicBezTo>
                  <a:cubicBezTo>
                    <a:pt x="431950" y="39243"/>
                    <a:pt x="431950" y="39243"/>
                    <a:pt x="431950" y="122961"/>
                  </a:cubicBezTo>
                  <a:cubicBezTo>
                    <a:pt x="431950" y="122961"/>
                    <a:pt x="431950" y="122961"/>
                    <a:pt x="434459" y="122961"/>
                  </a:cubicBezTo>
                  <a:lnTo>
                    <a:pt x="452018" y="122961"/>
                  </a:lnTo>
                  <a:cubicBezTo>
                    <a:pt x="452018" y="122961"/>
                    <a:pt x="452018" y="122961"/>
                    <a:pt x="452018" y="28778"/>
                  </a:cubicBezTo>
                  <a:cubicBezTo>
                    <a:pt x="452018" y="28778"/>
                    <a:pt x="452018" y="28778"/>
                    <a:pt x="477104" y="15697"/>
                  </a:cubicBezTo>
                  <a:cubicBezTo>
                    <a:pt x="477104" y="15697"/>
                    <a:pt x="477104" y="15697"/>
                    <a:pt x="509716" y="15697"/>
                  </a:cubicBezTo>
                  <a:cubicBezTo>
                    <a:pt x="509716" y="15697"/>
                    <a:pt x="509716" y="15697"/>
                    <a:pt x="511911" y="13736"/>
                  </a:cubicBezTo>
                  <a:close/>
                </a:path>
              </a:pathLst>
            </a:custGeom>
            <a:solidFill>
              <a:srgbClr val="8BA1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1" name="Google Shape;401;p5"/>
          <p:cNvSpPr txBox="1"/>
          <p:nvPr/>
        </p:nvSpPr>
        <p:spPr>
          <a:xfrm>
            <a:off x="2568878" y="3487055"/>
            <a:ext cx="7054245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역할 및 분석기간</a:t>
            </a:r>
            <a:endParaRPr/>
          </a:p>
        </p:txBody>
      </p:sp>
      <p:grpSp>
        <p:nvGrpSpPr>
          <p:cNvPr id="402" name="Google Shape;402;p5"/>
          <p:cNvGrpSpPr/>
          <p:nvPr/>
        </p:nvGrpSpPr>
        <p:grpSpPr>
          <a:xfrm>
            <a:off x="5293641" y="1717900"/>
            <a:ext cx="1570335" cy="946374"/>
            <a:chOff x="3767143" y="2846931"/>
            <a:chExt cx="1053838" cy="635103"/>
          </a:xfrm>
        </p:grpSpPr>
        <p:sp>
          <p:nvSpPr>
            <p:cNvPr id="403" name="Google Shape;403;p5"/>
            <p:cNvSpPr/>
            <p:nvPr/>
          </p:nvSpPr>
          <p:spPr>
            <a:xfrm>
              <a:off x="3813737" y="2889799"/>
              <a:ext cx="967795" cy="543968"/>
            </a:xfrm>
            <a:custGeom>
              <a:rect b="b" l="l" r="r" t="t"/>
              <a:pathLst>
                <a:path extrusionOk="0" h="543968" w="967795">
                  <a:moveTo>
                    <a:pt x="0" y="543968"/>
                  </a:moveTo>
                  <a:lnTo>
                    <a:pt x="230044" y="233606"/>
                  </a:lnTo>
                  <a:lnTo>
                    <a:pt x="480336" y="430652"/>
                  </a:lnTo>
                  <a:lnTo>
                    <a:pt x="724178" y="280327"/>
                  </a:lnTo>
                  <a:lnTo>
                    <a:pt x="967795" y="0"/>
                  </a:lnTo>
                </a:path>
              </a:pathLst>
            </a:cu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767143" y="3389488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000642" y="3081351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4247789" y="3267775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488112" y="3127624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728435" y="2846931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9" name="Google Shape;409;p5"/>
          <p:cNvSpPr/>
          <p:nvPr/>
        </p:nvSpPr>
        <p:spPr>
          <a:xfrm>
            <a:off x="5228214" y="2039497"/>
            <a:ext cx="1751173" cy="1412801"/>
          </a:xfrm>
          <a:custGeom>
            <a:rect b="b" l="l" r="r" t="t"/>
            <a:pathLst>
              <a:path extrusionOk="0" h="1412801" w="1751173">
                <a:moveTo>
                  <a:pt x="716218" y="1355596"/>
                </a:moveTo>
                <a:lnTo>
                  <a:pt x="723219" y="1361289"/>
                </a:lnTo>
                <a:cubicBezTo>
                  <a:pt x="732095" y="1364496"/>
                  <a:pt x="742014" y="1364913"/>
                  <a:pt x="752605" y="1363344"/>
                </a:cubicBezTo>
                <a:cubicBezTo>
                  <a:pt x="777523" y="1359329"/>
                  <a:pt x="802153" y="1360084"/>
                  <a:pt x="827317" y="1364186"/>
                </a:cubicBezTo>
                <a:cubicBezTo>
                  <a:pt x="847388" y="1367243"/>
                  <a:pt x="865841" y="1372688"/>
                  <a:pt x="882043" y="1381863"/>
                </a:cubicBezTo>
                <a:lnTo>
                  <a:pt x="913873" y="1412801"/>
                </a:lnTo>
                <a:lnTo>
                  <a:pt x="716218" y="1412801"/>
                </a:lnTo>
                <a:close/>
                <a:moveTo>
                  <a:pt x="716218" y="967749"/>
                </a:moveTo>
                <a:lnTo>
                  <a:pt x="730124" y="992585"/>
                </a:lnTo>
                <a:cubicBezTo>
                  <a:pt x="746827" y="1020849"/>
                  <a:pt x="746627" y="1024152"/>
                  <a:pt x="724456" y="1049695"/>
                </a:cubicBezTo>
                <a:lnTo>
                  <a:pt x="716218" y="1058849"/>
                </a:lnTo>
                <a:close/>
                <a:moveTo>
                  <a:pt x="716218" y="891198"/>
                </a:moveTo>
                <a:lnTo>
                  <a:pt x="734723" y="892319"/>
                </a:lnTo>
                <a:cubicBezTo>
                  <a:pt x="741028" y="891595"/>
                  <a:pt x="746332" y="895231"/>
                  <a:pt x="748523" y="901625"/>
                </a:cubicBezTo>
                <a:cubicBezTo>
                  <a:pt x="749746" y="905750"/>
                  <a:pt x="750836" y="912077"/>
                  <a:pt x="748890" y="913801"/>
                </a:cubicBezTo>
                <a:cubicBezTo>
                  <a:pt x="744221" y="917938"/>
                  <a:pt x="737771" y="914969"/>
                  <a:pt x="732355" y="913168"/>
                </a:cubicBezTo>
                <a:lnTo>
                  <a:pt x="716218" y="908013"/>
                </a:lnTo>
                <a:close/>
                <a:moveTo>
                  <a:pt x="1393066" y="841122"/>
                </a:moveTo>
                <a:lnTo>
                  <a:pt x="1393066" y="884095"/>
                </a:lnTo>
                <a:lnTo>
                  <a:pt x="1348413" y="853981"/>
                </a:lnTo>
                <a:cubicBezTo>
                  <a:pt x="1350681" y="853013"/>
                  <a:pt x="1352215" y="852001"/>
                  <a:pt x="1353727" y="851356"/>
                </a:cubicBezTo>
                <a:close/>
                <a:moveTo>
                  <a:pt x="0" y="818414"/>
                </a:moveTo>
                <a:lnTo>
                  <a:pt x="318741" y="818414"/>
                </a:lnTo>
                <a:lnTo>
                  <a:pt x="318741" y="1412801"/>
                </a:lnTo>
                <a:lnTo>
                  <a:pt x="0" y="1412801"/>
                </a:lnTo>
                <a:close/>
                <a:moveTo>
                  <a:pt x="716218" y="602228"/>
                </a:moveTo>
                <a:lnTo>
                  <a:pt x="1034959" y="602228"/>
                </a:lnTo>
                <a:lnTo>
                  <a:pt x="1034959" y="709706"/>
                </a:lnTo>
                <a:lnTo>
                  <a:pt x="1006499" y="710265"/>
                </a:lnTo>
                <a:cubicBezTo>
                  <a:pt x="946520" y="703319"/>
                  <a:pt x="894314" y="720045"/>
                  <a:pt x="851884" y="763881"/>
                </a:cubicBezTo>
                <a:cubicBezTo>
                  <a:pt x="845223" y="770475"/>
                  <a:pt x="838352" y="774479"/>
                  <a:pt x="828700" y="775736"/>
                </a:cubicBezTo>
                <a:cubicBezTo>
                  <a:pt x="798083" y="779590"/>
                  <a:pt x="767437" y="780865"/>
                  <a:pt x="736876" y="779981"/>
                </a:cubicBezTo>
                <a:lnTo>
                  <a:pt x="716218" y="778011"/>
                </a:lnTo>
                <a:close/>
                <a:moveTo>
                  <a:pt x="1074325" y="469735"/>
                </a:moveTo>
                <a:lnTo>
                  <a:pt x="1393066" y="469735"/>
                </a:lnTo>
                <a:lnTo>
                  <a:pt x="1393066" y="669661"/>
                </a:lnTo>
                <a:lnTo>
                  <a:pt x="1389145" y="667880"/>
                </a:lnTo>
                <a:cubicBezTo>
                  <a:pt x="1290023" y="626153"/>
                  <a:pt x="1190467" y="585505"/>
                  <a:pt x="1113926" y="505370"/>
                </a:cubicBezTo>
                <a:cubicBezTo>
                  <a:pt x="1106643" y="497931"/>
                  <a:pt x="1097692" y="493706"/>
                  <a:pt x="1086705" y="492673"/>
                </a:cubicBezTo>
                <a:cubicBezTo>
                  <a:pt x="1079733" y="492250"/>
                  <a:pt x="1078110" y="494730"/>
                  <a:pt x="1077710" y="501335"/>
                </a:cubicBezTo>
                <a:cubicBezTo>
                  <a:pt x="1077099" y="517504"/>
                  <a:pt x="1085195" y="529779"/>
                  <a:pt x="1095581" y="540720"/>
                </a:cubicBezTo>
                <a:cubicBezTo>
                  <a:pt x="1130554" y="577457"/>
                  <a:pt x="1165961" y="613116"/>
                  <a:pt x="1206427" y="644294"/>
                </a:cubicBezTo>
                <a:cubicBezTo>
                  <a:pt x="1240576" y="670301"/>
                  <a:pt x="1277539" y="692427"/>
                  <a:pt x="1309675" y="721258"/>
                </a:cubicBezTo>
                <a:cubicBezTo>
                  <a:pt x="1314568" y="725606"/>
                  <a:pt x="1320585" y="729654"/>
                  <a:pt x="1323442" y="737193"/>
                </a:cubicBezTo>
                <a:cubicBezTo>
                  <a:pt x="1306196" y="736148"/>
                  <a:pt x="1290072" y="734803"/>
                  <a:pt x="1273905" y="734193"/>
                </a:cubicBezTo>
                <a:cubicBezTo>
                  <a:pt x="1267667" y="733815"/>
                  <a:pt x="1264086" y="732125"/>
                  <a:pt x="1261116" y="726420"/>
                </a:cubicBezTo>
                <a:cubicBezTo>
                  <a:pt x="1252187" y="709674"/>
                  <a:pt x="1237798" y="704015"/>
                  <a:pt x="1219529" y="707697"/>
                </a:cubicBezTo>
                <a:lnTo>
                  <a:pt x="1196812" y="711846"/>
                </a:lnTo>
                <a:cubicBezTo>
                  <a:pt x="1188605" y="713559"/>
                  <a:pt x="1180554" y="712703"/>
                  <a:pt x="1173893" y="707144"/>
                </a:cubicBezTo>
                <a:cubicBezTo>
                  <a:pt x="1163029" y="698015"/>
                  <a:pt x="1150230" y="696503"/>
                  <a:pt x="1136565" y="697148"/>
                </a:cubicBezTo>
                <a:cubicBezTo>
                  <a:pt x="1120675" y="698028"/>
                  <a:pt x="1105430" y="700419"/>
                  <a:pt x="1089818" y="702789"/>
                </a:cubicBezTo>
                <a:lnTo>
                  <a:pt x="1074325" y="705277"/>
                </a:lnTo>
                <a:close/>
                <a:moveTo>
                  <a:pt x="358111" y="453168"/>
                </a:moveTo>
                <a:lnTo>
                  <a:pt x="676852" y="453168"/>
                </a:lnTo>
                <a:lnTo>
                  <a:pt x="676852" y="774258"/>
                </a:lnTo>
                <a:lnTo>
                  <a:pt x="645560" y="771275"/>
                </a:lnTo>
                <a:cubicBezTo>
                  <a:pt x="608353" y="765338"/>
                  <a:pt x="571324" y="756467"/>
                  <a:pt x="536987" y="739656"/>
                </a:cubicBezTo>
                <a:cubicBezTo>
                  <a:pt x="528035" y="735431"/>
                  <a:pt x="523643" y="728904"/>
                  <a:pt x="522018" y="719230"/>
                </a:cubicBezTo>
                <a:cubicBezTo>
                  <a:pt x="518915" y="703573"/>
                  <a:pt x="523129" y="688729"/>
                  <a:pt x="526608" y="673839"/>
                </a:cubicBezTo>
                <a:cubicBezTo>
                  <a:pt x="531200" y="652756"/>
                  <a:pt x="539071" y="632240"/>
                  <a:pt x="539304" y="610156"/>
                </a:cubicBezTo>
                <a:cubicBezTo>
                  <a:pt x="539548" y="593967"/>
                  <a:pt x="533843" y="584782"/>
                  <a:pt x="521244" y="579968"/>
                </a:cubicBezTo>
                <a:cubicBezTo>
                  <a:pt x="518365" y="584949"/>
                  <a:pt x="525682" y="585761"/>
                  <a:pt x="525804" y="589819"/>
                </a:cubicBezTo>
                <a:cubicBezTo>
                  <a:pt x="512772" y="586084"/>
                  <a:pt x="512427" y="585695"/>
                  <a:pt x="509936" y="590332"/>
                </a:cubicBezTo>
                <a:cubicBezTo>
                  <a:pt x="489256" y="627751"/>
                  <a:pt x="472178" y="666492"/>
                  <a:pt x="467009" y="709270"/>
                </a:cubicBezTo>
                <a:cubicBezTo>
                  <a:pt x="463941" y="735600"/>
                  <a:pt x="462386" y="761287"/>
                  <a:pt x="479355" y="785149"/>
                </a:cubicBezTo>
                <a:cubicBezTo>
                  <a:pt x="496003" y="808255"/>
                  <a:pt x="516286" y="826056"/>
                  <a:pt x="540895" y="839332"/>
                </a:cubicBezTo>
                <a:cubicBezTo>
                  <a:pt x="581549" y="861313"/>
                  <a:pt x="626172" y="872486"/>
                  <a:pt x="670841" y="882925"/>
                </a:cubicBezTo>
                <a:lnTo>
                  <a:pt x="676852" y="884343"/>
                </a:lnTo>
                <a:lnTo>
                  <a:pt x="676852" y="1111682"/>
                </a:lnTo>
                <a:lnTo>
                  <a:pt x="663280" y="1123332"/>
                </a:lnTo>
                <a:cubicBezTo>
                  <a:pt x="650226" y="1132117"/>
                  <a:pt x="642865" y="1144194"/>
                  <a:pt x="637206" y="1158583"/>
                </a:cubicBezTo>
                <a:cubicBezTo>
                  <a:pt x="624543" y="1191330"/>
                  <a:pt x="631049" y="1223766"/>
                  <a:pt x="637167" y="1256546"/>
                </a:cubicBezTo>
                <a:cubicBezTo>
                  <a:pt x="639831" y="1270334"/>
                  <a:pt x="644321" y="1282852"/>
                  <a:pt x="651158" y="1293855"/>
                </a:cubicBezTo>
                <a:lnTo>
                  <a:pt x="676852" y="1319676"/>
                </a:lnTo>
                <a:lnTo>
                  <a:pt x="676852" y="1412801"/>
                </a:lnTo>
                <a:lnTo>
                  <a:pt x="358111" y="1412801"/>
                </a:lnTo>
                <a:close/>
                <a:moveTo>
                  <a:pt x="1432432" y="0"/>
                </a:moveTo>
                <a:lnTo>
                  <a:pt x="1751173" y="0"/>
                </a:lnTo>
                <a:lnTo>
                  <a:pt x="1751173" y="1165798"/>
                </a:lnTo>
                <a:lnTo>
                  <a:pt x="1692337" y="1109788"/>
                </a:lnTo>
                <a:cubicBezTo>
                  <a:pt x="1629069" y="1053679"/>
                  <a:pt x="1570584" y="1008137"/>
                  <a:pt x="1531914" y="974108"/>
                </a:cubicBezTo>
                <a:cubicBezTo>
                  <a:pt x="1473908" y="923064"/>
                  <a:pt x="1459972" y="920988"/>
                  <a:pt x="1440528" y="912791"/>
                </a:cubicBezTo>
                <a:lnTo>
                  <a:pt x="1432432" y="908491"/>
                </a:lnTo>
                <a:lnTo>
                  <a:pt x="1432432" y="827424"/>
                </a:lnTo>
                <a:lnTo>
                  <a:pt x="1451232" y="817163"/>
                </a:lnTo>
                <a:cubicBezTo>
                  <a:pt x="1459487" y="809330"/>
                  <a:pt x="1465533" y="799200"/>
                  <a:pt x="1468879" y="786512"/>
                </a:cubicBezTo>
                <a:cubicBezTo>
                  <a:pt x="1476766" y="756605"/>
                  <a:pt x="1468010" y="724448"/>
                  <a:pt x="1447325" y="701978"/>
                </a:cubicBezTo>
                <a:lnTo>
                  <a:pt x="1432432" y="69054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"/>
          <p:cNvSpPr txBox="1"/>
          <p:nvPr/>
        </p:nvSpPr>
        <p:spPr>
          <a:xfrm>
            <a:off x="4106375" y="633196"/>
            <a:ext cx="38069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ko-KR"/>
              <a:t>조원 및 역할소개</a:t>
            </a:r>
            <a:endParaRPr/>
          </a:p>
        </p:txBody>
      </p:sp>
      <p:grpSp>
        <p:nvGrpSpPr>
          <p:cNvPr id="417" name="Google Shape;417;p6"/>
          <p:cNvGrpSpPr/>
          <p:nvPr/>
        </p:nvGrpSpPr>
        <p:grpSpPr>
          <a:xfrm>
            <a:off x="1" y="2898094"/>
            <a:ext cx="12191999" cy="3959906"/>
            <a:chOff x="0" y="2898096"/>
            <a:chExt cx="12191999" cy="3959906"/>
          </a:xfrm>
        </p:grpSpPr>
        <p:grpSp>
          <p:nvGrpSpPr>
            <p:cNvPr id="418" name="Google Shape;418;p6"/>
            <p:cNvGrpSpPr/>
            <p:nvPr/>
          </p:nvGrpSpPr>
          <p:grpSpPr>
            <a:xfrm>
              <a:off x="0" y="2898096"/>
              <a:ext cx="12191999" cy="3959906"/>
              <a:chOff x="626799" y="1928553"/>
              <a:chExt cx="10657229" cy="3309462"/>
            </a:xfrm>
          </p:grpSpPr>
          <p:sp>
            <p:nvSpPr>
              <p:cNvPr id="419" name="Google Shape;419;p6"/>
              <p:cNvSpPr/>
              <p:nvPr/>
            </p:nvSpPr>
            <p:spPr>
              <a:xfrm>
                <a:off x="626799" y="1964398"/>
                <a:ext cx="1611302" cy="1611302"/>
              </a:xfrm>
              <a:prstGeom prst="blockArc">
                <a:avLst>
                  <a:gd fmla="val 10800000" name="adj1"/>
                  <a:gd fmla="val 21559414" name="adj2"/>
                  <a:gd fmla="val 12651" name="adj3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6"/>
              <p:cNvSpPr/>
              <p:nvPr/>
            </p:nvSpPr>
            <p:spPr>
              <a:xfrm rot="10800000">
                <a:off x="2031008" y="1943795"/>
                <a:ext cx="1611302" cy="1611302"/>
              </a:xfrm>
              <a:prstGeom prst="blockArc">
                <a:avLst>
                  <a:gd fmla="val 10800000" name="adj1"/>
                  <a:gd fmla="val 269178" name="adj2"/>
                  <a:gd fmla="val 12539" name="adj3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6"/>
              <p:cNvSpPr/>
              <p:nvPr/>
            </p:nvSpPr>
            <p:spPr>
              <a:xfrm>
                <a:off x="3439492" y="1957369"/>
                <a:ext cx="1611302" cy="1611302"/>
              </a:xfrm>
              <a:prstGeom prst="blockArc">
                <a:avLst>
                  <a:gd fmla="val 10800000" name="adj1"/>
                  <a:gd fmla="val 21559414" name="adj2"/>
                  <a:gd fmla="val 12651" name="adj3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6"/>
              <p:cNvSpPr/>
              <p:nvPr/>
            </p:nvSpPr>
            <p:spPr>
              <a:xfrm rot="10800000">
                <a:off x="4843701" y="1928554"/>
                <a:ext cx="1611302" cy="1611302"/>
              </a:xfrm>
              <a:prstGeom prst="blockArc">
                <a:avLst>
                  <a:gd fmla="val 10800000" name="adj1"/>
                  <a:gd fmla="val 21559414" name="adj2"/>
                  <a:gd fmla="val 12651" name="adj3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6"/>
              <p:cNvSpPr/>
              <p:nvPr/>
            </p:nvSpPr>
            <p:spPr>
              <a:xfrm>
                <a:off x="6252184" y="1942917"/>
                <a:ext cx="1611302" cy="1611302"/>
              </a:xfrm>
              <a:prstGeom prst="blockArc">
                <a:avLst>
                  <a:gd fmla="val 10800000" name="adj1"/>
                  <a:gd fmla="val 21559414" name="adj2"/>
                  <a:gd fmla="val 12651" name="adj3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6"/>
              <p:cNvSpPr/>
              <p:nvPr/>
            </p:nvSpPr>
            <p:spPr>
              <a:xfrm rot="10800000">
                <a:off x="7660665" y="1928553"/>
                <a:ext cx="1611302" cy="1611302"/>
              </a:xfrm>
              <a:prstGeom prst="blockArc">
                <a:avLst>
                  <a:gd fmla="val 10910625" name="adj1"/>
                  <a:gd fmla="val 29231" name="adj2"/>
                  <a:gd fmla="val 12721" name="adj3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6"/>
              <p:cNvSpPr/>
              <p:nvPr/>
            </p:nvSpPr>
            <p:spPr>
              <a:xfrm>
                <a:off x="626800" y="2752732"/>
                <a:ext cx="199411" cy="2485283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6"/>
              <p:cNvSpPr/>
              <p:nvPr/>
            </p:nvSpPr>
            <p:spPr>
              <a:xfrm>
                <a:off x="10461225" y="2708729"/>
                <a:ext cx="202820" cy="1528170"/>
              </a:xfrm>
              <a:custGeom>
                <a:rect b="b" l="l" r="r" t="t"/>
                <a:pathLst>
                  <a:path extrusionOk="0" h="1528170" w="180000">
                    <a:moveTo>
                      <a:pt x="0" y="0"/>
                    </a:moveTo>
                    <a:lnTo>
                      <a:pt x="180000" y="0"/>
                    </a:lnTo>
                    <a:lnTo>
                      <a:pt x="180000" y="1528170"/>
                    </a:lnTo>
                    <a:lnTo>
                      <a:pt x="0" y="152817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6"/>
              <p:cNvSpPr/>
              <p:nvPr/>
            </p:nvSpPr>
            <p:spPr>
              <a:xfrm rot="-5400000">
                <a:off x="10811322" y="3759548"/>
                <a:ext cx="122609" cy="822802"/>
              </a:xfrm>
              <a:custGeom>
                <a:rect b="b" l="l" r="r" t="t"/>
                <a:pathLst>
                  <a:path extrusionOk="0" h="579556" w="180000">
                    <a:moveTo>
                      <a:pt x="0" y="579556"/>
                    </a:moveTo>
                    <a:lnTo>
                      <a:pt x="0" y="0"/>
                    </a:lnTo>
                    <a:lnTo>
                      <a:pt x="180000" y="0"/>
                    </a:lnTo>
                    <a:lnTo>
                      <a:pt x="180000" y="579556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8" name="Google Shape;428;p6"/>
            <p:cNvGrpSpPr/>
            <p:nvPr/>
          </p:nvGrpSpPr>
          <p:grpSpPr>
            <a:xfrm>
              <a:off x="276915" y="4664675"/>
              <a:ext cx="1830680" cy="1651648"/>
              <a:chOff x="827584" y="4922584"/>
              <a:chExt cx="1830680" cy="1651648"/>
            </a:xfrm>
          </p:grpSpPr>
          <p:sp>
            <p:nvSpPr>
              <p:cNvPr id="429" name="Google Shape;429;p6"/>
              <p:cNvSpPr txBox="1"/>
              <p:nvPr/>
            </p:nvSpPr>
            <p:spPr>
              <a:xfrm>
                <a:off x="827584" y="4922584"/>
                <a:ext cx="18306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조 윤빈</a:t>
                </a:r>
                <a:r>
                  <a:rPr b="1" lang="ko-KR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(팀장)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6"/>
              <p:cNvSpPr txBox="1"/>
              <p:nvPr/>
            </p:nvSpPr>
            <p:spPr>
              <a:xfrm>
                <a:off x="827584" y="5189237"/>
                <a:ext cx="1830680" cy="1384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17145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200"/>
                  <a:buFont typeface="Arial"/>
                  <a:buChar char="-"/>
                </a:pPr>
                <a:r>
                  <a:rPr lang="ko-KR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프로젝트 총괄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7145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200"/>
                  <a:buFont typeface="Arial"/>
                  <a:buChar char="-"/>
                </a:pPr>
                <a:r>
                  <a:rPr lang="ko-KR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크롤러, 워드클라우드, 유사도와 지수평활법 예측 모듈 제작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7145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200"/>
                  <a:buFont typeface="Arial"/>
                  <a:buChar char="-"/>
                </a:pPr>
                <a:r>
                  <a:rPr lang="ko-KR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프로젝트에 필요한 API 소개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9525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t/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1" name="Google Shape;431;p6"/>
            <p:cNvGrpSpPr/>
            <p:nvPr/>
          </p:nvGrpSpPr>
          <p:grpSpPr>
            <a:xfrm>
              <a:off x="3330719" y="4745867"/>
              <a:ext cx="1830680" cy="1836553"/>
              <a:chOff x="3397012" y="4922584"/>
              <a:chExt cx="1830680" cy="1836553"/>
            </a:xfrm>
          </p:grpSpPr>
          <p:sp>
            <p:nvSpPr>
              <p:cNvPr id="432" name="Google Shape;432;p6"/>
              <p:cNvSpPr txBox="1"/>
              <p:nvPr/>
            </p:nvSpPr>
            <p:spPr>
              <a:xfrm>
                <a:off x="3397012" y="4922584"/>
                <a:ext cx="18306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김 승지</a:t>
                </a:r>
                <a:endParaRPr/>
              </a:p>
            </p:txBody>
          </p:sp>
          <p:sp>
            <p:nvSpPr>
              <p:cNvPr id="433" name="Google Shape;433;p6"/>
              <p:cNvSpPr txBox="1"/>
              <p:nvPr/>
            </p:nvSpPr>
            <p:spPr>
              <a:xfrm>
                <a:off x="3397012" y="5189237"/>
                <a:ext cx="1830600" cy="15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3F3F3F"/>
                    </a:solidFill>
                  </a:rPr>
                  <a:t>- 전체적인 통계 분석 시나리오 구상 및 계산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3F3F3F"/>
                    </a:solidFill>
                  </a:rPr>
                  <a:t>- </a:t>
                </a:r>
                <a:r>
                  <a:rPr lang="ko-KR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 ARIMA, Prophet을 통해 데이터 예측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7145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200"/>
                  <a:buFont typeface="Arial"/>
                  <a:buChar char="-"/>
                </a:pPr>
                <a:r>
                  <a:rPr lang="ko-KR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Plotly 그래프 작성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3F3F3F"/>
                    </a:solidFill>
                  </a:rPr>
                  <a:t>- 크롤링 코드, 불용어 정리 참여</a:t>
                </a:r>
                <a:endParaRPr sz="1200">
                  <a:solidFill>
                    <a:srgbClr val="3F3F3F"/>
                  </a:solidFill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4" name="Google Shape;434;p6"/>
            <p:cNvGrpSpPr/>
            <p:nvPr/>
          </p:nvGrpSpPr>
          <p:grpSpPr>
            <a:xfrm>
              <a:off x="6628284" y="4669089"/>
              <a:ext cx="1830680" cy="1282316"/>
              <a:chOff x="5996920" y="4922584"/>
              <a:chExt cx="1830680" cy="1282316"/>
            </a:xfrm>
          </p:grpSpPr>
          <p:sp>
            <p:nvSpPr>
              <p:cNvPr id="435" name="Google Shape;435;p6"/>
              <p:cNvSpPr txBox="1"/>
              <p:nvPr/>
            </p:nvSpPr>
            <p:spPr>
              <a:xfrm>
                <a:off x="5996920" y="4922584"/>
                <a:ext cx="18306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김 효준</a:t>
                </a:r>
                <a:endParaRPr/>
              </a:p>
            </p:txBody>
          </p:sp>
          <p:sp>
            <p:nvSpPr>
              <p:cNvPr id="436" name="Google Shape;436;p6"/>
              <p:cNvSpPr txBox="1"/>
              <p:nvPr/>
            </p:nvSpPr>
            <p:spPr>
              <a:xfrm>
                <a:off x="5996920" y="5189237"/>
                <a:ext cx="183068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17145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200"/>
                  <a:buFont typeface="Arial"/>
                  <a:buChar char="-"/>
                </a:pPr>
                <a:r>
                  <a:rPr lang="ko-KR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포함어, 불용어 정리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7145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200"/>
                  <a:buFont typeface="Arial"/>
                  <a:buChar char="-"/>
                </a:pPr>
                <a:r>
                  <a:rPr lang="ko-KR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주가 관련 소재 찾기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7145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200"/>
                  <a:buFont typeface="Arial"/>
                  <a:buChar char="-"/>
                </a:pPr>
                <a:r>
                  <a:rPr lang="ko-KR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프로젝트 프로세스 병행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9525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t/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7" name="Google Shape;437;p6"/>
            <p:cNvSpPr/>
            <p:nvPr/>
          </p:nvSpPr>
          <p:spPr>
            <a:xfrm>
              <a:off x="9639382" y="2948011"/>
              <a:ext cx="1843349" cy="1927988"/>
            </a:xfrm>
            <a:prstGeom prst="blockArc">
              <a:avLst>
                <a:gd fmla="val 10800000" name="adj1"/>
                <a:gd fmla="val 21559414" name="adj2"/>
                <a:gd fmla="val 12651" name="adj3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646202" y="3619988"/>
              <a:ext cx="559934" cy="559934"/>
            </a:xfrm>
            <a:custGeom>
              <a:rect b="b" l="l" r="r" t="t"/>
              <a:pathLst>
                <a:path extrusionOk="0" h="3240000" w="3240000">
                  <a:moveTo>
                    <a:pt x="2026698" y="2215122"/>
                  </a:moveTo>
                  <a:cubicBezTo>
                    <a:pt x="1959656" y="2378616"/>
                    <a:pt x="1801229" y="2486070"/>
                    <a:pt x="1624533" y="2487892"/>
                  </a:cubicBezTo>
                  <a:cubicBezTo>
                    <a:pt x="1447837" y="2489714"/>
                    <a:pt x="1287227" y="2385551"/>
                    <a:pt x="1216828" y="2223474"/>
                  </a:cubicBezTo>
                  <a:lnTo>
                    <a:pt x="1039110" y="2300667"/>
                  </a:lnTo>
                  <a:cubicBezTo>
                    <a:pt x="1140541" y="2534187"/>
                    <a:pt x="1371947" y="2684266"/>
                    <a:pt x="1626531" y="2681641"/>
                  </a:cubicBezTo>
                  <a:cubicBezTo>
                    <a:pt x="1881115" y="2679016"/>
                    <a:pt x="2109376" y="2524196"/>
                    <a:pt x="2205970" y="2288634"/>
                  </a:cubicBezTo>
                  <a:close/>
                  <a:moveTo>
                    <a:pt x="2165423" y="986226"/>
                  </a:moveTo>
                  <a:cubicBezTo>
                    <a:pt x="2072622" y="986226"/>
                    <a:pt x="1997392" y="1061456"/>
                    <a:pt x="1997392" y="1154257"/>
                  </a:cubicBezTo>
                  <a:cubicBezTo>
                    <a:pt x="1997392" y="1247058"/>
                    <a:pt x="2072622" y="1322288"/>
                    <a:pt x="2165423" y="1322288"/>
                  </a:cubicBezTo>
                  <a:cubicBezTo>
                    <a:pt x="2258224" y="1322288"/>
                    <a:pt x="2333454" y="1247058"/>
                    <a:pt x="2333454" y="1154257"/>
                  </a:cubicBezTo>
                  <a:cubicBezTo>
                    <a:pt x="2333454" y="1061456"/>
                    <a:pt x="2258224" y="986226"/>
                    <a:pt x="2165423" y="986226"/>
                  </a:cubicBezTo>
                  <a:close/>
                  <a:moveTo>
                    <a:pt x="1107401" y="986226"/>
                  </a:moveTo>
                  <a:cubicBezTo>
                    <a:pt x="1014600" y="986226"/>
                    <a:pt x="939370" y="1061456"/>
                    <a:pt x="939370" y="1154257"/>
                  </a:cubicBezTo>
                  <a:cubicBezTo>
                    <a:pt x="939370" y="1247058"/>
                    <a:pt x="1014600" y="1322288"/>
                    <a:pt x="1107401" y="1322288"/>
                  </a:cubicBezTo>
                  <a:cubicBezTo>
                    <a:pt x="1200202" y="1322288"/>
                    <a:pt x="1275432" y="1247058"/>
                    <a:pt x="1275432" y="1154257"/>
                  </a:cubicBezTo>
                  <a:cubicBezTo>
                    <a:pt x="1275432" y="1061456"/>
                    <a:pt x="1200202" y="986226"/>
                    <a:pt x="1107401" y="986226"/>
                  </a:cubicBezTo>
                  <a:close/>
                  <a:moveTo>
                    <a:pt x="1620000" y="0"/>
                  </a:moveTo>
                  <a:lnTo>
                    <a:pt x="1785636" y="8364"/>
                  </a:lnTo>
                  <a:lnTo>
                    <a:pt x="1946487" y="32913"/>
                  </a:lnTo>
                  <a:lnTo>
                    <a:pt x="2101738" y="72832"/>
                  </a:lnTo>
                  <a:lnTo>
                    <a:pt x="2250577" y="127308"/>
                  </a:lnTo>
                  <a:lnTo>
                    <a:pt x="2392188" y="195525"/>
                  </a:lnTo>
                  <a:lnTo>
                    <a:pt x="2525757" y="276671"/>
                  </a:lnTo>
                  <a:lnTo>
                    <a:pt x="2650470" y="369929"/>
                  </a:lnTo>
                  <a:lnTo>
                    <a:pt x="2765513" y="474487"/>
                  </a:lnTo>
                  <a:lnTo>
                    <a:pt x="2870071" y="589530"/>
                  </a:lnTo>
                  <a:lnTo>
                    <a:pt x="2963329" y="714243"/>
                  </a:lnTo>
                  <a:lnTo>
                    <a:pt x="3044475" y="847812"/>
                  </a:lnTo>
                  <a:lnTo>
                    <a:pt x="3112693" y="989423"/>
                  </a:lnTo>
                  <a:lnTo>
                    <a:pt x="3167168" y="1138262"/>
                  </a:lnTo>
                  <a:lnTo>
                    <a:pt x="3207088" y="1293514"/>
                  </a:lnTo>
                  <a:lnTo>
                    <a:pt x="3231636" y="1454365"/>
                  </a:lnTo>
                  <a:lnTo>
                    <a:pt x="3240000" y="1620000"/>
                  </a:lnTo>
                  <a:lnTo>
                    <a:pt x="3231636" y="1785636"/>
                  </a:lnTo>
                  <a:lnTo>
                    <a:pt x="3207088" y="1946487"/>
                  </a:lnTo>
                  <a:lnTo>
                    <a:pt x="3167168" y="2101739"/>
                  </a:lnTo>
                  <a:lnTo>
                    <a:pt x="3112693" y="2250577"/>
                  </a:lnTo>
                  <a:lnTo>
                    <a:pt x="3044475" y="2392188"/>
                  </a:lnTo>
                  <a:lnTo>
                    <a:pt x="2963329" y="2525758"/>
                  </a:lnTo>
                  <a:lnTo>
                    <a:pt x="2870071" y="2650471"/>
                  </a:lnTo>
                  <a:lnTo>
                    <a:pt x="2765513" y="2765513"/>
                  </a:lnTo>
                  <a:lnTo>
                    <a:pt x="2650470" y="2870071"/>
                  </a:lnTo>
                  <a:lnTo>
                    <a:pt x="2525757" y="2963330"/>
                  </a:lnTo>
                  <a:lnTo>
                    <a:pt x="2392188" y="3044475"/>
                  </a:lnTo>
                  <a:lnTo>
                    <a:pt x="2250577" y="3112693"/>
                  </a:lnTo>
                  <a:lnTo>
                    <a:pt x="2101738" y="3167168"/>
                  </a:lnTo>
                  <a:lnTo>
                    <a:pt x="1946487" y="3207088"/>
                  </a:lnTo>
                  <a:lnTo>
                    <a:pt x="1785636" y="3231636"/>
                  </a:lnTo>
                  <a:cubicBezTo>
                    <a:pt x="1731176" y="3237167"/>
                    <a:pt x="1675919" y="3240000"/>
                    <a:pt x="1620000" y="3240000"/>
                  </a:cubicBezTo>
                  <a:cubicBezTo>
                    <a:pt x="1508162" y="3240000"/>
                    <a:pt x="1398972" y="3228667"/>
                    <a:pt x="1293514" y="3207088"/>
                  </a:cubicBezTo>
                  <a:cubicBezTo>
                    <a:pt x="1240785" y="3196298"/>
                    <a:pt x="1188989" y="3182946"/>
                    <a:pt x="1138262" y="3167168"/>
                  </a:cubicBezTo>
                  <a:cubicBezTo>
                    <a:pt x="1087535" y="3151390"/>
                    <a:pt x="1037877" y="3133187"/>
                    <a:pt x="989423" y="3112693"/>
                  </a:cubicBezTo>
                  <a:cubicBezTo>
                    <a:pt x="940970" y="3092198"/>
                    <a:pt x="893721" y="3069414"/>
                    <a:pt x="847812" y="3044475"/>
                  </a:cubicBezTo>
                  <a:cubicBezTo>
                    <a:pt x="801903" y="3019536"/>
                    <a:pt x="757335" y="2992442"/>
                    <a:pt x="714243" y="2963330"/>
                  </a:cubicBezTo>
                  <a:cubicBezTo>
                    <a:pt x="671151" y="2934217"/>
                    <a:pt x="629534" y="2903086"/>
                    <a:pt x="589530" y="2870071"/>
                  </a:cubicBezTo>
                  <a:cubicBezTo>
                    <a:pt x="549525" y="2837056"/>
                    <a:pt x="511132" y="2802158"/>
                    <a:pt x="474487" y="2765513"/>
                  </a:cubicBezTo>
                  <a:cubicBezTo>
                    <a:pt x="437842" y="2728868"/>
                    <a:pt x="402944" y="2690475"/>
                    <a:pt x="369929" y="2650471"/>
                  </a:cubicBezTo>
                  <a:cubicBezTo>
                    <a:pt x="336915" y="2610466"/>
                    <a:pt x="305783" y="2568850"/>
                    <a:pt x="276671" y="2525758"/>
                  </a:cubicBezTo>
                  <a:cubicBezTo>
                    <a:pt x="247558" y="2482665"/>
                    <a:pt x="220464" y="2438097"/>
                    <a:pt x="195525" y="2392188"/>
                  </a:cubicBezTo>
                  <a:cubicBezTo>
                    <a:pt x="170586" y="2346280"/>
                    <a:pt x="147802" y="2299031"/>
                    <a:pt x="127308" y="2250577"/>
                  </a:cubicBezTo>
                  <a:cubicBezTo>
                    <a:pt x="106814" y="2202124"/>
                    <a:pt x="88610" y="2152466"/>
                    <a:pt x="72832" y="2101739"/>
                  </a:cubicBezTo>
                  <a:cubicBezTo>
                    <a:pt x="57054" y="2051012"/>
                    <a:pt x="43703" y="1999216"/>
                    <a:pt x="32913" y="1946487"/>
                  </a:cubicBezTo>
                  <a:cubicBezTo>
                    <a:pt x="22123" y="1893758"/>
                    <a:pt x="13895" y="1840095"/>
                    <a:pt x="8364" y="1785636"/>
                  </a:cubicBezTo>
                  <a:cubicBezTo>
                    <a:pt x="2833" y="1731176"/>
                    <a:pt x="0" y="1675919"/>
                    <a:pt x="0" y="1620000"/>
                  </a:cubicBezTo>
                  <a:cubicBezTo>
                    <a:pt x="0" y="1508163"/>
                    <a:pt x="11333" y="1398972"/>
                    <a:pt x="32913" y="1293514"/>
                  </a:cubicBezTo>
                  <a:cubicBezTo>
                    <a:pt x="43703" y="1240785"/>
                    <a:pt x="57054" y="1188989"/>
                    <a:pt x="72832" y="1138262"/>
                  </a:cubicBezTo>
                  <a:cubicBezTo>
                    <a:pt x="88610" y="1087535"/>
                    <a:pt x="106814" y="1037877"/>
                    <a:pt x="127308" y="989423"/>
                  </a:cubicBezTo>
                  <a:cubicBezTo>
                    <a:pt x="147802" y="940970"/>
                    <a:pt x="170586" y="893721"/>
                    <a:pt x="195525" y="847812"/>
                  </a:cubicBezTo>
                  <a:cubicBezTo>
                    <a:pt x="220464" y="801904"/>
                    <a:pt x="247558" y="757335"/>
                    <a:pt x="276671" y="714243"/>
                  </a:cubicBezTo>
                  <a:cubicBezTo>
                    <a:pt x="305783" y="671151"/>
                    <a:pt x="336915" y="629534"/>
                    <a:pt x="369929" y="589530"/>
                  </a:cubicBezTo>
                  <a:cubicBezTo>
                    <a:pt x="402944" y="549525"/>
                    <a:pt x="437842" y="511133"/>
                    <a:pt x="474487" y="474487"/>
                  </a:cubicBezTo>
                  <a:cubicBezTo>
                    <a:pt x="511132" y="437842"/>
                    <a:pt x="549525" y="402944"/>
                    <a:pt x="589530" y="369929"/>
                  </a:cubicBezTo>
                  <a:cubicBezTo>
                    <a:pt x="629534" y="336915"/>
                    <a:pt x="671151" y="305783"/>
                    <a:pt x="714243" y="276671"/>
                  </a:cubicBezTo>
                  <a:cubicBezTo>
                    <a:pt x="757335" y="247558"/>
                    <a:pt x="801903" y="220465"/>
                    <a:pt x="847812" y="195525"/>
                  </a:cubicBezTo>
                  <a:cubicBezTo>
                    <a:pt x="893721" y="170586"/>
                    <a:pt x="940970" y="147802"/>
                    <a:pt x="989423" y="127308"/>
                  </a:cubicBezTo>
                  <a:cubicBezTo>
                    <a:pt x="1037877" y="106814"/>
                    <a:pt x="1087535" y="88610"/>
                    <a:pt x="1138262" y="72832"/>
                  </a:cubicBezTo>
                  <a:cubicBezTo>
                    <a:pt x="1188989" y="57054"/>
                    <a:pt x="1240785" y="43703"/>
                    <a:pt x="1293514" y="32913"/>
                  </a:cubicBezTo>
                  <a:cubicBezTo>
                    <a:pt x="1346243" y="22123"/>
                    <a:pt x="1399905" y="13895"/>
                    <a:pt x="1454365" y="8364"/>
                  </a:cubicBezTo>
                  <a:cubicBezTo>
                    <a:pt x="1508824" y="2833"/>
                    <a:pt x="1564081" y="0"/>
                    <a:pt x="1620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3863957" y="3551641"/>
              <a:ext cx="559934" cy="559934"/>
            </a:xfrm>
            <a:custGeom>
              <a:rect b="b" l="l" r="r" t="t"/>
              <a:pathLst>
                <a:path extrusionOk="0" h="3240000" w="3240000">
                  <a:moveTo>
                    <a:pt x="2026698" y="2215122"/>
                  </a:moveTo>
                  <a:cubicBezTo>
                    <a:pt x="1959656" y="2378616"/>
                    <a:pt x="1801229" y="2486070"/>
                    <a:pt x="1624533" y="2487892"/>
                  </a:cubicBezTo>
                  <a:cubicBezTo>
                    <a:pt x="1447837" y="2489714"/>
                    <a:pt x="1287227" y="2385551"/>
                    <a:pt x="1216828" y="2223474"/>
                  </a:cubicBezTo>
                  <a:lnTo>
                    <a:pt x="1039110" y="2300667"/>
                  </a:lnTo>
                  <a:cubicBezTo>
                    <a:pt x="1140541" y="2534187"/>
                    <a:pt x="1371947" y="2684266"/>
                    <a:pt x="1626531" y="2681641"/>
                  </a:cubicBezTo>
                  <a:cubicBezTo>
                    <a:pt x="1881115" y="2679016"/>
                    <a:pt x="2109376" y="2524196"/>
                    <a:pt x="2205970" y="2288634"/>
                  </a:cubicBezTo>
                  <a:close/>
                  <a:moveTo>
                    <a:pt x="2165423" y="986226"/>
                  </a:moveTo>
                  <a:cubicBezTo>
                    <a:pt x="2072622" y="986226"/>
                    <a:pt x="1997392" y="1061456"/>
                    <a:pt x="1997392" y="1154257"/>
                  </a:cubicBezTo>
                  <a:cubicBezTo>
                    <a:pt x="1997392" y="1247058"/>
                    <a:pt x="2072622" y="1322288"/>
                    <a:pt x="2165423" y="1322288"/>
                  </a:cubicBezTo>
                  <a:cubicBezTo>
                    <a:pt x="2258224" y="1322288"/>
                    <a:pt x="2333454" y="1247058"/>
                    <a:pt x="2333454" y="1154257"/>
                  </a:cubicBezTo>
                  <a:cubicBezTo>
                    <a:pt x="2333454" y="1061456"/>
                    <a:pt x="2258224" y="986226"/>
                    <a:pt x="2165423" y="986226"/>
                  </a:cubicBezTo>
                  <a:close/>
                  <a:moveTo>
                    <a:pt x="1107401" y="986226"/>
                  </a:moveTo>
                  <a:cubicBezTo>
                    <a:pt x="1014600" y="986226"/>
                    <a:pt x="939370" y="1061456"/>
                    <a:pt x="939370" y="1154257"/>
                  </a:cubicBezTo>
                  <a:cubicBezTo>
                    <a:pt x="939370" y="1247058"/>
                    <a:pt x="1014600" y="1322288"/>
                    <a:pt x="1107401" y="1322288"/>
                  </a:cubicBezTo>
                  <a:cubicBezTo>
                    <a:pt x="1200202" y="1322288"/>
                    <a:pt x="1275432" y="1247058"/>
                    <a:pt x="1275432" y="1154257"/>
                  </a:cubicBezTo>
                  <a:cubicBezTo>
                    <a:pt x="1275432" y="1061456"/>
                    <a:pt x="1200202" y="986226"/>
                    <a:pt x="1107401" y="986226"/>
                  </a:cubicBezTo>
                  <a:close/>
                  <a:moveTo>
                    <a:pt x="1620000" y="0"/>
                  </a:moveTo>
                  <a:lnTo>
                    <a:pt x="1785636" y="8364"/>
                  </a:lnTo>
                  <a:lnTo>
                    <a:pt x="1946487" y="32913"/>
                  </a:lnTo>
                  <a:lnTo>
                    <a:pt x="2101738" y="72832"/>
                  </a:lnTo>
                  <a:lnTo>
                    <a:pt x="2250577" y="127308"/>
                  </a:lnTo>
                  <a:lnTo>
                    <a:pt x="2392188" y="195525"/>
                  </a:lnTo>
                  <a:lnTo>
                    <a:pt x="2525757" y="276671"/>
                  </a:lnTo>
                  <a:lnTo>
                    <a:pt x="2650470" y="369929"/>
                  </a:lnTo>
                  <a:lnTo>
                    <a:pt x="2765513" y="474487"/>
                  </a:lnTo>
                  <a:lnTo>
                    <a:pt x="2870071" y="589530"/>
                  </a:lnTo>
                  <a:lnTo>
                    <a:pt x="2963329" y="714243"/>
                  </a:lnTo>
                  <a:lnTo>
                    <a:pt x="3044475" y="847812"/>
                  </a:lnTo>
                  <a:lnTo>
                    <a:pt x="3112693" y="989423"/>
                  </a:lnTo>
                  <a:lnTo>
                    <a:pt x="3167168" y="1138262"/>
                  </a:lnTo>
                  <a:lnTo>
                    <a:pt x="3207088" y="1293514"/>
                  </a:lnTo>
                  <a:lnTo>
                    <a:pt x="3231636" y="1454365"/>
                  </a:lnTo>
                  <a:lnTo>
                    <a:pt x="3240000" y="1620000"/>
                  </a:lnTo>
                  <a:lnTo>
                    <a:pt x="3231636" y="1785636"/>
                  </a:lnTo>
                  <a:lnTo>
                    <a:pt x="3207088" y="1946487"/>
                  </a:lnTo>
                  <a:lnTo>
                    <a:pt x="3167168" y="2101739"/>
                  </a:lnTo>
                  <a:lnTo>
                    <a:pt x="3112693" y="2250577"/>
                  </a:lnTo>
                  <a:lnTo>
                    <a:pt x="3044475" y="2392188"/>
                  </a:lnTo>
                  <a:lnTo>
                    <a:pt x="2963329" y="2525758"/>
                  </a:lnTo>
                  <a:lnTo>
                    <a:pt x="2870071" y="2650471"/>
                  </a:lnTo>
                  <a:lnTo>
                    <a:pt x="2765513" y="2765513"/>
                  </a:lnTo>
                  <a:lnTo>
                    <a:pt x="2650470" y="2870071"/>
                  </a:lnTo>
                  <a:lnTo>
                    <a:pt x="2525757" y="2963330"/>
                  </a:lnTo>
                  <a:lnTo>
                    <a:pt x="2392188" y="3044475"/>
                  </a:lnTo>
                  <a:lnTo>
                    <a:pt x="2250577" y="3112693"/>
                  </a:lnTo>
                  <a:lnTo>
                    <a:pt x="2101738" y="3167168"/>
                  </a:lnTo>
                  <a:lnTo>
                    <a:pt x="1946487" y="3207088"/>
                  </a:lnTo>
                  <a:lnTo>
                    <a:pt x="1785636" y="3231636"/>
                  </a:lnTo>
                  <a:cubicBezTo>
                    <a:pt x="1731176" y="3237167"/>
                    <a:pt x="1675919" y="3240000"/>
                    <a:pt x="1620000" y="3240000"/>
                  </a:cubicBezTo>
                  <a:cubicBezTo>
                    <a:pt x="1508162" y="3240000"/>
                    <a:pt x="1398972" y="3228667"/>
                    <a:pt x="1293514" y="3207088"/>
                  </a:cubicBezTo>
                  <a:cubicBezTo>
                    <a:pt x="1240785" y="3196298"/>
                    <a:pt x="1188989" y="3182946"/>
                    <a:pt x="1138262" y="3167168"/>
                  </a:cubicBezTo>
                  <a:cubicBezTo>
                    <a:pt x="1087535" y="3151390"/>
                    <a:pt x="1037877" y="3133187"/>
                    <a:pt x="989423" y="3112693"/>
                  </a:cubicBezTo>
                  <a:cubicBezTo>
                    <a:pt x="940970" y="3092198"/>
                    <a:pt x="893721" y="3069414"/>
                    <a:pt x="847812" y="3044475"/>
                  </a:cubicBezTo>
                  <a:cubicBezTo>
                    <a:pt x="801903" y="3019536"/>
                    <a:pt x="757335" y="2992442"/>
                    <a:pt x="714243" y="2963330"/>
                  </a:cubicBezTo>
                  <a:cubicBezTo>
                    <a:pt x="671151" y="2934217"/>
                    <a:pt x="629534" y="2903086"/>
                    <a:pt x="589530" y="2870071"/>
                  </a:cubicBezTo>
                  <a:cubicBezTo>
                    <a:pt x="549525" y="2837056"/>
                    <a:pt x="511132" y="2802158"/>
                    <a:pt x="474487" y="2765513"/>
                  </a:cubicBezTo>
                  <a:cubicBezTo>
                    <a:pt x="437842" y="2728868"/>
                    <a:pt x="402944" y="2690475"/>
                    <a:pt x="369929" y="2650471"/>
                  </a:cubicBezTo>
                  <a:cubicBezTo>
                    <a:pt x="336915" y="2610466"/>
                    <a:pt x="305783" y="2568850"/>
                    <a:pt x="276671" y="2525758"/>
                  </a:cubicBezTo>
                  <a:cubicBezTo>
                    <a:pt x="247558" y="2482665"/>
                    <a:pt x="220464" y="2438097"/>
                    <a:pt x="195525" y="2392188"/>
                  </a:cubicBezTo>
                  <a:cubicBezTo>
                    <a:pt x="170586" y="2346280"/>
                    <a:pt x="147802" y="2299031"/>
                    <a:pt x="127308" y="2250577"/>
                  </a:cubicBezTo>
                  <a:cubicBezTo>
                    <a:pt x="106814" y="2202124"/>
                    <a:pt x="88610" y="2152466"/>
                    <a:pt x="72832" y="2101739"/>
                  </a:cubicBezTo>
                  <a:cubicBezTo>
                    <a:pt x="57054" y="2051012"/>
                    <a:pt x="43703" y="1999216"/>
                    <a:pt x="32913" y="1946487"/>
                  </a:cubicBezTo>
                  <a:cubicBezTo>
                    <a:pt x="22123" y="1893758"/>
                    <a:pt x="13895" y="1840095"/>
                    <a:pt x="8364" y="1785636"/>
                  </a:cubicBezTo>
                  <a:cubicBezTo>
                    <a:pt x="2833" y="1731176"/>
                    <a:pt x="0" y="1675919"/>
                    <a:pt x="0" y="1620000"/>
                  </a:cubicBezTo>
                  <a:cubicBezTo>
                    <a:pt x="0" y="1508163"/>
                    <a:pt x="11333" y="1398972"/>
                    <a:pt x="32913" y="1293514"/>
                  </a:cubicBezTo>
                  <a:cubicBezTo>
                    <a:pt x="43703" y="1240785"/>
                    <a:pt x="57054" y="1188989"/>
                    <a:pt x="72832" y="1138262"/>
                  </a:cubicBezTo>
                  <a:cubicBezTo>
                    <a:pt x="88610" y="1087535"/>
                    <a:pt x="106814" y="1037877"/>
                    <a:pt x="127308" y="989423"/>
                  </a:cubicBezTo>
                  <a:cubicBezTo>
                    <a:pt x="147802" y="940970"/>
                    <a:pt x="170586" y="893721"/>
                    <a:pt x="195525" y="847812"/>
                  </a:cubicBezTo>
                  <a:cubicBezTo>
                    <a:pt x="220464" y="801904"/>
                    <a:pt x="247558" y="757335"/>
                    <a:pt x="276671" y="714243"/>
                  </a:cubicBezTo>
                  <a:cubicBezTo>
                    <a:pt x="305783" y="671151"/>
                    <a:pt x="336915" y="629534"/>
                    <a:pt x="369929" y="589530"/>
                  </a:cubicBezTo>
                  <a:cubicBezTo>
                    <a:pt x="402944" y="549525"/>
                    <a:pt x="437842" y="511133"/>
                    <a:pt x="474487" y="474487"/>
                  </a:cubicBezTo>
                  <a:cubicBezTo>
                    <a:pt x="511132" y="437842"/>
                    <a:pt x="549525" y="402944"/>
                    <a:pt x="589530" y="369929"/>
                  </a:cubicBezTo>
                  <a:cubicBezTo>
                    <a:pt x="629534" y="336915"/>
                    <a:pt x="671151" y="305783"/>
                    <a:pt x="714243" y="276671"/>
                  </a:cubicBezTo>
                  <a:cubicBezTo>
                    <a:pt x="757335" y="247558"/>
                    <a:pt x="801903" y="220465"/>
                    <a:pt x="847812" y="195525"/>
                  </a:cubicBezTo>
                  <a:cubicBezTo>
                    <a:pt x="893721" y="170586"/>
                    <a:pt x="940970" y="147802"/>
                    <a:pt x="989423" y="127308"/>
                  </a:cubicBezTo>
                  <a:cubicBezTo>
                    <a:pt x="1037877" y="106814"/>
                    <a:pt x="1087535" y="88610"/>
                    <a:pt x="1138262" y="72832"/>
                  </a:cubicBezTo>
                  <a:cubicBezTo>
                    <a:pt x="1188989" y="57054"/>
                    <a:pt x="1240785" y="43703"/>
                    <a:pt x="1293514" y="32913"/>
                  </a:cubicBezTo>
                  <a:cubicBezTo>
                    <a:pt x="1346243" y="22123"/>
                    <a:pt x="1399905" y="13895"/>
                    <a:pt x="1454365" y="8364"/>
                  </a:cubicBezTo>
                  <a:cubicBezTo>
                    <a:pt x="1508824" y="2833"/>
                    <a:pt x="1564081" y="0"/>
                    <a:pt x="1620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110134" y="3545229"/>
              <a:ext cx="559934" cy="559934"/>
            </a:xfrm>
            <a:custGeom>
              <a:rect b="b" l="l" r="r" t="t"/>
              <a:pathLst>
                <a:path extrusionOk="0" h="3240000" w="3240000">
                  <a:moveTo>
                    <a:pt x="2026698" y="2215122"/>
                  </a:moveTo>
                  <a:cubicBezTo>
                    <a:pt x="1959656" y="2378616"/>
                    <a:pt x="1801229" y="2486070"/>
                    <a:pt x="1624533" y="2487892"/>
                  </a:cubicBezTo>
                  <a:cubicBezTo>
                    <a:pt x="1447837" y="2489714"/>
                    <a:pt x="1287227" y="2385551"/>
                    <a:pt x="1216828" y="2223474"/>
                  </a:cubicBezTo>
                  <a:lnTo>
                    <a:pt x="1039110" y="2300667"/>
                  </a:lnTo>
                  <a:cubicBezTo>
                    <a:pt x="1140541" y="2534187"/>
                    <a:pt x="1371947" y="2684266"/>
                    <a:pt x="1626531" y="2681641"/>
                  </a:cubicBezTo>
                  <a:cubicBezTo>
                    <a:pt x="1881115" y="2679016"/>
                    <a:pt x="2109376" y="2524196"/>
                    <a:pt x="2205970" y="2288634"/>
                  </a:cubicBezTo>
                  <a:close/>
                  <a:moveTo>
                    <a:pt x="2165423" y="986226"/>
                  </a:moveTo>
                  <a:cubicBezTo>
                    <a:pt x="2072622" y="986226"/>
                    <a:pt x="1997392" y="1061456"/>
                    <a:pt x="1997392" y="1154257"/>
                  </a:cubicBezTo>
                  <a:cubicBezTo>
                    <a:pt x="1997392" y="1247058"/>
                    <a:pt x="2072622" y="1322288"/>
                    <a:pt x="2165423" y="1322288"/>
                  </a:cubicBezTo>
                  <a:cubicBezTo>
                    <a:pt x="2258224" y="1322288"/>
                    <a:pt x="2333454" y="1247058"/>
                    <a:pt x="2333454" y="1154257"/>
                  </a:cubicBezTo>
                  <a:cubicBezTo>
                    <a:pt x="2333454" y="1061456"/>
                    <a:pt x="2258224" y="986226"/>
                    <a:pt x="2165423" y="986226"/>
                  </a:cubicBezTo>
                  <a:close/>
                  <a:moveTo>
                    <a:pt x="1107401" y="986226"/>
                  </a:moveTo>
                  <a:cubicBezTo>
                    <a:pt x="1014600" y="986226"/>
                    <a:pt x="939370" y="1061456"/>
                    <a:pt x="939370" y="1154257"/>
                  </a:cubicBezTo>
                  <a:cubicBezTo>
                    <a:pt x="939370" y="1247058"/>
                    <a:pt x="1014600" y="1322288"/>
                    <a:pt x="1107401" y="1322288"/>
                  </a:cubicBezTo>
                  <a:cubicBezTo>
                    <a:pt x="1200202" y="1322288"/>
                    <a:pt x="1275432" y="1247058"/>
                    <a:pt x="1275432" y="1154257"/>
                  </a:cubicBezTo>
                  <a:cubicBezTo>
                    <a:pt x="1275432" y="1061456"/>
                    <a:pt x="1200202" y="986226"/>
                    <a:pt x="1107401" y="986226"/>
                  </a:cubicBezTo>
                  <a:close/>
                  <a:moveTo>
                    <a:pt x="1620000" y="0"/>
                  </a:moveTo>
                  <a:lnTo>
                    <a:pt x="1785636" y="8364"/>
                  </a:lnTo>
                  <a:lnTo>
                    <a:pt x="1946487" y="32913"/>
                  </a:lnTo>
                  <a:lnTo>
                    <a:pt x="2101738" y="72832"/>
                  </a:lnTo>
                  <a:lnTo>
                    <a:pt x="2250577" y="127308"/>
                  </a:lnTo>
                  <a:lnTo>
                    <a:pt x="2392188" y="195525"/>
                  </a:lnTo>
                  <a:lnTo>
                    <a:pt x="2525757" y="276671"/>
                  </a:lnTo>
                  <a:lnTo>
                    <a:pt x="2650470" y="369929"/>
                  </a:lnTo>
                  <a:lnTo>
                    <a:pt x="2765513" y="474487"/>
                  </a:lnTo>
                  <a:lnTo>
                    <a:pt x="2870071" y="589530"/>
                  </a:lnTo>
                  <a:lnTo>
                    <a:pt x="2963329" y="714243"/>
                  </a:lnTo>
                  <a:lnTo>
                    <a:pt x="3044475" y="847812"/>
                  </a:lnTo>
                  <a:lnTo>
                    <a:pt x="3112693" y="989423"/>
                  </a:lnTo>
                  <a:lnTo>
                    <a:pt x="3167168" y="1138262"/>
                  </a:lnTo>
                  <a:lnTo>
                    <a:pt x="3207088" y="1293514"/>
                  </a:lnTo>
                  <a:lnTo>
                    <a:pt x="3231636" y="1454365"/>
                  </a:lnTo>
                  <a:lnTo>
                    <a:pt x="3240000" y="1620000"/>
                  </a:lnTo>
                  <a:lnTo>
                    <a:pt x="3231636" y="1785636"/>
                  </a:lnTo>
                  <a:lnTo>
                    <a:pt x="3207088" y="1946487"/>
                  </a:lnTo>
                  <a:lnTo>
                    <a:pt x="3167168" y="2101739"/>
                  </a:lnTo>
                  <a:lnTo>
                    <a:pt x="3112693" y="2250577"/>
                  </a:lnTo>
                  <a:lnTo>
                    <a:pt x="3044475" y="2392188"/>
                  </a:lnTo>
                  <a:lnTo>
                    <a:pt x="2963329" y="2525758"/>
                  </a:lnTo>
                  <a:lnTo>
                    <a:pt x="2870071" y="2650471"/>
                  </a:lnTo>
                  <a:lnTo>
                    <a:pt x="2765513" y="2765513"/>
                  </a:lnTo>
                  <a:lnTo>
                    <a:pt x="2650470" y="2870071"/>
                  </a:lnTo>
                  <a:lnTo>
                    <a:pt x="2525757" y="2963330"/>
                  </a:lnTo>
                  <a:lnTo>
                    <a:pt x="2392188" y="3044475"/>
                  </a:lnTo>
                  <a:lnTo>
                    <a:pt x="2250577" y="3112693"/>
                  </a:lnTo>
                  <a:lnTo>
                    <a:pt x="2101738" y="3167168"/>
                  </a:lnTo>
                  <a:lnTo>
                    <a:pt x="1946487" y="3207088"/>
                  </a:lnTo>
                  <a:lnTo>
                    <a:pt x="1785636" y="3231636"/>
                  </a:lnTo>
                  <a:cubicBezTo>
                    <a:pt x="1731176" y="3237167"/>
                    <a:pt x="1675919" y="3240000"/>
                    <a:pt x="1620000" y="3240000"/>
                  </a:cubicBezTo>
                  <a:cubicBezTo>
                    <a:pt x="1508162" y="3240000"/>
                    <a:pt x="1398972" y="3228667"/>
                    <a:pt x="1293514" y="3207088"/>
                  </a:cubicBezTo>
                  <a:cubicBezTo>
                    <a:pt x="1240785" y="3196298"/>
                    <a:pt x="1188989" y="3182946"/>
                    <a:pt x="1138262" y="3167168"/>
                  </a:cubicBezTo>
                  <a:cubicBezTo>
                    <a:pt x="1087535" y="3151390"/>
                    <a:pt x="1037877" y="3133187"/>
                    <a:pt x="989423" y="3112693"/>
                  </a:cubicBezTo>
                  <a:cubicBezTo>
                    <a:pt x="940970" y="3092198"/>
                    <a:pt x="893721" y="3069414"/>
                    <a:pt x="847812" y="3044475"/>
                  </a:cubicBezTo>
                  <a:cubicBezTo>
                    <a:pt x="801903" y="3019536"/>
                    <a:pt x="757335" y="2992442"/>
                    <a:pt x="714243" y="2963330"/>
                  </a:cubicBezTo>
                  <a:cubicBezTo>
                    <a:pt x="671151" y="2934217"/>
                    <a:pt x="629534" y="2903086"/>
                    <a:pt x="589530" y="2870071"/>
                  </a:cubicBezTo>
                  <a:cubicBezTo>
                    <a:pt x="549525" y="2837056"/>
                    <a:pt x="511132" y="2802158"/>
                    <a:pt x="474487" y="2765513"/>
                  </a:cubicBezTo>
                  <a:cubicBezTo>
                    <a:pt x="437842" y="2728868"/>
                    <a:pt x="402944" y="2690475"/>
                    <a:pt x="369929" y="2650471"/>
                  </a:cubicBezTo>
                  <a:cubicBezTo>
                    <a:pt x="336915" y="2610466"/>
                    <a:pt x="305783" y="2568850"/>
                    <a:pt x="276671" y="2525758"/>
                  </a:cubicBezTo>
                  <a:cubicBezTo>
                    <a:pt x="247558" y="2482665"/>
                    <a:pt x="220464" y="2438097"/>
                    <a:pt x="195525" y="2392188"/>
                  </a:cubicBezTo>
                  <a:cubicBezTo>
                    <a:pt x="170586" y="2346280"/>
                    <a:pt x="147802" y="2299031"/>
                    <a:pt x="127308" y="2250577"/>
                  </a:cubicBezTo>
                  <a:cubicBezTo>
                    <a:pt x="106814" y="2202124"/>
                    <a:pt x="88610" y="2152466"/>
                    <a:pt x="72832" y="2101739"/>
                  </a:cubicBezTo>
                  <a:cubicBezTo>
                    <a:pt x="57054" y="2051012"/>
                    <a:pt x="43703" y="1999216"/>
                    <a:pt x="32913" y="1946487"/>
                  </a:cubicBezTo>
                  <a:cubicBezTo>
                    <a:pt x="22123" y="1893758"/>
                    <a:pt x="13895" y="1840095"/>
                    <a:pt x="8364" y="1785636"/>
                  </a:cubicBezTo>
                  <a:cubicBezTo>
                    <a:pt x="2833" y="1731176"/>
                    <a:pt x="0" y="1675919"/>
                    <a:pt x="0" y="1620000"/>
                  </a:cubicBezTo>
                  <a:cubicBezTo>
                    <a:pt x="0" y="1508163"/>
                    <a:pt x="11333" y="1398972"/>
                    <a:pt x="32913" y="1293514"/>
                  </a:cubicBezTo>
                  <a:cubicBezTo>
                    <a:pt x="43703" y="1240785"/>
                    <a:pt x="57054" y="1188989"/>
                    <a:pt x="72832" y="1138262"/>
                  </a:cubicBezTo>
                  <a:cubicBezTo>
                    <a:pt x="88610" y="1087535"/>
                    <a:pt x="106814" y="1037877"/>
                    <a:pt x="127308" y="989423"/>
                  </a:cubicBezTo>
                  <a:cubicBezTo>
                    <a:pt x="147802" y="940970"/>
                    <a:pt x="170586" y="893721"/>
                    <a:pt x="195525" y="847812"/>
                  </a:cubicBezTo>
                  <a:cubicBezTo>
                    <a:pt x="220464" y="801904"/>
                    <a:pt x="247558" y="757335"/>
                    <a:pt x="276671" y="714243"/>
                  </a:cubicBezTo>
                  <a:cubicBezTo>
                    <a:pt x="305783" y="671151"/>
                    <a:pt x="336915" y="629534"/>
                    <a:pt x="369929" y="589530"/>
                  </a:cubicBezTo>
                  <a:cubicBezTo>
                    <a:pt x="402944" y="549525"/>
                    <a:pt x="437842" y="511133"/>
                    <a:pt x="474487" y="474487"/>
                  </a:cubicBezTo>
                  <a:cubicBezTo>
                    <a:pt x="511132" y="437842"/>
                    <a:pt x="549525" y="402944"/>
                    <a:pt x="589530" y="369929"/>
                  </a:cubicBezTo>
                  <a:cubicBezTo>
                    <a:pt x="629534" y="336915"/>
                    <a:pt x="671151" y="305783"/>
                    <a:pt x="714243" y="276671"/>
                  </a:cubicBezTo>
                  <a:cubicBezTo>
                    <a:pt x="757335" y="247558"/>
                    <a:pt x="801903" y="220465"/>
                    <a:pt x="847812" y="195525"/>
                  </a:cubicBezTo>
                  <a:cubicBezTo>
                    <a:pt x="893721" y="170586"/>
                    <a:pt x="940970" y="147802"/>
                    <a:pt x="989423" y="127308"/>
                  </a:cubicBezTo>
                  <a:cubicBezTo>
                    <a:pt x="1037877" y="106814"/>
                    <a:pt x="1087535" y="88610"/>
                    <a:pt x="1138262" y="72832"/>
                  </a:cubicBezTo>
                  <a:cubicBezTo>
                    <a:pt x="1188989" y="57054"/>
                    <a:pt x="1240785" y="43703"/>
                    <a:pt x="1293514" y="32913"/>
                  </a:cubicBezTo>
                  <a:cubicBezTo>
                    <a:pt x="1346243" y="22123"/>
                    <a:pt x="1399905" y="13895"/>
                    <a:pt x="1454365" y="8364"/>
                  </a:cubicBezTo>
                  <a:cubicBezTo>
                    <a:pt x="1508824" y="2833"/>
                    <a:pt x="1564081" y="0"/>
                    <a:pt x="1620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10327889" y="3476882"/>
              <a:ext cx="559934" cy="559934"/>
            </a:xfrm>
            <a:custGeom>
              <a:rect b="b" l="l" r="r" t="t"/>
              <a:pathLst>
                <a:path extrusionOk="0" h="3240000" w="3240000">
                  <a:moveTo>
                    <a:pt x="2026698" y="2215122"/>
                  </a:moveTo>
                  <a:cubicBezTo>
                    <a:pt x="1959656" y="2378616"/>
                    <a:pt x="1801229" y="2486070"/>
                    <a:pt x="1624533" y="2487892"/>
                  </a:cubicBezTo>
                  <a:cubicBezTo>
                    <a:pt x="1447837" y="2489714"/>
                    <a:pt x="1287227" y="2385551"/>
                    <a:pt x="1216828" y="2223474"/>
                  </a:cubicBezTo>
                  <a:lnTo>
                    <a:pt x="1039110" y="2300667"/>
                  </a:lnTo>
                  <a:cubicBezTo>
                    <a:pt x="1140541" y="2534187"/>
                    <a:pt x="1371947" y="2684266"/>
                    <a:pt x="1626531" y="2681641"/>
                  </a:cubicBezTo>
                  <a:cubicBezTo>
                    <a:pt x="1881115" y="2679016"/>
                    <a:pt x="2109376" y="2524196"/>
                    <a:pt x="2205970" y="2288634"/>
                  </a:cubicBezTo>
                  <a:close/>
                  <a:moveTo>
                    <a:pt x="2165423" y="986226"/>
                  </a:moveTo>
                  <a:cubicBezTo>
                    <a:pt x="2072622" y="986226"/>
                    <a:pt x="1997392" y="1061456"/>
                    <a:pt x="1997392" y="1154257"/>
                  </a:cubicBezTo>
                  <a:cubicBezTo>
                    <a:pt x="1997392" y="1247058"/>
                    <a:pt x="2072622" y="1322288"/>
                    <a:pt x="2165423" y="1322288"/>
                  </a:cubicBezTo>
                  <a:cubicBezTo>
                    <a:pt x="2258224" y="1322288"/>
                    <a:pt x="2333454" y="1247058"/>
                    <a:pt x="2333454" y="1154257"/>
                  </a:cubicBezTo>
                  <a:cubicBezTo>
                    <a:pt x="2333454" y="1061456"/>
                    <a:pt x="2258224" y="986226"/>
                    <a:pt x="2165423" y="986226"/>
                  </a:cubicBezTo>
                  <a:close/>
                  <a:moveTo>
                    <a:pt x="1107401" y="986226"/>
                  </a:moveTo>
                  <a:cubicBezTo>
                    <a:pt x="1014600" y="986226"/>
                    <a:pt x="939370" y="1061456"/>
                    <a:pt x="939370" y="1154257"/>
                  </a:cubicBezTo>
                  <a:cubicBezTo>
                    <a:pt x="939370" y="1247058"/>
                    <a:pt x="1014600" y="1322288"/>
                    <a:pt x="1107401" y="1322288"/>
                  </a:cubicBezTo>
                  <a:cubicBezTo>
                    <a:pt x="1200202" y="1322288"/>
                    <a:pt x="1275432" y="1247058"/>
                    <a:pt x="1275432" y="1154257"/>
                  </a:cubicBezTo>
                  <a:cubicBezTo>
                    <a:pt x="1275432" y="1061456"/>
                    <a:pt x="1200202" y="986226"/>
                    <a:pt x="1107401" y="986226"/>
                  </a:cubicBezTo>
                  <a:close/>
                  <a:moveTo>
                    <a:pt x="1620000" y="0"/>
                  </a:moveTo>
                  <a:lnTo>
                    <a:pt x="1785636" y="8364"/>
                  </a:lnTo>
                  <a:lnTo>
                    <a:pt x="1946487" y="32913"/>
                  </a:lnTo>
                  <a:lnTo>
                    <a:pt x="2101738" y="72832"/>
                  </a:lnTo>
                  <a:lnTo>
                    <a:pt x="2250577" y="127308"/>
                  </a:lnTo>
                  <a:lnTo>
                    <a:pt x="2392188" y="195525"/>
                  </a:lnTo>
                  <a:lnTo>
                    <a:pt x="2525757" y="276671"/>
                  </a:lnTo>
                  <a:lnTo>
                    <a:pt x="2650470" y="369929"/>
                  </a:lnTo>
                  <a:lnTo>
                    <a:pt x="2765513" y="474487"/>
                  </a:lnTo>
                  <a:lnTo>
                    <a:pt x="2870071" y="589530"/>
                  </a:lnTo>
                  <a:lnTo>
                    <a:pt x="2963329" y="714243"/>
                  </a:lnTo>
                  <a:lnTo>
                    <a:pt x="3044475" y="847812"/>
                  </a:lnTo>
                  <a:lnTo>
                    <a:pt x="3112693" y="989423"/>
                  </a:lnTo>
                  <a:lnTo>
                    <a:pt x="3167168" y="1138262"/>
                  </a:lnTo>
                  <a:lnTo>
                    <a:pt x="3207088" y="1293514"/>
                  </a:lnTo>
                  <a:lnTo>
                    <a:pt x="3231636" y="1454365"/>
                  </a:lnTo>
                  <a:lnTo>
                    <a:pt x="3240000" y="1620000"/>
                  </a:lnTo>
                  <a:lnTo>
                    <a:pt x="3231636" y="1785636"/>
                  </a:lnTo>
                  <a:lnTo>
                    <a:pt x="3207088" y="1946487"/>
                  </a:lnTo>
                  <a:lnTo>
                    <a:pt x="3167168" y="2101739"/>
                  </a:lnTo>
                  <a:lnTo>
                    <a:pt x="3112693" y="2250577"/>
                  </a:lnTo>
                  <a:lnTo>
                    <a:pt x="3044475" y="2392188"/>
                  </a:lnTo>
                  <a:lnTo>
                    <a:pt x="2963329" y="2525758"/>
                  </a:lnTo>
                  <a:lnTo>
                    <a:pt x="2870071" y="2650471"/>
                  </a:lnTo>
                  <a:lnTo>
                    <a:pt x="2765513" y="2765513"/>
                  </a:lnTo>
                  <a:lnTo>
                    <a:pt x="2650470" y="2870071"/>
                  </a:lnTo>
                  <a:lnTo>
                    <a:pt x="2525757" y="2963330"/>
                  </a:lnTo>
                  <a:lnTo>
                    <a:pt x="2392188" y="3044475"/>
                  </a:lnTo>
                  <a:lnTo>
                    <a:pt x="2250577" y="3112693"/>
                  </a:lnTo>
                  <a:lnTo>
                    <a:pt x="2101738" y="3167168"/>
                  </a:lnTo>
                  <a:lnTo>
                    <a:pt x="1946487" y="3207088"/>
                  </a:lnTo>
                  <a:lnTo>
                    <a:pt x="1785636" y="3231636"/>
                  </a:lnTo>
                  <a:cubicBezTo>
                    <a:pt x="1731176" y="3237167"/>
                    <a:pt x="1675919" y="3240000"/>
                    <a:pt x="1620000" y="3240000"/>
                  </a:cubicBezTo>
                  <a:cubicBezTo>
                    <a:pt x="1508162" y="3240000"/>
                    <a:pt x="1398972" y="3228667"/>
                    <a:pt x="1293514" y="3207088"/>
                  </a:cubicBezTo>
                  <a:cubicBezTo>
                    <a:pt x="1240785" y="3196298"/>
                    <a:pt x="1188989" y="3182946"/>
                    <a:pt x="1138262" y="3167168"/>
                  </a:cubicBezTo>
                  <a:cubicBezTo>
                    <a:pt x="1087535" y="3151390"/>
                    <a:pt x="1037877" y="3133187"/>
                    <a:pt x="989423" y="3112693"/>
                  </a:cubicBezTo>
                  <a:cubicBezTo>
                    <a:pt x="940970" y="3092198"/>
                    <a:pt x="893721" y="3069414"/>
                    <a:pt x="847812" y="3044475"/>
                  </a:cubicBezTo>
                  <a:cubicBezTo>
                    <a:pt x="801903" y="3019536"/>
                    <a:pt x="757335" y="2992442"/>
                    <a:pt x="714243" y="2963330"/>
                  </a:cubicBezTo>
                  <a:cubicBezTo>
                    <a:pt x="671151" y="2934217"/>
                    <a:pt x="629534" y="2903086"/>
                    <a:pt x="589530" y="2870071"/>
                  </a:cubicBezTo>
                  <a:cubicBezTo>
                    <a:pt x="549525" y="2837056"/>
                    <a:pt x="511132" y="2802158"/>
                    <a:pt x="474487" y="2765513"/>
                  </a:cubicBezTo>
                  <a:cubicBezTo>
                    <a:pt x="437842" y="2728868"/>
                    <a:pt x="402944" y="2690475"/>
                    <a:pt x="369929" y="2650471"/>
                  </a:cubicBezTo>
                  <a:cubicBezTo>
                    <a:pt x="336915" y="2610466"/>
                    <a:pt x="305783" y="2568850"/>
                    <a:pt x="276671" y="2525758"/>
                  </a:cubicBezTo>
                  <a:cubicBezTo>
                    <a:pt x="247558" y="2482665"/>
                    <a:pt x="220464" y="2438097"/>
                    <a:pt x="195525" y="2392188"/>
                  </a:cubicBezTo>
                  <a:cubicBezTo>
                    <a:pt x="170586" y="2346280"/>
                    <a:pt x="147802" y="2299031"/>
                    <a:pt x="127308" y="2250577"/>
                  </a:cubicBezTo>
                  <a:cubicBezTo>
                    <a:pt x="106814" y="2202124"/>
                    <a:pt x="88610" y="2152466"/>
                    <a:pt x="72832" y="2101739"/>
                  </a:cubicBezTo>
                  <a:cubicBezTo>
                    <a:pt x="57054" y="2051012"/>
                    <a:pt x="43703" y="1999216"/>
                    <a:pt x="32913" y="1946487"/>
                  </a:cubicBezTo>
                  <a:cubicBezTo>
                    <a:pt x="22123" y="1893758"/>
                    <a:pt x="13895" y="1840095"/>
                    <a:pt x="8364" y="1785636"/>
                  </a:cubicBezTo>
                  <a:cubicBezTo>
                    <a:pt x="2833" y="1731176"/>
                    <a:pt x="0" y="1675919"/>
                    <a:pt x="0" y="1620000"/>
                  </a:cubicBezTo>
                  <a:cubicBezTo>
                    <a:pt x="0" y="1508163"/>
                    <a:pt x="11333" y="1398972"/>
                    <a:pt x="32913" y="1293514"/>
                  </a:cubicBezTo>
                  <a:cubicBezTo>
                    <a:pt x="43703" y="1240785"/>
                    <a:pt x="57054" y="1188989"/>
                    <a:pt x="72832" y="1138262"/>
                  </a:cubicBezTo>
                  <a:cubicBezTo>
                    <a:pt x="88610" y="1087535"/>
                    <a:pt x="106814" y="1037877"/>
                    <a:pt x="127308" y="989423"/>
                  </a:cubicBezTo>
                  <a:cubicBezTo>
                    <a:pt x="147802" y="940970"/>
                    <a:pt x="170586" y="893721"/>
                    <a:pt x="195525" y="847812"/>
                  </a:cubicBezTo>
                  <a:cubicBezTo>
                    <a:pt x="220464" y="801904"/>
                    <a:pt x="247558" y="757335"/>
                    <a:pt x="276671" y="714243"/>
                  </a:cubicBezTo>
                  <a:cubicBezTo>
                    <a:pt x="305783" y="671151"/>
                    <a:pt x="336915" y="629534"/>
                    <a:pt x="369929" y="589530"/>
                  </a:cubicBezTo>
                  <a:cubicBezTo>
                    <a:pt x="402944" y="549525"/>
                    <a:pt x="437842" y="511133"/>
                    <a:pt x="474487" y="474487"/>
                  </a:cubicBezTo>
                  <a:cubicBezTo>
                    <a:pt x="511132" y="437842"/>
                    <a:pt x="549525" y="402944"/>
                    <a:pt x="589530" y="369929"/>
                  </a:cubicBezTo>
                  <a:cubicBezTo>
                    <a:pt x="629534" y="336915"/>
                    <a:pt x="671151" y="305783"/>
                    <a:pt x="714243" y="276671"/>
                  </a:cubicBezTo>
                  <a:cubicBezTo>
                    <a:pt x="757335" y="247558"/>
                    <a:pt x="801903" y="220465"/>
                    <a:pt x="847812" y="195525"/>
                  </a:cubicBezTo>
                  <a:cubicBezTo>
                    <a:pt x="893721" y="170586"/>
                    <a:pt x="940970" y="147802"/>
                    <a:pt x="989423" y="127308"/>
                  </a:cubicBezTo>
                  <a:cubicBezTo>
                    <a:pt x="1037877" y="106814"/>
                    <a:pt x="1087535" y="88610"/>
                    <a:pt x="1138262" y="72832"/>
                  </a:cubicBezTo>
                  <a:cubicBezTo>
                    <a:pt x="1188989" y="57054"/>
                    <a:pt x="1240785" y="43703"/>
                    <a:pt x="1293514" y="32913"/>
                  </a:cubicBezTo>
                  <a:cubicBezTo>
                    <a:pt x="1346243" y="22123"/>
                    <a:pt x="1399905" y="13895"/>
                    <a:pt x="1454365" y="8364"/>
                  </a:cubicBezTo>
                  <a:cubicBezTo>
                    <a:pt x="1508824" y="2833"/>
                    <a:pt x="1564081" y="0"/>
                    <a:pt x="1620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2" name="Google Shape;442;p6"/>
            <p:cNvGrpSpPr/>
            <p:nvPr/>
          </p:nvGrpSpPr>
          <p:grpSpPr>
            <a:xfrm>
              <a:off x="9469613" y="4663080"/>
              <a:ext cx="1830680" cy="1067672"/>
              <a:chOff x="5840438" y="4923718"/>
              <a:chExt cx="1830680" cy="1067672"/>
            </a:xfrm>
          </p:grpSpPr>
          <p:sp>
            <p:nvSpPr>
              <p:cNvPr id="443" name="Google Shape;443;p6"/>
              <p:cNvSpPr txBox="1"/>
              <p:nvPr/>
            </p:nvSpPr>
            <p:spPr>
              <a:xfrm>
                <a:off x="5840438" y="4923718"/>
                <a:ext cx="183068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박 기웅</a:t>
                </a:r>
                <a:endParaRPr/>
              </a:p>
            </p:txBody>
          </p:sp>
          <p:sp>
            <p:nvSpPr>
              <p:cNvPr id="444" name="Google Shape;444;p6"/>
              <p:cNvSpPr txBox="1"/>
              <p:nvPr/>
            </p:nvSpPr>
            <p:spPr>
              <a:xfrm>
                <a:off x="5840438" y="5160393"/>
                <a:ext cx="183068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17145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200"/>
                  <a:buFont typeface="Arial"/>
                  <a:buChar char="-"/>
                </a:pPr>
                <a:r>
                  <a:rPr lang="ko-KR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포함어, 불용어 정리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7145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200"/>
                  <a:buFont typeface="Arial"/>
                  <a:buChar char="-"/>
                </a:pPr>
                <a:r>
                  <a:rPr lang="ko-KR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hover를 이용한 그래프 시각화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71450" lvl="0" marL="1714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200"/>
                  <a:buFont typeface="Arial"/>
                  <a:buChar char="-"/>
                </a:pPr>
                <a:r>
                  <a:rPr lang="ko-KR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PPT 제작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ko-KR"/>
              <a:t>분석 기간</a:t>
            </a:r>
            <a:endParaRPr/>
          </a:p>
        </p:txBody>
      </p:sp>
      <p:cxnSp>
        <p:nvCxnSpPr>
          <p:cNvPr id="450" name="Google Shape;450;p7"/>
          <p:cNvCxnSpPr/>
          <p:nvPr/>
        </p:nvCxnSpPr>
        <p:spPr>
          <a:xfrm>
            <a:off x="904143" y="5149875"/>
            <a:ext cx="10383715" cy="0"/>
          </a:xfrm>
          <a:prstGeom prst="straightConnector1">
            <a:avLst/>
          </a:prstGeom>
          <a:noFill/>
          <a:ln cap="flat" cmpd="sng" w="22225">
            <a:solidFill>
              <a:srgbClr val="3F3F3F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451" name="Google Shape;451;p7"/>
          <p:cNvSpPr/>
          <p:nvPr/>
        </p:nvSpPr>
        <p:spPr>
          <a:xfrm rot="-2700000">
            <a:off x="1293084" y="4919532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7"/>
          <p:cNvSpPr/>
          <p:nvPr/>
        </p:nvSpPr>
        <p:spPr>
          <a:xfrm>
            <a:off x="1406583" y="5034948"/>
            <a:ext cx="201216" cy="2012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7"/>
          <p:cNvSpPr/>
          <p:nvPr/>
        </p:nvSpPr>
        <p:spPr>
          <a:xfrm rot="-2700000">
            <a:off x="3115461" y="4918313"/>
            <a:ext cx="432048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7"/>
          <p:cNvSpPr txBox="1"/>
          <p:nvPr/>
        </p:nvSpPr>
        <p:spPr>
          <a:xfrm>
            <a:off x="2781090" y="5494205"/>
            <a:ext cx="10969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08.25</a:t>
            </a:r>
            <a:endParaRPr/>
          </a:p>
        </p:txBody>
      </p:sp>
      <p:sp>
        <p:nvSpPr>
          <p:cNvPr id="455" name="Google Shape;455;p7"/>
          <p:cNvSpPr/>
          <p:nvPr/>
        </p:nvSpPr>
        <p:spPr>
          <a:xfrm>
            <a:off x="3228960" y="5033729"/>
            <a:ext cx="201216" cy="2012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7"/>
          <p:cNvSpPr/>
          <p:nvPr/>
        </p:nvSpPr>
        <p:spPr>
          <a:xfrm rot="-2700000">
            <a:off x="5982501" y="4918313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7"/>
          <p:cNvSpPr txBox="1"/>
          <p:nvPr/>
        </p:nvSpPr>
        <p:spPr>
          <a:xfrm>
            <a:off x="5648130" y="5446463"/>
            <a:ext cx="10969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09.01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7"/>
          <p:cNvSpPr/>
          <p:nvPr/>
        </p:nvSpPr>
        <p:spPr>
          <a:xfrm>
            <a:off x="6096000" y="5033729"/>
            <a:ext cx="201216" cy="2012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7"/>
          <p:cNvSpPr/>
          <p:nvPr/>
        </p:nvSpPr>
        <p:spPr>
          <a:xfrm rot="-2700000">
            <a:off x="10774290" y="4941577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7"/>
          <p:cNvSpPr txBox="1"/>
          <p:nvPr/>
        </p:nvSpPr>
        <p:spPr>
          <a:xfrm>
            <a:off x="10439919" y="5494205"/>
            <a:ext cx="10969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09.08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7"/>
          <p:cNvSpPr/>
          <p:nvPr/>
        </p:nvSpPr>
        <p:spPr>
          <a:xfrm>
            <a:off x="10887789" y="5056993"/>
            <a:ext cx="201216" cy="2012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7"/>
          <p:cNvSpPr/>
          <p:nvPr/>
        </p:nvSpPr>
        <p:spPr>
          <a:xfrm>
            <a:off x="1335548" y="4308467"/>
            <a:ext cx="1976761" cy="126702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3" name="Google Shape;463;p7"/>
          <p:cNvGrpSpPr/>
          <p:nvPr/>
        </p:nvGrpSpPr>
        <p:grpSpPr>
          <a:xfrm>
            <a:off x="1575046" y="2570733"/>
            <a:ext cx="1607390" cy="707886"/>
            <a:chOff x="1704484" y="1766707"/>
            <a:chExt cx="1038452" cy="707886"/>
          </a:xfrm>
        </p:grpSpPr>
        <p:sp>
          <p:nvSpPr>
            <p:cNvPr id="464" name="Google Shape;464;p7"/>
            <p:cNvSpPr txBox="1"/>
            <p:nvPr/>
          </p:nvSpPr>
          <p:spPr>
            <a:xfrm>
              <a:off x="1724504" y="2012928"/>
              <a:ext cx="101843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데이터 분석할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주제를 선정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7"/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주제 선정</a:t>
              </a:r>
              <a:endParaRPr/>
            </a:p>
          </p:txBody>
        </p:sp>
      </p:grpSp>
      <p:cxnSp>
        <p:nvCxnSpPr>
          <p:cNvPr id="466" name="Google Shape;466;p7"/>
          <p:cNvCxnSpPr/>
          <p:nvPr/>
        </p:nvCxnSpPr>
        <p:spPr>
          <a:xfrm>
            <a:off x="1487950" y="2537197"/>
            <a:ext cx="10011" cy="1513622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ash"/>
            <a:miter lim="800000"/>
            <a:headEnd len="med" w="med" type="oval"/>
            <a:tailEnd len="med" w="med" type="oval"/>
          </a:ln>
        </p:spPr>
      </p:cxnSp>
      <p:sp>
        <p:nvSpPr>
          <p:cNvPr id="467" name="Google Shape;467;p7"/>
          <p:cNvSpPr/>
          <p:nvPr/>
        </p:nvSpPr>
        <p:spPr>
          <a:xfrm>
            <a:off x="3322320" y="4059898"/>
            <a:ext cx="2612004" cy="105927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7"/>
          <p:cNvGrpSpPr/>
          <p:nvPr/>
        </p:nvGrpSpPr>
        <p:grpSpPr>
          <a:xfrm>
            <a:off x="3571770" y="2363476"/>
            <a:ext cx="1599011" cy="1080957"/>
            <a:chOff x="1704484" y="1766707"/>
            <a:chExt cx="1033039" cy="1080957"/>
          </a:xfrm>
        </p:grpSpPr>
        <p:sp>
          <p:nvSpPr>
            <p:cNvPr id="469" name="Google Shape;469;p7"/>
            <p:cNvSpPr txBox="1"/>
            <p:nvPr/>
          </p:nvSpPr>
          <p:spPr>
            <a:xfrm>
              <a:off x="1719091" y="2201333"/>
              <a:ext cx="10184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각자의 역할 분배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선정한 주제의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자료를 수집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7"/>
            <p:cNvSpPr txBox="1"/>
            <p:nvPr/>
          </p:nvSpPr>
          <p:spPr>
            <a:xfrm>
              <a:off x="1704484" y="1766707"/>
              <a:ext cx="102384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역할 분배 및 자료 수집</a:t>
              </a:r>
              <a:endParaRPr/>
            </a:p>
          </p:txBody>
        </p:sp>
      </p:grpSp>
      <p:cxnSp>
        <p:nvCxnSpPr>
          <p:cNvPr id="471" name="Google Shape;471;p7"/>
          <p:cNvCxnSpPr/>
          <p:nvPr/>
        </p:nvCxnSpPr>
        <p:spPr>
          <a:xfrm>
            <a:off x="3360794" y="2323922"/>
            <a:ext cx="10011" cy="1513622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ash"/>
            <a:miter lim="800000"/>
            <a:headEnd len="med" w="med" type="oval"/>
            <a:tailEnd len="med" w="med" type="oval"/>
          </a:ln>
        </p:spPr>
      </p:cxnSp>
      <p:sp>
        <p:nvSpPr>
          <p:cNvPr id="472" name="Google Shape;472;p7"/>
          <p:cNvSpPr/>
          <p:nvPr/>
        </p:nvSpPr>
        <p:spPr>
          <a:xfrm>
            <a:off x="6060698" y="3854419"/>
            <a:ext cx="4889750" cy="107982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3" name="Google Shape;473;p7"/>
          <p:cNvGrpSpPr/>
          <p:nvPr/>
        </p:nvGrpSpPr>
        <p:grpSpPr>
          <a:xfrm>
            <a:off x="6147795" y="2179171"/>
            <a:ext cx="4647664" cy="707886"/>
            <a:chOff x="1704484" y="1766707"/>
            <a:chExt cx="1038452" cy="707886"/>
          </a:xfrm>
        </p:grpSpPr>
        <p:sp>
          <p:nvSpPr>
            <p:cNvPr id="474" name="Google Shape;474;p7"/>
            <p:cNvSpPr txBox="1"/>
            <p:nvPr/>
          </p:nvSpPr>
          <p:spPr>
            <a:xfrm>
              <a:off x="1724504" y="2012928"/>
              <a:ext cx="101843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수집한 자료들을 토대로 데이터 분석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발표 준비를 위한 PPT 제작 및 준비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7"/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데이터 분석 및 PPT 준비</a:t>
              </a:r>
              <a:endParaRPr/>
            </a:p>
          </p:txBody>
        </p:sp>
      </p:grpSp>
      <p:cxnSp>
        <p:nvCxnSpPr>
          <p:cNvPr id="476" name="Google Shape;476;p7"/>
          <p:cNvCxnSpPr/>
          <p:nvPr/>
        </p:nvCxnSpPr>
        <p:spPr>
          <a:xfrm>
            <a:off x="6060700" y="2131887"/>
            <a:ext cx="10011" cy="1513622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ash"/>
            <a:miter lim="800000"/>
            <a:headEnd len="med" w="med" type="oval"/>
            <a:tailEnd len="med" w="med" type="oval"/>
          </a:ln>
        </p:spPr>
      </p:cxnSp>
      <p:sp>
        <p:nvSpPr>
          <p:cNvPr id="477" name="Google Shape;477;p7"/>
          <p:cNvSpPr/>
          <p:nvPr/>
        </p:nvSpPr>
        <p:spPr>
          <a:xfrm>
            <a:off x="11025525" y="3767511"/>
            <a:ext cx="611011" cy="107982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8" name="Google Shape;478;p7"/>
          <p:cNvGrpSpPr/>
          <p:nvPr/>
        </p:nvGrpSpPr>
        <p:grpSpPr>
          <a:xfrm>
            <a:off x="11089005" y="2106035"/>
            <a:ext cx="1607390" cy="523220"/>
            <a:chOff x="1704484" y="1766707"/>
            <a:chExt cx="1038452" cy="523220"/>
          </a:xfrm>
        </p:grpSpPr>
        <p:sp>
          <p:nvSpPr>
            <p:cNvPr id="479" name="Google Shape;479;p7"/>
            <p:cNvSpPr txBox="1"/>
            <p:nvPr/>
          </p:nvSpPr>
          <p:spPr>
            <a:xfrm>
              <a:off x="1724504" y="2012928"/>
              <a:ext cx="10184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 </a:t>
              </a:r>
              <a:endParaRPr/>
            </a:p>
          </p:txBody>
        </p:sp>
        <p:sp>
          <p:nvSpPr>
            <p:cNvPr id="480" name="Google Shape;480;p7"/>
            <p:cNvSpPr txBox="1"/>
            <p:nvPr/>
          </p:nvSpPr>
          <p:spPr>
            <a:xfrm>
              <a:off x="1704484" y="1766707"/>
              <a:ext cx="10238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발표</a:t>
              </a:r>
              <a:endParaRPr/>
            </a:p>
          </p:txBody>
        </p:sp>
      </p:grpSp>
      <p:cxnSp>
        <p:nvCxnSpPr>
          <p:cNvPr id="481" name="Google Shape;481;p7"/>
          <p:cNvCxnSpPr/>
          <p:nvPr/>
        </p:nvCxnSpPr>
        <p:spPr>
          <a:xfrm>
            <a:off x="11025525" y="2094072"/>
            <a:ext cx="10011" cy="1513622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ash"/>
            <a:miter lim="800000"/>
            <a:headEnd len="med" w="med" type="oval"/>
            <a:tailEnd len="med" w="med" type="oval"/>
          </a:ln>
        </p:spPr>
      </p:cxnSp>
      <p:sp>
        <p:nvSpPr>
          <p:cNvPr id="482" name="Google Shape;482;p7"/>
          <p:cNvSpPr txBox="1"/>
          <p:nvPr/>
        </p:nvSpPr>
        <p:spPr>
          <a:xfrm>
            <a:off x="958713" y="5494205"/>
            <a:ext cx="10969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08.23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429375" y="1095375"/>
            <a:ext cx="5762625" cy="576262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8"/>
          <p:cNvSpPr txBox="1"/>
          <p:nvPr/>
        </p:nvSpPr>
        <p:spPr>
          <a:xfrm>
            <a:off x="383152" y="812654"/>
            <a:ext cx="441344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사용 </a:t>
            </a:r>
            <a:endParaRPr b="1" sz="5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기술 스택</a:t>
            </a:r>
            <a:endParaRPr/>
          </a:p>
        </p:txBody>
      </p:sp>
      <p:grpSp>
        <p:nvGrpSpPr>
          <p:cNvPr id="490" name="Google Shape;490;p8"/>
          <p:cNvGrpSpPr/>
          <p:nvPr/>
        </p:nvGrpSpPr>
        <p:grpSpPr>
          <a:xfrm>
            <a:off x="203764" y="2988297"/>
            <a:ext cx="6112194" cy="3869703"/>
            <a:chOff x="3734285" y="2846931"/>
            <a:chExt cx="1119554" cy="1014288"/>
          </a:xfrm>
        </p:grpSpPr>
        <p:grpSp>
          <p:nvGrpSpPr>
            <p:cNvPr id="491" name="Google Shape;491;p8"/>
            <p:cNvGrpSpPr/>
            <p:nvPr/>
          </p:nvGrpSpPr>
          <p:grpSpPr>
            <a:xfrm>
              <a:off x="3734285" y="3060373"/>
              <a:ext cx="1119554" cy="800846"/>
              <a:chOff x="3734285" y="3060373"/>
              <a:chExt cx="1119554" cy="800846"/>
            </a:xfrm>
          </p:grpSpPr>
          <p:sp>
            <p:nvSpPr>
              <p:cNvPr id="492" name="Google Shape;492;p8"/>
              <p:cNvSpPr/>
              <p:nvPr/>
            </p:nvSpPr>
            <p:spPr>
              <a:xfrm>
                <a:off x="3734285" y="3585834"/>
                <a:ext cx="158262" cy="27538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3974608" y="3317251"/>
                <a:ext cx="158262" cy="543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4214931" y="3455681"/>
                <a:ext cx="158262" cy="4055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8"/>
              <p:cNvSpPr/>
              <p:nvPr/>
            </p:nvSpPr>
            <p:spPr>
              <a:xfrm>
                <a:off x="4455254" y="3326642"/>
                <a:ext cx="158262" cy="5345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8"/>
              <p:cNvSpPr/>
              <p:nvPr/>
            </p:nvSpPr>
            <p:spPr>
              <a:xfrm>
                <a:off x="4695577" y="3060373"/>
                <a:ext cx="158262" cy="8008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7" name="Google Shape;497;p8"/>
            <p:cNvGrpSpPr/>
            <p:nvPr/>
          </p:nvGrpSpPr>
          <p:grpSpPr>
            <a:xfrm>
              <a:off x="3767143" y="2846931"/>
              <a:ext cx="1053838" cy="635103"/>
              <a:chOff x="3767143" y="2846931"/>
              <a:chExt cx="1053838" cy="635103"/>
            </a:xfrm>
          </p:grpSpPr>
          <p:sp>
            <p:nvSpPr>
              <p:cNvPr id="498" name="Google Shape;498;p8"/>
              <p:cNvSpPr/>
              <p:nvPr/>
            </p:nvSpPr>
            <p:spPr>
              <a:xfrm>
                <a:off x="3813737" y="2889799"/>
                <a:ext cx="967795" cy="543968"/>
              </a:xfrm>
              <a:custGeom>
                <a:rect b="b" l="l" r="r" t="t"/>
                <a:pathLst>
                  <a:path extrusionOk="0" h="543968" w="967795">
                    <a:moveTo>
                      <a:pt x="0" y="543968"/>
                    </a:moveTo>
                    <a:lnTo>
                      <a:pt x="230044" y="233606"/>
                    </a:lnTo>
                    <a:lnTo>
                      <a:pt x="480336" y="430652"/>
                    </a:lnTo>
                    <a:lnTo>
                      <a:pt x="724178" y="280327"/>
                    </a:lnTo>
                    <a:lnTo>
                      <a:pt x="967795" y="0"/>
                    </a:lnTo>
                  </a:path>
                </a:pathLst>
              </a:custGeom>
              <a:noFill/>
              <a:ln cap="flat" cmpd="sng" w="1905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8"/>
              <p:cNvSpPr/>
              <p:nvPr/>
            </p:nvSpPr>
            <p:spPr>
              <a:xfrm>
                <a:off x="3767143" y="3389488"/>
                <a:ext cx="92546" cy="92546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8"/>
              <p:cNvSpPr/>
              <p:nvPr/>
            </p:nvSpPr>
            <p:spPr>
              <a:xfrm>
                <a:off x="4000642" y="3081351"/>
                <a:ext cx="92546" cy="92546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8"/>
              <p:cNvSpPr/>
              <p:nvPr/>
            </p:nvSpPr>
            <p:spPr>
              <a:xfrm>
                <a:off x="4247789" y="3267775"/>
                <a:ext cx="92546" cy="92546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8"/>
              <p:cNvSpPr/>
              <p:nvPr/>
            </p:nvSpPr>
            <p:spPr>
              <a:xfrm>
                <a:off x="4488112" y="3127624"/>
                <a:ext cx="92546" cy="92546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8"/>
              <p:cNvSpPr/>
              <p:nvPr/>
            </p:nvSpPr>
            <p:spPr>
              <a:xfrm>
                <a:off x="4728435" y="2846931"/>
                <a:ext cx="92546" cy="92546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descr="텍스트, 명함, 벡터그래픽이(가) 표시된 사진&#10;&#10;자동 생성된 설명" id="504" name="Google Shape;50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81799" y="-11031"/>
            <a:ext cx="3312000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4641" y="2130580"/>
            <a:ext cx="3312000" cy="3199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21200" y="485839"/>
            <a:ext cx="3312000" cy="1718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993416" y="2308575"/>
            <a:ext cx="3312000" cy="26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9"/>
          <p:cNvGrpSpPr/>
          <p:nvPr/>
        </p:nvGrpSpPr>
        <p:grpSpPr>
          <a:xfrm>
            <a:off x="0" y="5595675"/>
            <a:ext cx="12192000" cy="1262326"/>
            <a:chOff x="0" y="5595675"/>
            <a:chExt cx="12192000" cy="1262326"/>
          </a:xfrm>
        </p:grpSpPr>
        <p:sp>
          <p:nvSpPr>
            <p:cNvPr id="513" name="Google Shape;513;p9"/>
            <p:cNvSpPr/>
            <p:nvPr/>
          </p:nvSpPr>
          <p:spPr>
            <a:xfrm>
              <a:off x="0" y="5595675"/>
              <a:ext cx="6664569" cy="1262326"/>
            </a:xfrm>
            <a:custGeom>
              <a:rect b="b" l="l" r="r" t="t"/>
              <a:pathLst>
                <a:path extrusionOk="0" h="1682495" w="8882887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solidFill>
              <a:srgbClr val="8BA1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6570868" y="6276408"/>
              <a:ext cx="3651746" cy="581593"/>
            </a:xfrm>
            <a:custGeom>
              <a:rect b="b" l="l" r="r" t="t"/>
              <a:pathLst>
                <a:path extrusionOk="0" h="1941773" w="12192148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rgbClr val="8BA1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 flipH="1">
              <a:off x="11318872" y="6387731"/>
              <a:ext cx="873128" cy="470270"/>
            </a:xfrm>
            <a:custGeom>
              <a:rect b="b" l="l" r="r" t="t"/>
              <a:pathLst>
                <a:path extrusionOk="0" h="470270" w="873128">
                  <a:moveTo>
                    <a:pt x="651947" y="0"/>
                  </a:moveTo>
                  <a:cubicBezTo>
                    <a:pt x="666999" y="5232"/>
                    <a:pt x="679541" y="10465"/>
                    <a:pt x="694592" y="13081"/>
                  </a:cubicBezTo>
                  <a:cubicBezTo>
                    <a:pt x="697101" y="15697"/>
                    <a:pt x="699609" y="18314"/>
                    <a:pt x="702118" y="20929"/>
                  </a:cubicBezTo>
                  <a:cubicBezTo>
                    <a:pt x="702118" y="138657"/>
                    <a:pt x="702118" y="256385"/>
                    <a:pt x="702118" y="371496"/>
                  </a:cubicBezTo>
                  <a:cubicBezTo>
                    <a:pt x="707135" y="371496"/>
                    <a:pt x="712152" y="371496"/>
                    <a:pt x="719678" y="371496"/>
                  </a:cubicBezTo>
                  <a:cubicBezTo>
                    <a:pt x="719678" y="324406"/>
                    <a:pt x="719678" y="277315"/>
                    <a:pt x="719678" y="230223"/>
                  </a:cubicBezTo>
                  <a:cubicBezTo>
                    <a:pt x="724695" y="230223"/>
                    <a:pt x="729712" y="230223"/>
                    <a:pt x="734729" y="230223"/>
                  </a:cubicBezTo>
                  <a:cubicBezTo>
                    <a:pt x="734729" y="224991"/>
                    <a:pt x="734729" y="222375"/>
                    <a:pt x="734729" y="217142"/>
                  </a:cubicBezTo>
                  <a:cubicBezTo>
                    <a:pt x="739746" y="214526"/>
                    <a:pt x="744763" y="211911"/>
                    <a:pt x="749780" y="209294"/>
                  </a:cubicBezTo>
                  <a:lnTo>
                    <a:pt x="762322" y="209294"/>
                  </a:lnTo>
                  <a:cubicBezTo>
                    <a:pt x="762322" y="204062"/>
                    <a:pt x="762322" y="201445"/>
                    <a:pt x="762322" y="196214"/>
                  </a:cubicBezTo>
                  <a:cubicBezTo>
                    <a:pt x="764831" y="193597"/>
                    <a:pt x="769848" y="190980"/>
                    <a:pt x="772356" y="188365"/>
                  </a:cubicBezTo>
                  <a:cubicBezTo>
                    <a:pt x="779883" y="188365"/>
                    <a:pt x="789917" y="188365"/>
                    <a:pt x="797443" y="188365"/>
                  </a:cubicBezTo>
                  <a:cubicBezTo>
                    <a:pt x="797443" y="201445"/>
                    <a:pt x="797443" y="217142"/>
                    <a:pt x="797443" y="230223"/>
                  </a:cubicBezTo>
                  <a:cubicBezTo>
                    <a:pt x="815003" y="230223"/>
                    <a:pt x="832563" y="230223"/>
                    <a:pt x="850122" y="230223"/>
                  </a:cubicBezTo>
                  <a:cubicBezTo>
                    <a:pt x="850122" y="279931"/>
                    <a:pt x="850122" y="327022"/>
                    <a:pt x="850122" y="376729"/>
                  </a:cubicBezTo>
                  <a:cubicBezTo>
                    <a:pt x="857648" y="376729"/>
                    <a:pt x="865174" y="376729"/>
                    <a:pt x="870190" y="376729"/>
                  </a:cubicBezTo>
                  <a:lnTo>
                    <a:pt x="873128" y="375580"/>
                  </a:lnTo>
                  <a:lnTo>
                    <a:pt x="873128" y="470270"/>
                  </a:lnTo>
                  <a:lnTo>
                    <a:pt x="0" y="470270"/>
                  </a:lnTo>
                  <a:lnTo>
                    <a:pt x="47325" y="388300"/>
                  </a:lnTo>
                  <a:cubicBezTo>
                    <a:pt x="62189" y="387058"/>
                    <a:pt x="77084" y="385817"/>
                    <a:pt x="92542" y="384577"/>
                  </a:cubicBezTo>
                  <a:cubicBezTo>
                    <a:pt x="92542" y="371496"/>
                    <a:pt x="92542" y="361032"/>
                    <a:pt x="92542" y="347950"/>
                  </a:cubicBezTo>
                  <a:cubicBezTo>
                    <a:pt x="110102" y="347950"/>
                    <a:pt x="127661" y="347950"/>
                    <a:pt x="142713" y="347950"/>
                  </a:cubicBezTo>
                  <a:cubicBezTo>
                    <a:pt x="142713" y="340102"/>
                    <a:pt x="142713" y="334870"/>
                    <a:pt x="142713" y="327022"/>
                  </a:cubicBezTo>
                  <a:cubicBezTo>
                    <a:pt x="177833" y="327022"/>
                    <a:pt x="212952" y="327022"/>
                    <a:pt x="248072" y="327022"/>
                  </a:cubicBezTo>
                  <a:cubicBezTo>
                    <a:pt x="248072" y="332253"/>
                    <a:pt x="248072" y="334870"/>
                    <a:pt x="248072" y="340102"/>
                  </a:cubicBezTo>
                  <a:cubicBezTo>
                    <a:pt x="270649" y="340102"/>
                    <a:pt x="293225" y="340102"/>
                    <a:pt x="315802" y="340102"/>
                  </a:cubicBezTo>
                  <a:cubicBezTo>
                    <a:pt x="315802" y="342719"/>
                    <a:pt x="315802" y="345335"/>
                    <a:pt x="315802" y="347950"/>
                  </a:cubicBezTo>
                  <a:cubicBezTo>
                    <a:pt x="320820" y="347950"/>
                    <a:pt x="328345" y="347950"/>
                    <a:pt x="335870" y="347950"/>
                  </a:cubicBezTo>
                  <a:cubicBezTo>
                    <a:pt x="335870" y="350567"/>
                    <a:pt x="335870" y="353184"/>
                    <a:pt x="335870" y="355799"/>
                  </a:cubicBezTo>
                  <a:cubicBezTo>
                    <a:pt x="340888" y="355799"/>
                    <a:pt x="348413" y="355799"/>
                    <a:pt x="353430" y="355799"/>
                  </a:cubicBezTo>
                  <a:cubicBezTo>
                    <a:pt x="353430" y="316558"/>
                    <a:pt x="353430" y="277315"/>
                    <a:pt x="353430" y="238072"/>
                  </a:cubicBezTo>
                  <a:cubicBezTo>
                    <a:pt x="370990" y="232840"/>
                    <a:pt x="388551" y="227608"/>
                    <a:pt x="406110" y="222375"/>
                  </a:cubicBezTo>
                  <a:cubicBezTo>
                    <a:pt x="438722" y="222375"/>
                    <a:pt x="471332" y="222375"/>
                    <a:pt x="503943" y="222375"/>
                  </a:cubicBezTo>
                  <a:cubicBezTo>
                    <a:pt x="503943" y="159587"/>
                    <a:pt x="503943" y="96798"/>
                    <a:pt x="503943" y="34011"/>
                  </a:cubicBezTo>
                  <a:cubicBezTo>
                    <a:pt x="511469" y="28778"/>
                    <a:pt x="521503" y="26163"/>
                    <a:pt x="531537" y="20929"/>
                  </a:cubicBezTo>
                  <a:cubicBezTo>
                    <a:pt x="571673" y="15697"/>
                    <a:pt x="611811" y="7849"/>
                    <a:pt x="651947" y="0"/>
                  </a:cubicBezTo>
                  <a:close/>
                </a:path>
              </a:pathLst>
            </a:custGeom>
            <a:solidFill>
              <a:srgbClr val="8BA1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10222614" y="6322479"/>
              <a:ext cx="1673378" cy="535522"/>
            </a:xfrm>
            <a:custGeom>
              <a:rect b="b" l="l" r="r" t="t"/>
              <a:pathLst>
                <a:path extrusionOk="0" h="449340" w="1404080">
                  <a:moveTo>
                    <a:pt x="527275" y="0"/>
                  </a:moveTo>
                  <a:cubicBezTo>
                    <a:pt x="527275" y="0"/>
                    <a:pt x="527275" y="0"/>
                    <a:pt x="569920" y="0"/>
                  </a:cubicBezTo>
                  <a:cubicBezTo>
                    <a:pt x="569920" y="0"/>
                    <a:pt x="569920" y="0"/>
                    <a:pt x="569920" y="1963"/>
                  </a:cubicBezTo>
                  <a:lnTo>
                    <a:pt x="569920" y="15697"/>
                  </a:lnTo>
                  <a:cubicBezTo>
                    <a:pt x="569920" y="15697"/>
                    <a:pt x="569920" y="15697"/>
                    <a:pt x="612566" y="15697"/>
                  </a:cubicBezTo>
                  <a:cubicBezTo>
                    <a:pt x="612566" y="15697"/>
                    <a:pt x="612566" y="15697"/>
                    <a:pt x="612566" y="117728"/>
                  </a:cubicBezTo>
                  <a:cubicBezTo>
                    <a:pt x="612566" y="117728"/>
                    <a:pt x="612566" y="117728"/>
                    <a:pt x="614134" y="117728"/>
                  </a:cubicBezTo>
                  <a:lnTo>
                    <a:pt x="625109" y="117728"/>
                  </a:lnTo>
                  <a:cubicBezTo>
                    <a:pt x="625109" y="117728"/>
                    <a:pt x="625109" y="117728"/>
                    <a:pt x="625109" y="266850"/>
                  </a:cubicBezTo>
                  <a:cubicBezTo>
                    <a:pt x="625109" y="266850"/>
                    <a:pt x="625109" y="266850"/>
                    <a:pt x="627616" y="266850"/>
                  </a:cubicBezTo>
                  <a:lnTo>
                    <a:pt x="645177" y="266850"/>
                  </a:lnTo>
                  <a:cubicBezTo>
                    <a:pt x="645177" y="266850"/>
                    <a:pt x="645177" y="266850"/>
                    <a:pt x="645177" y="170051"/>
                  </a:cubicBezTo>
                  <a:cubicBezTo>
                    <a:pt x="645177" y="170051"/>
                    <a:pt x="645177" y="170051"/>
                    <a:pt x="646118" y="169398"/>
                  </a:cubicBezTo>
                  <a:lnTo>
                    <a:pt x="652702" y="164820"/>
                  </a:lnTo>
                  <a:cubicBezTo>
                    <a:pt x="657720" y="164820"/>
                    <a:pt x="657720" y="164820"/>
                    <a:pt x="657720" y="166127"/>
                  </a:cubicBezTo>
                  <a:lnTo>
                    <a:pt x="657720" y="175284"/>
                  </a:lnTo>
                  <a:cubicBezTo>
                    <a:pt x="657720" y="175284"/>
                    <a:pt x="657720" y="175284"/>
                    <a:pt x="660227" y="173976"/>
                  </a:cubicBezTo>
                  <a:lnTo>
                    <a:pt x="677788" y="164820"/>
                  </a:lnTo>
                  <a:cubicBezTo>
                    <a:pt x="677788" y="164820"/>
                    <a:pt x="677788" y="164820"/>
                    <a:pt x="679984" y="164820"/>
                  </a:cubicBezTo>
                  <a:lnTo>
                    <a:pt x="695348" y="164820"/>
                  </a:lnTo>
                  <a:cubicBezTo>
                    <a:pt x="695348" y="164820"/>
                    <a:pt x="695348" y="164820"/>
                    <a:pt x="695348" y="342719"/>
                  </a:cubicBezTo>
                  <a:cubicBezTo>
                    <a:pt x="695348" y="342719"/>
                    <a:pt x="695348" y="342719"/>
                    <a:pt x="730468" y="347952"/>
                  </a:cubicBezTo>
                  <a:cubicBezTo>
                    <a:pt x="730468" y="345335"/>
                    <a:pt x="730468" y="342719"/>
                    <a:pt x="730468" y="340104"/>
                  </a:cubicBezTo>
                  <a:cubicBezTo>
                    <a:pt x="743011" y="340104"/>
                    <a:pt x="755552" y="340104"/>
                    <a:pt x="768095" y="340104"/>
                  </a:cubicBezTo>
                  <a:cubicBezTo>
                    <a:pt x="768095" y="327022"/>
                    <a:pt x="768095" y="316558"/>
                    <a:pt x="768095" y="306093"/>
                  </a:cubicBezTo>
                  <a:lnTo>
                    <a:pt x="778129" y="306093"/>
                  </a:lnTo>
                  <a:cubicBezTo>
                    <a:pt x="778129" y="290395"/>
                    <a:pt x="778129" y="277315"/>
                    <a:pt x="778129" y="261618"/>
                  </a:cubicBezTo>
                  <a:cubicBezTo>
                    <a:pt x="780638" y="261618"/>
                    <a:pt x="783147" y="261618"/>
                    <a:pt x="785656" y="261618"/>
                  </a:cubicBezTo>
                  <a:cubicBezTo>
                    <a:pt x="785656" y="245921"/>
                    <a:pt x="785656" y="232840"/>
                    <a:pt x="785656" y="217143"/>
                  </a:cubicBezTo>
                  <a:cubicBezTo>
                    <a:pt x="790673" y="217143"/>
                    <a:pt x="795689" y="217143"/>
                    <a:pt x="803216" y="217143"/>
                  </a:cubicBezTo>
                  <a:cubicBezTo>
                    <a:pt x="820775" y="211911"/>
                    <a:pt x="840843" y="201446"/>
                    <a:pt x="858402" y="193597"/>
                  </a:cubicBezTo>
                  <a:cubicBezTo>
                    <a:pt x="860911" y="185749"/>
                    <a:pt x="860911" y="177900"/>
                    <a:pt x="860911" y="170051"/>
                  </a:cubicBezTo>
                  <a:cubicBezTo>
                    <a:pt x="863420" y="177900"/>
                    <a:pt x="863420" y="185749"/>
                    <a:pt x="865929" y="193597"/>
                  </a:cubicBezTo>
                  <a:cubicBezTo>
                    <a:pt x="885997" y="204063"/>
                    <a:pt x="903557" y="214527"/>
                    <a:pt x="923625" y="224991"/>
                  </a:cubicBezTo>
                  <a:cubicBezTo>
                    <a:pt x="923625" y="222382"/>
                    <a:pt x="923625" y="219773"/>
                    <a:pt x="923625" y="219760"/>
                  </a:cubicBezTo>
                  <a:cubicBezTo>
                    <a:pt x="928641" y="219760"/>
                    <a:pt x="933661" y="219760"/>
                    <a:pt x="938677" y="219760"/>
                  </a:cubicBezTo>
                  <a:cubicBezTo>
                    <a:pt x="938677" y="232840"/>
                    <a:pt x="938677" y="248537"/>
                    <a:pt x="938677" y="261618"/>
                  </a:cubicBezTo>
                  <a:cubicBezTo>
                    <a:pt x="941186" y="261618"/>
                    <a:pt x="943693" y="261618"/>
                    <a:pt x="946202" y="261618"/>
                  </a:cubicBezTo>
                  <a:cubicBezTo>
                    <a:pt x="946202" y="277315"/>
                    <a:pt x="946202" y="293012"/>
                    <a:pt x="946202" y="311325"/>
                  </a:cubicBezTo>
                  <a:cubicBezTo>
                    <a:pt x="948711" y="311325"/>
                    <a:pt x="951220" y="311325"/>
                    <a:pt x="953729" y="311325"/>
                  </a:cubicBezTo>
                  <a:cubicBezTo>
                    <a:pt x="953729" y="319174"/>
                    <a:pt x="953729" y="327022"/>
                    <a:pt x="953729" y="334871"/>
                  </a:cubicBezTo>
                  <a:cubicBezTo>
                    <a:pt x="958745" y="334871"/>
                    <a:pt x="963761" y="334871"/>
                    <a:pt x="968779" y="334871"/>
                  </a:cubicBezTo>
                  <a:cubicBezTo>
                    <a:pt x="968779" y="347952"/>
                    <a:pt x="968779" y="358416"/>
                    <a:pt x="968779" y="371497"/>
                  </a:cubicBezTo>
                  <a:cubicBezTo>
                    <a:pt x="1001391" y="368881"/>
                    <a:pt x="1031493" y="366265"/>
                    <a:pt x="1064103" y="363648"/>
                  </a:cubicBezTo>
                  <a:cubicBezTo>
                    <a:pt x="1064103" y="350568"/>
                    <a:pt x="1064103" y="340104"/>
                    <a:pt x="1064103" y="327022"/>
                  </a:cubicBezTo>
                  <a:cubicBezTo>
                    <a:pt x="1081663" y="327022"/>
                    <a:pt x="1099223" y="327022"/>
                    <a:pt x="1114275" y="327022"/>
                  </a:cubicBezTo>
                  <a:cubicBezTo>
                    <a:pt x="1114275" y="319174"/>
                    <a:pt x="1114275" y="313941"/>
                    <a:pt x="1114275" y="306093"/>
                  </a:cubicBezTo>
                  <a:cubicBezTo>
                    <a:pt x="1149395" y="306093"/>
                    <a:pt x="1184514" y="306093"/>
                    <a:pt x="1219634" y="306093"/>
                  </a:cubicBezTo>
                  <a:cubicBezTo>
                    <a:pt x="1219634" y="311325"/>
                    <a:pt x="1219634" y="313941"/>
                    <a:pt x="1219634" y="319174"/>
                  </a:cubicBezTo>
                  <a:cubicBezTo>
                    <a:pt x="1242211" y="319174"/>
                    <a:pt x="1264787" y="319174"/>
                    <a:pt x="1287364" y="319174"/>
                  </a:cubicBezTo>
                  <a:cubicBezTo>
                    <a:pt x="1287364" y="321790"/>
                    <a:pt x="1287364" y="324407"/>
                    <a:pt x="1287364" y="327022"/>
                  </a:cubicBezTo>
                  <a:cubicBezTo>
                    <a:pt x="1292380" y="327022"/>
                    <a:pt x="1299907" y="327022"/>
                    <a:pt x="1307432" y="327022"/>
                  </a:cubicBezTo>
                  <a:cubicBezTo>
                    <a:pt x="1307432" y="329638"/>
                    <a:pt x="1307432" y="332255"/>
                    <a:pt x="1307432" y="334871"/>
                  </a:cubicBezTo>
                  <a:cubicBezTo>
                    <a:pt x="1312448" y="334871"/>
                    <a:pt x="1319975" y="334871"/>
                    <a:pt x="1324991" y="334871"/>
                  </a:cubicBezTo>
                  <a:cubicBezTo>
                    <a:pt x="1324991" y="327365"/>
                    <a:pt x="1324991" y="319860"/>
                    <a:pt x="1324991" y="312354"/>
                  </a:cubicBezTo>
                  <a:lnTo>
                    <a:pt x="1404080" y="449340"/>
                  </a:lnTo>
                  <a:lnTo>
                    <a:pt x="0" y="449340"/>
                  </a:lnTo>
                  <a:lnTo>
                    <a:pt x="0" y="387854"/>
                  </a:lnTo>
                  <a:lnTo>
                    <a:pt x="5498" y="384578"/>
                  </a:lnTo>
                  <a:cubicBezTo>
                    <a:pt x="5498" y="384578"/>
                    <a:pt x="5498" y="384578"/>
                    <a:pt x="5498" y="361033"/>
                  </a:cubicBezTo>
                  <a:cubicBezTo>
                    <a:pt x="482" y="361033"/>
                    <a:pt x="482" y="361033"/>
                    <a:pt x="482" y="334871"/>
                  </a:cubicBezTo>
                  <a:cubicBezTo>
                    <a:pt x="482" y="334871"/>
                    <a:pt x="482" y="334871"/>
                    <a:pt x="1734" y="334871"/>
                  </a:cubicBezTo>
                  <a:lnTo>
                    <a:pt x="10516" y="334871"/>
                  </a:lnTo>
                  <a:cubicBezTo>
                    <a:pt x="10516" y="332255"/>
                    <a:pt x="10516" y="332255"/>
                    <a:pt x="33093" y="332255"/>
                  </a:cubicBezTo>
                  <a:cubicBezTo>
                    <a:pt x="33093" y="332255"/>
                    <a:pt x="33093" y="332255"/>
                    <a:pt x="33093" y="330946"/>
                  </a:cubicBezTo>
                  <a:lnTo>
                    <a:pt x="33093" y="321790"/>
                  </a:lnTo>
                  <a:cubicBezTo>
                    <a:pt x="33093" y="321790"/>
                    <a:pt x="33093" y="321790"/>
                    <a:pt x="34974" y="321790"/>
                  </a:cubicBezTo>
                  <a:lnTo>
                    <a:pt x="48143" y="321790"/>
                  </a:lnTo>
                  <a:cubicBezTo>
                    <a:pt x="48143" y="321790"/>
                    <a:pt x="48143" y="321790"/>
                    <a:pt x="48143" y="190982"/>
                  </a:cubicBezTo>
                  <a:cubicBezTo>
                    <a:pt x="48143" y="190982"/>
                    <a:pt x="48143" y="190982"/>
                    <a:pt x="49398" y="190982"/>
                  </a:cubicBezTo>
                  <a:lnTo>
                    <a:pt x="58177" y="190982"/>
                  </a:lnTo>
                  <a:cubicBezTo>
                    <a:pt x="58177" y="190982"/>
                    <a:pt x="58177" y="190982"/>
                    <a:pt x="58177" y="188365"/>
                  </a:cubicBezTo>
                  <a:lnTo>
                    <a:pt x="58177" y="170051"/>
                  </a:lnTo>
                  <a:cubicBezTo>
                    <a:pt x="60686" y="170051"/>
                    <a:pt x="60686" y="170051"/>
                    <a:pt x="60686" y="117728"/>
                  </a:cubicBezTo>
                  <a:cubicBezTo>
                    <a:pt x="60686" y="117728"/>
                    <a:pt x="60686" y="117728"/>
                    <a:pt x="61941" y="117728"/>
                  </a:cubicBezTo>
                  <a:lnTo>
                    <a:pt x="70720" y="117728"/>
                  </a:lnTo>
                  <a:cubicBezTo>
                    <a:pt x="70720" y="117728"/>
                    <a:pt x="70720" y="117728"/>
                    <a:pt x="70720" y="119037"/>
                  </a:cubicBezTo>
                  <a:lnTo>
                    <a:pt x="70720" y="128193"/>
                  </a:lnTo>
                  <a:cubicBezTo>
                    <a:pt x="75737" y="128193"/>
                    <a:pt x="75737" y="128193"/>
                    <a:pt x="75737" y="125577"/>
                  </a:cubicBezTo>
                  <a:lnTo>
                    <a:pt x="75737" y="107264"/>
                  </a:lnTo>
                  <a:cubicBezTo>
                    <a:pt x="75737" y="107264"/>
                    <a:pt x="75737" y="107264"/>
                    <a:pt x="77305" y="106610"/>
                  </a:cubicBezTo>
                  <a:lnTo>
                    <a:pt x="88280" y="102032"/>
                  </a:lnTo>
                  <a:cubicBezTo>
                    <a:pt x="88280" y="102032"/>
                    <a:pt x="88280" y="102032"/>
                    <a:pt x="89534" y="102686"/>
                  </a:cubicBezTo>
                  <a:lnTo>
                    <a:pt x="98314" y="107264"/>
                  </a:lnTo>
                  <a:cubicBezTo>
                    <a:pt x="98314" y="107264"/>
                    <a:pt x="98314" y="107264"/>
                    <a:pt x="100195" y="107264"/>
                  </a:cubicBezTo>
                  <a:lnTo>
                    <a:pt x="113366" y="107264"/>
                  </a:lnTo>
                  <a:cubicBezTo>
                    <a:pt x="113366" y="107264"/>
                    <a:pt x="113366" y="107264"/>
                    <a:pt x="113366" y="73253"/>
                  </a:cubicBezTo>
                  <a:cubicBezTo>
                    <a:pt x="113366" y="73253"/>
                    <a:pt x="113366" y="73253"/>
                    <a:pt x="114620" y="73253"/>
                  </a:cubicBezTo>
                  <a:lnTo>
                    <a:pt x="123398" y="73253"/>
                  </a:lnTo>
                  <a:cubicBezTo>
                    <a:pt x="123398" y="78486"/>
                    <a:pt x="123398" y="78486"/>
                    <a:pt x="124966" y="78486"/>
                  </a:cubicBezTo>
                  <a:lnTo>
                    <a:pt x="135943" y="78486"/>
                  </a:lnTo>
                  <a:cubicBezTo>
                    <a:pt x="135943" y="73253"/>
                    <a:pt x="135943" y="73253"/>
                    <a:pt x="137197" y="73253"/>
                  </a:cubicBezTo>
                  <a:lnTo>
                    <a:pt x="145977" y="73253"/>
                  </a:lnTo>
                  <a:cubicBezTo>
                    <a:pt x="145977" y="73253"/>
                    <a:pt x="145977" y="73253"/>
                    <a:pt x="145977" y="112496"/>
                  </a:cubicBezTo>
                  <a:cubicBezTo>
                    <a:pt x="145977" y="112496"/>
                    <a:pt x="145977" y="112496"/>
                    <a:pt x="147545" y="113804"/>
                  </a:cubicBezTo>
                  <a:lnTo>
                    <a:pt x="158520" y="122961"/>
                  </a:lnTo>
                  <a:cubicBezTo>
                    <a:pt x="156011" y="130810"/>
                    <a:pt x="156011" y="130810"/>
                    <a:pt x="183605" y="130810"/>
                  </a:cubicBezTo>
                  <a:cubicBezTo>
                    <a:pt x="183605" y="130810"/>
                    <a:pt x="183605" y="130810"/>
                    <a:pt x="183605" y="129174"/>
                  </a:cubicBezTo>
                  <a:lnTo>
                    <a:pt x="183605" y="117728"/>
                  </a:lnTo>
                  <a:cubicBezTo>
                    <a:pt x="183605" y="117728"/>
                    <a:pt x="183605" y="117728"/>
                    <a:pt x="216216" y="107264"/>
                  </a:cubicBezTo>
                  <a:cubicBezTo>
                    <a:pt x="216216" y="107264"/>
                    <a:pt x="216216" y="107264"/>
                    <a:pt x="216216" y="105957"/>
                  </a:cubicBezTo>
                  <a:lnTo>
                    <a:pt x="216216" y="96799"/>
                  </a:lnTo>
                  <a:cubicBezTo>
                    <a:pt x="216216" y="96799"/>
                    <a:pt x="216216" y="96799"/>
                    <a:pt x="217157" y="96799"/>
                  </a:cubicBezTo>
                  <a:lnTo>
                    <a:pt x="223741" y="96799"/>
                  </a:lnTo>
                  <a:cubicBezTo>
                    <a:pt x="223741" y="96799"/>
                    <a:pt x="223741" y="96799"/>
                    <a:pt x="223741" y="95819"/>
                  </a:cubicBezTo>
                  <a:lnTo>
                    <a:pt x="223741" y="88950"/>
                  </a:lnTo>
                  <a:cubicBezTo>
                    <a:pt x="223741" y="88950"/>
                    <a:pt x="223741" y="88950"/>
                    <a:pt x="226250" y="88950"/>
                  </a:cubicBezTo>
                  <a:lnTo>
                    <a:pt x="243809" y="88950"/>
                  </a:lnTo>
                  <a:cubicBezTo>
                    <a:pt x="243809" y="88950"/>
                    <a:pt x="243809" y="88950"/>
                    <a:pt x="243809" y="89931"/>
                  </a:cubicBezTo>
                  <a:lnTo>
                    <a:pt x="243809" y="96799"/>
                  </a:lnTo>
                  <a:cubicBezTo>
                    <a:pt x="243809" y="96799"/>
                    <a:pt x="243809" y="96799"/>
                    <a:pt x="245691" y="96799"/>
                  </a:cubicBezTo>
                  <a:lnTo>
                    <a:pt x="258861" y="96799"/>
                  </a:lnTo>
                  <a:cubicBezTo>
                    <a:pt x="258861" y="96799"/>
                    <a:pt x="258861" y="96799"/>
                    <a:pt x="258861" y="98761"/>
                  </a:cubicBezTo>
                  <a:lnTo>
                    <a:pt x="258861" y="112496"/>
                  </a:lnTo>
                  <a:cubicBezTo>
                    <a:pt x="258861" y="112496"/>
                    <a:pt x="258861" y="112496"/>
                    <a:pt x="286455" y="112496"/>
                  </a:cubicBezTo>
                  <a:cubicBezTo>
                    <a:pt x="286455" y="112496"/>
                    <a:pt x="286455" y="112496"/>
                    <a:pt x="286455" y="111188"/>
                  </a:cubicBezTo>
                  <a:lnTo>
                    <a:pt x="286455" y="102032"/>
                  </a:lnTo>
                  <a:cubicBezTo>
                    <a:pt x="286455" y="102032"/>
                    <a:pt x="286455" y="102032"/>
                    <a:pt x="288023" y="102032"/>
                  </a:cubicBezTo>
                  <a:lnTo>
                    <a:pt x="298998" y="102032"/>
                  </a:lnTo>
                  <a:cubicBezTo>
                    <a:pt x="298998" y="102032"/>
                    <a:pt x="298998" y="102032"/>
                    <a:pt x="298998" y="100723"/>
                  </a:cubicBezTo>
                  <a:lnTo>
                    <a:pt x="298998" y="91567"/>
                  </a:lnTo>
                  <a:cubicBezTo>
                    <a:pt x="298998" y="91567"/>
                    <a:pt x="298998" y="91567"/>
                    <a:pt x="300879" y="91567"/>
                  </a:cubicBezTo>
                  <a:lnTo>
                    <a:pt x="314048" y="91567"/>
                  </a:lnTo>
                  <a:cubicBezTo>
                    <a:pt x="314048" y="91567"/>
                    <a:pt x="314048" y="91567"/>
                    <a:pt x="314048" y="92875"/>
                  </a:cubicBezTo>
                  <a:lnTo>
                    <a:pt x="314048" y="102032"/>
                  </a:lnTo>
                  <a:cubicBezTo>
                    <a:pt x="319066" y="102032"/>
                    <a:pt x="319066" y="102032"/>
                    <a:pt x="319066" y="39243"/>
                  </a:cubicBezTo>
                  <a:cubicBezTo>
                    <a:pt x="319066" y="39243"/>
                    <a:pt x="319066" y="39243"/>
                    <a:pt x="431950" y="39243"/>
                  </a:cubicBezTo>
                  <a:cubicBezTo>
                    <a:pt x="431950" y="39243"/>
                    <a:pt x="431950" y="39243"/>
                    <a:pt x="431950" y="122961"/>
                  </a:cubicBezTo>
                  <a:cubicBezTo>
                    <a:pt x="431950" y="122961"/>
                    <a:pt x="431950" y="122961"/>
                    <a:pt x="434459" y="122961"/>
                  </a:cubicBezTo>
                  <a:lnTo>
                    <a:pt x="452018" y="122961"/>
                  </a:lnTo>
                  <a:cubicBezTo>
                    <a:pt x="452018" y="122961"/>
                    <a:pt x="452018" y="122961"/>
                    <a:pt x="452018" y="28778"/>
                  </a:cubicBezTo>
                  <a:cubicBezTo>
                    <a:pt x="452018" y="28778"/>
                    <a:pt x="452018" y="28778"/>
                    <a:pt x="477104" y="15697"/>
                  </a:cubicBezTo>
                  <a:cubicBezTo>
                    <a:pt x="477104" y="15697"/>
                    <a:pt x="477104" y="15697"/>
                    <a:pt x="509716" y="15697"/>
                  </a:cubicBezTo>
                  <a:cubicBezTo>
                    <a:pt x="509716" y="15697"/>
                    <a:pt x="509716" y="15697"/>
                    <a:pt x="511911" y="13736"/>
                  </a:cubicBezTo>
                  <a:close/>
                </a:path>
              </a:pathLst>
            </a:custGeom>
            <a:solidFill>
              <a:srgbClr val="8BA1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7" name="Google Shape;517;p9"/>
          <p:cNvSpPr txBox="1"/>
          <p:nvPr/>
        </p:nvSpPr>
        <p:spPr>
          <a:xfrm>
            <a:off x="2568878" y="3487055"/>
            <a:ext cx="7054245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분석 준비 및 결과</a:t>
            </a:r>
            <a:endParaRPr/>
          </a:p>
        </p:txBody>
      </p:sp>
      <p:grpSp>
        <p:nvGrpSpPr>
          <p:cNvPr id="518" name="Google Shape;518;p9"/>
          <p:cNvGrpSpPr/>
          <p:nvPr/>
        </p:nvGrpSpPr>
        <p:grpSpPr>
          <a:xfrm>
            <a:off x="5293641" y="1717900"/>
            <a:ext cx="1570335" cy="946374"/>
            <a:chOff x="3767143" y="2846931"/>
            <a:chExt cx="1053838" cy="635103"/>
          </a:xfrm>
        </p:grpSpPr>
        <p:sp>
          <p:nvSpPr>
            <p:cNvPr id="519" name="Google Shape;519;p9"/>
            <p:cNvSpPr/>
            <p:nvPr/>
          </p:nvSpPr>
          <p:spPr>
            <a:xfrm>
              <a:off x="3813737" y="2889799"/>
              <a:ext cx="967795" cy="543968"/>
            </a:xfrm>
            <a:custGeom>
              <a:rect b="b" l="l" r="r" t="t"/>
              <a:pathLst>
                <a:path extrusionOk="0" h="543968" w="967795">
                  <a:moveTo>
                    <a:pt x="0" y="543968"/>
                  </a:moveTo>
                  <a:lnTo>
                    <a:pt x="230044" y="233606"/>
                  </a:lnTo>
                  <a:lnTo>
                    <a:pt x="480336" y="430652"/>
                  </a:lnTo>
                  <a:lnTo>
                    <a:pt x="724178" y="280327"/>
                  </a:lnTo>
                  <a:lnTo>
                    <a:pt x="967795" y="0"/>
                  </a:lnTo>
                </a:path>
              </a:pathLst>
            </a:cu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3767143" y="3389488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4000642" y="3081351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4247789" y="3267775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4488112" y="3127624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4728435" y="2846931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5" name="Google Shape;525;p9"/>
          <p:cNvSpPr/>
          <p:nvPr/>
        </p:nvSpPr>
        <p:spPr>
          <a:xfrm>
            <a:off x="5228214" y="2039497"/>
            <a:ext cx="1751173" cy="1412801"/>
          </a:xfrm>
          <a:custGeom>
            <a:rect b="b" l="l" r="r" t="t"/>
            <a:pathLst>
              <a:path extrusionOk="0" h="1412801" w="1751173">
                <a:moveTo>
                  <a:pt x="716218" y="1355596"/>
                </a:moveTo>
                <a:lnTo>
                  <a:pt x="723219" y="1361289"/>
                </a:lnTo>
                <a:cubicBezTo>
                  <a:pt x="732095" y="1364496"/>
                  <a:pt x="742014" y="1364913"/>
                  <a:pt x="752605" y="1363344"/>
                </a:cubicBezTo>
                <a:cubicBezTo>
                  <a:pt x="777523" y="1359329"/>
                  <a:pt x="802153" y="1360084"/>
                  <a:pt x="827317" y="1364186"/>
                </a:cubicBezTo>
                <a:cubicBezTo>
                  <a:pt x="847388" y="1367243"/>
                  <a:pt x="865841" y="1372688"/>
                  <a:pt x="882043" y="1381863"/>
                </a:cubicBezTo>
                <a:lnTo>
                  <a:pt x="913873" y="1412801"/>
                </a:lnTo>
                <a:lnTo>
                  <a:pt x="716218" y="1412801"/>
                </a:lnTo>
                <a:close/>
                <a:moveTo>
                  <a:pt x="716218" y="967749"/>
                </a:moveTo>
                <a:lnTo>
                  <a:pt x="730124" y="992585"/>
                </a:lnTo>
                <a:cubicBezTo>
                  <a:pt x="746827" y="1020849"/>
                  <a:pt x="746627" y="1024152"/>
                  <a:pt x="724456" y="1049695"/>
                </a:cubicBezTo>
                <a:lnTo>
                  <a:pt x="716218" y="1058849"/>
                </a:lnTo>
                <a:close/>
                <a:moveTo>
                  <a:pt x="716218" y="891198"/>
                </a:moveTo>
                <a:lnTo>
                  <a:pt x="734723" y="892319"/>
                </a:lnTo>
                <a:cubicBezTo>
                  <a:pt x="741028" y="891595"/>
                  <a:pt x="746332" y="895231"/>
                  <a:pt x="748523" y="901625"/>
                </a:cubicBezTo>
                <a:cubicBezTo>
                  <a:pt x="749746" y="905750"/>
                  <a:pt x="750836" y="912077"/>
                  <a:pt x="748890" y="913801"/>
                </a:cubicBezTo>
                <a:cubicBezTo>
                  <a:pt x="744221" y="917938"/>
                  <a:pt x="737771" y="914969"/>
                  <a:pt x="732355" y="913168"/>
                </a:cubicBezTo>
                <a:lnTo>
                  <a:pt x="716218" y="908013"/>
                </a:lnTo>
                <a:close/>
                <a:moveTo>
                  <a:pt x="1393066" y="841122"/>
                </a:moveTo>
                <a:lnTo>
                  <a:pt x="1393066" y="884095"/>
                </a:lnTo>
                <a:lnTo>
                  <a:pt x="1348413" y="853981"/>
                </a:lnTo>
                <a:cubicBezTo>
                  <a:pt x="1350681" y="853013"/>
                  <a:pt x="1352215" y="852001"/>
                  <a:pt x="1353727" y="851356"/>
                </a:cubicBezTo>
                <a:close/>
                <a:moveTo>
                  <a:pt x="0" y="818414"/>
                </a:moveTo>
                <a:lnTo>
                  <a:pt x="318741" y="818414"/>
                </a:lnTo>
                <a:lnTo>
                  <a:pt x="318741" y="1412801"/>
                </a:lnTo>
                <a:lnTo>
                  <a:pt x="0" y="1412801"/>
                </a:lnTo>
                <a:close/>
                <a:moveTo>
                  <a:pt x="716218" y="602228"/>
                </a:moveTo>
                <a:lnTo>
                  <a:pt x="1034959" y="602228"/>
                </a:lnTo>
                <a:lnTo>
                  <a:pt x="1034959" y="709706"/>
                </a:lnTo>
                <a:lnTo>
                  <a:pt x="1006499" y="710265"/>
                </a:lnTo>
                <a:cubicBezTo>
                  <a:pt x="946520" y="703319"/>
                  <a:pt x="894314" y="720045"/>
                  <a:pt x="851884" y="763881"/>
                </a:cubicBezTo>
                <a:cubicBezTo>
                  <a:pt x="845223" y="770475"/>
                  <a:pt x="838352" y="774479"/>
                  <a:pt x="828700" y="775736"/>
                </a:cubicBezTo>
                <a:cubicBezTo>
                  <a:pt x="798083" y="779590"/>
                  <a:pt x="767437" y="780865"/>
                  <a:pt x="736876" y="779981"/>
                </a:cubicBezTo>
                <a:lnTo>
                  <a:pt x="716218" y="778011"/>
                </a:lnTo>
                <a:close/>
                <a:moveTo>
                  <a:pt x="1074325" y="469735"/>
                </a:moveTo>
                <a:lnTo>
                  <a:pt x="1393066" y="469735"/>
                </a:lnTo>
                <a:lnTo>
                  <a:pt x="1393066" y="669661"/>
                </a:lnTo>
                <a:lnTo>
                  <a:pt x="1389145" y="667880"/>
                </a:lnTo>
                <a:cubicBezTo>
                  <a:pt x="1290023" y="626153"/>
                  <a:pt x="1190467" y="585505"/>
                  <a:pt x="1113926" y="505370"/>
                </a:cubicBezTo>
                <a:cubicBezTo>
                  <a:pt x="1106643" y="497931"/>
                  <a:pt x="1097692" y="493706"/>
                  <a:pt x="1086705" y="492673"/>
                </a:cubicBezTo>
                <a:cubicBezTo>
                  <a:pt x="1079733" y="492250"/>
                  <a:pt x="1078110" y="494730"/>
                  <a:pt x="1077710" y="501335"/>
                </a:cubicBezTo>
                <a:cubicBezTo>
                  <a:pt x="1077099" y="517504"/>
                  <a:pt x="1085195" y="529779"/>
                  <a:pt x="1095581" y="540720"/>
                </a:cubicBezTo>
                <a:cubicBezTo>
                  <a:pt x="1130554" y="577457"/>
                  <a:pt x="1165961" y="613116"/>
                  <a:pt x="1206427" y="644294"/>
                </a:cubicBezTo>
                <a:cubicBezTo>
                  <a:pt x="1240576" y="670301"/>
                  <a:pt x="1277539" y="692427"/>
                  <a:pt x="1309675" y="721258"/>
                </a:cubicBezTo>
                <a:cubicBezTo>
                  <a:pt x="1314568" y="725606"/>
                  <a:pt x="1320585" y="729654"/>
                  <a:pt x="1323442" y="737193"/>
                </a:cubicBezTo>
                <a:cubicBezTo>
                  <a:pt x="1306196" y="736148"/>
                  <a:pt x="1290072" y="734803"/>
                  <a:pt x="1273905" y="734193"/>
                </a:cubicBezTo>
                <a:cubicBezTo>
                  <a:pt x="1267667" y="733815"/>
                  <a:pt x="1264086" y="732125"/>
                  <a:pt x="1261116" y="726420"/>
                </a:cubicBezTo>
                <a:cubicBezTo>
                  <a:pt x="1252187" y="709674"/>
                  <a:pt x="1237798" y="704015"/>
                  <a:pt x="1219529" y="707697"/>
                </a:cubicBezTo>
                <a:lnTo>
                  <a:pt x="1196812" y="711846"/>
                </a:lnTo>
                <a:cubicBezTo>
                  <a:pt x="1188605" y="713559"/>
                  <a:pt x="1180554" y="712703"/>
                  <a:pt x="1173893" y="707144"/>
                </a:cubicBezTo>
                <a:cubicBezTo>
                  <a:pt x="1163029" y="698015"/>
                  <a:pt x="1150230" y="696503"/>
                  <a:pt x="1136565" y="697148"/>
                </a:cubicBezTo>
                <a:cubicBezTo>
                  <a:pt x="1120675" y="698028"/>
                  <a:pt x="1105430" y="700419"/>
                  <a:pt x="1089818" y="702789"/>
                </a:cubicBezTo>
                <a:lnTo>
                  <a:pt x="1074325" y="705277"/>
                </a:lnTo>
                <a:close/>
                <a:moveTo>
                  <a:pt x="358111" y="453168"/>
                </a:moveTo>
                <a:lnTo>
                  <a:pt x="676852" y="453168"/>
                </a:lnTo>
                <a:lnTo>
                  <a:pt x="676852" y="774258"/>
                </a:lnTo>
                <a:lnTo>
                  <a:pt x="645560" y="771275"/>
                </a:lnTo>
                <a:cubicBezTo>
                  <a:pt x="608353" y="765338"/>
                  <a:pt x="571324" y="756467"/>
                  <a:pt x="536987" y="739656"/>
                </a:cubicBezTo>
                <a:cubicBezTo>
                  <a:pt x="528035" y="735431"/>
                  <a:pt x="523643" y="728904"/>
                  <a:pt x="522018" y="719230"/>
                </a:cubicBezTo>
                <a:cubicBezTo>
                  <a:pt x="518915" y="703573"/>
                  <a:pt x="523129" y="688729"/>
                  <a:pt x="526608" y="673839"/>
                </a:cubicBezTo>
                <a:cubicBezTo>
                  <a:pt x="531200" y="652756"/>
                  <a:pt x="539071" y="632240"/>
                  <a:pt x="539304" y="610156"/>
                </a:cubicBezTo>
                <a:cubicBezTo>
                  <a:pt x="539548" y="593967"/>
                  <a:pt x="533843" y="584782"/>
                  <a:pt x="521244" y="579968"/>
                </a:cubicBezTo>
                <a:cubicBezTo>
                  <a:pt x="518365" y="584949"/>
                  <a:pt x="525682" y="585761"/>
                  <a:pt x="525804" y="589819"/>
                </a:cubicBezTo>
                <a:cubicBezTo>
                  <a:pt x="512772" y="586084"/>
                  <a:pt x="512427" y="585695"/>
                  <a:pt x="509936" y="590332"/>
                </a:cubicBezTo>
                <a:cubicBezTo>
                  <a:pt x="489256" y="627751"/>
                  <a:pt x="472178" y="666492"/>
                  <a:pt x="467009" y="709270"/>
                </a:cubicBezTo>
                <a:cubicBezTo>
                  <a:pt x="463941" y="735600"/>
                  <a:pt x="462386" y="761287"/>
                  <a:pt x="479355" y="785149"/>
                </a:cubicBezTo>
                <a:cubicBezTo>
                  <a:pt x="496003" y="808255"/>
                  <a:pt x="516286" y="826056"/>
                  <a:pt x="540895" y="839332"/>
                </a:cubicBezTo>
                <a:cubicBezTo>
                  <a:pt x="581549" y="861313"/>
                  <a:pt x="626172" y="872486"/>
                  <a:pt x="670841" y="882925"/>
                </a:cubicBezTo>
                <a:lnTo>
                  <a:pt x="676852" y="884343"/>
                </a:lnTo>
                <a:lnTo>
                  <a:pt x="676852" y="1111682"/>
                </a:lnTo>
                <a:lnTo>
                  <a:pt x="663280" y="1123332"/>
                </a:lnTo>
                <a:cubicBezTo>
                  <a:pt x="650226" y="1132117"/>
                  <a:pt x="642865" y="1144194"/>
                  <a:pt x="637206" y="1158583"/>
                </a:cubicBezTo>
                <a:cubicBezTo>
                  <a:pt x="624543" y="1191330"/>
                  <a:pt x="631049" y="1223766"/>
                  <a:pt x="637167" y="1256546"/>
                </a:cubicBezTo>
                <a:cubicBezTo>
                  <a:pt x="639831" y="1270334"/>
                  <a:pt x="644321" y="1282852"/>
                  <a:pt x="651158" y="1293855"/>
                </a:cubicBezTo>
                <a:lnTo>
                  <a:pt x="676852" y="1319676"/>
                </a:lnTo>
                <a:lnTo>
                  <a:pt x="676852" y="1412801"/>
                </a:lnTo>
                <a:lnTo>
                  <a:pt x="358111" y="1412801"/>
                </a:lnTo>
                <a:close/>
                <a:moveTo>
                  <a:pt x="1432432" y="0"/>
                </a:moveTo>
                <a:lnTo>
                  <a:pt x="1751173" y="0"/>
                </a:lnTo>
                <a:lnTo>
                  <a:pt x="1751173" y="1165798"/>
                </a:lnTo>
                <a:lnTo>
                  <a:pt x="1692337" y="1109788"/>
                </a:lnTo>
                <a:cubicBezTo>
                  <a:pt x="1629069" y="1053679"/>
                  <a:pt x="1570584" y="1008137"/>
                  <a:pt x="1531914" y="974108"/>
                </a:cubicBezTo>
                <a:cubicBezTo>
                  <a:pt x="1473908" y="923064"/>
                  <a:pt x="1459972" y="920988"/>
                  <a:pt x="1440528" y="912791"/>
                </a:cubicBezTo>
                <a:lnTo>
                  <a:pt x="1432432" y="908491"/>
                </a:lnTo>
                <a:lnTo>
                  <a:pt x="1432432" y="827424"/>
                </a:lnTo>
                <a:lnTo>
                  <a:pt x="1451232" y="817163"/>
                </a:lnTo>
                <a:cubicBezTo>
                  <a:pt x="1459487" y="809330"/>
                  <a:pt x="1465533" y="799200"/>
                  <a:pt x="1468879" y="786512"/>
                </a:cubicBezTo>
                <a:cubicBezTo>
                  <a:pt x="1476766" y="756605"/>
                  <a:pt x="1468010" y="724448"/>
                  <a:pt x="1447325" y="701978"/>
                </a:cubicBezTo>
                <a:lnTo>
                  <a:pt x="1432432" y="69054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9"/>
          <p:cNvSpPr txBox="1"/>
          <p:nvPr/>
        </p:nvSpPr>
        <p:spPr>
          <a:xfrm>
            <a:off x="4106375" y="633196"/>
            <a:ext cx="38069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ST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A5D62"/>
      </a:accent1>
      <a:accent2>
        <a:srgbClr val="4A7886"/>
      </a:accent2>
      <a:accent3>
        <a:srgbClr val="88BABE"/>
      </a:accent3>
      <a:accent4>
        <a:srgbClr val="9CCCD2"/>
      </a:accent4>
      <a:accent5>
        <a:srgbClr val="70AD47"/>
      </a:accent5>
      <a:accent6>
        <a:srgbClr val="EA0000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s Slide Master">
  <a:themeElements>
    <a:clrScheme name="St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A5D62"/>
      </a:accent1>
      <a:accent2>
        <a:srgbClr val="4A7886"/>
      </a:accent2>
      <a:accent3>
        <a:srgbClr val="88BABE"/>
      </a:accent3>
      <a:accent4>
        <a:srgbClr val="9CCCD2"/>
      </a:accent4>
      <a:accent5>
        <a:srgbClr val="70AD47"/>
      </a:accent5>
      <a:accent6>
        <a:srgbClr val="EA0000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ver and End Slide Master">
  <a:themeElements>
    <a:clrScheme name="St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A5D62"/>
      </a:accent1>
      <a:accent2>
        <a:srgbClr val="4A7886"/>
      </a:accent2>
      <a:accent3>
        <a:srgbClr val="88BABE"/>
      </a:accent3>
      <a:accent4>
        <a:srgbClr val="9CCCD2"/>
      </a:accent4>
      <a:accent5>
        <a:srgbClr val="70AD47"/>
      </a:accent5>
      <a:accent6>
        <a:srgbClr val="EA0000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2018-04-24T17:14:44Z</dcterms:created>
  <dc:creator>Allppt.com;Googleslidesppt.com</dc:creator>
</cp:coreProperties>
</file>