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1"/>
  </p:handoutMasterIdLst>
  <p:sldIdLst>
    <p:sldId id="279" r:id="rId4"/>
    <p:sldId id="260" r:id="rId6"/>
    <p:sldId id="261" r:id="rId7"/>
    <p:sldId id="263" r:id="rId8"/>
    <p:sldId id="302" r:id="rId9"/>
    <p:sldId id="264" r:id="rId10"/>
    <p:sldId id="265" r:id="rId11"/>
    <p:sldId id="268" r:id="rId12"/>
    <p:sldId id="269" r:id="rId13"/>
    <p:sldId id="273" r:id="rId14"/>
    <p:sldId id="274" r:id="rId15"/>
    <p:sldId id="297" r:id="rId16"/>
    <p:sldId id="275" r:id="rId17"/>
    <p:sldId id="276" r:id="rId18"/>
    <p:sldId id="277"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1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直角三角形 7"/>
          <p:cNvSpPr/>
          <p:nvPr>
            <p:custDataLst>
              <p:tags r:id="rId2"/>
            </p:custDataLst>
          </p:nvPr>
        </p:nvSpPr>
        <p:spPr>
          <a:xfrm flipH="1">
            <a:off x="10479312" y="4700915"/>
            <a:ext cx="1712687" cy="216317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3"/>
            </p:custDataLst>
          </p:nvPr>
        </p:nvSpPr>
        <p:spPr>
          <a:xfrm rot="19281648">
            <a:off x="-1664285" y="-1974249"/>
            <a:ext cx="13694050" cy="8343459"/>
          </a:xfrm>
          <a:custGeom>
            <a:avLst/>
            <a:gdLst>
              <a:gd name="connsiteX0" fmla="*/ 5147783 w 13694050"/>
              <a:gd name="connsiteY0" fmla="*/ 0 h 8343459"/>
              <a:gd name="connsiteX1" fmla="*/ 13694050 w 13694050"/>
              <a:gd name="connsiteY1" fmla="*/ 6831974 h 8343459"/>
              <a:gd name="connsiteX2" fmla="*/ 12485753 w 13694050"/>
              <a:gd name="connsiteY2" fmla="*/ 8343459 h 8343459"/>
              <a:gd name="connsiteX3" fmla="*/ 4558702 w 13694050"/>
              <a:gd name="connsiteY3" fmla="*/ 8343459 h 8343459"/>
              <a:gd name="connsiteX4" fmla="*/ 0 w 13694050"/>
              <a:gd name="connsiteY4" fmla="*/ 4699185 h 8343459"/>
              <a:gd name="connsiteX5" fmla="*/ 545643 w 13694050"/>
              <a:gd name="connsiteY5" fmla="*/ 3754103 h 8343459"/>
              <a:gd name="connsiteX6" fmla="*/ 3546712 w 13694050"/>
              <a:gd name="connsiteY6" fmla="*/ 0 h 834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94050" h="8343459">
                <a:moveTo>
                  <a:pt x="5147783" y="0"/>
                </a:moveTo>
                <a:lnTo>
                  <a:pt x="13694050" y="6831974"/>
                </a:lnTo>
                <a:lnTo>
                  <a:pt x="12485753" y="8343459"/>
                </a:lnTo>
                <a:lnTo>
                  <a:pt x="4558702" y="8343459"/>
                </a:lnTo>
                <a:lnTo>
                  <a:pt x="0" y="4699185"/>
                </a:lnTo>
                <a:lnTo>
                  <a:pt x="545643" y="3754103"/>
                </a:lnTo>
                <a:lnTo>
                  <a:pt x="354671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custDataLst>
              <p:tags r:id="rId4"/>
            </p:custDataLst>
          </p:nvPr>
        </p:nvSpPr>
        <p:spPr>
          <a:xfrm rot="19800000">
            <a:off x="-1628269" y="-1213129"/>
            <a:ext cx="13999706" cy="6799053"/>
          </a:xfrm>
          <a:custGeom>
            <a:avLst/>
            <a:gdLst>
              <a:gd name="connsiteX0" fmla="*/ 5484496 w 13999706"/>
              <a:gd name="connsiteY0" fmla="*/ 0 h 6799053"/>
              <a:gd name="connsiteX1" fmla="*/ 13999706 w 13999706"/>
              <a:gd name="connsiteY1" fmla="*/ 4916259 h 6799053"/>
              <a:gd name="connsiteX2" fmla="*/ 12912675 w 13999706"/>
              <a:gd name="connsiteY2" fmla="*/ 6799053 h 6799053"/>
              <a:gd name="connsiteX3" fmla="*/ 3544802 w 13999706"/>
              <a:gd name="connsiteY3" fmla="*/ 6799053 h 6799053"/>
              <a:gd name="connsiteX4" fmla="*/ 0 w 13999706"/>
              <a:gd name="connsiteY4" fmla="*/ 4752460 h 6799053"/>
              <a:gd name="connsiteX5" fmla="*/ 2743834 w 13999706"/>
              <a:gd name="connsiteY5" fmla="*/ 0 h 679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9706" h="6799053">
                <a:moveTo>
                  <a:pt x="5484496" y="0"/>
                </a:moveTo>
                <a:lnTo>
                  <a:pt x="13999706" y="4916259"/>
                </a:lnTo>
                <a:lnTo>
                  <a:pt x="12912675" y="6799053"/>
                </a:lnTo>
                <a:lnTo>
                  <a:pt x="3544802" y="6799053"/>
                </a:lnTo>
                <a:lnTo>
                  <a:pt x="0" y="4752460"/>
                </a:lnTo>
                <a:lnTo>
                  <a:pt x="2743834" y="0"/>
                </a:lnTo>
                <a:close/>
              </a:path>
            </a:pathLst>
          </a:cu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custDataLst>
              <p:tags r:id="rId5"/>
            </p:custDataLst>
          </p:nvPr>
        </p:nvSpPr>
        <p:spPr>
          <a:xfrm>
            <a:off x="-1" y="3780971"/>
            <a:ext cx="3077029" cy="3077029"/>
          </a:xfrm>
          <a:prstGeom prst="rtTriangle">
            <a:avLst/>
          </a:pr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custDataLst>
              <p:tags r:id="rId6"/>
            </p:custDataLst>
          </p:nvPr>
        </p:nvSpPr>
        <p:spPr>
          <a:xfrm flipH="1">
            <a:off x="10936173" y="5782922"/>
            <a:ext cx="1255823" cy="108116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7"/>
            </p:custDataLst>
          </p:nvPr>
        </p:nvSpPr>
        <p:spPr>
          <a:xfrm>
            <a:off x="10781471" y="6050408"/>
            <a:ext cx="1254150" cy="815341"/>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669926" y="1931813"/>
            <a:ext cx="6850374" cy="1267436"/>
          </a:xfrm>
        </p:spPr>
        <p:txBody>
          <a:bodyPr lIns="90000" tIns="46800" rIns="90000" bIns="46800" anchor="b">
            <a:normAutofit/>
          </a:bodyPr>
          <a:lstStyle>
            <a:lvl1pPr algn="l">
              <a:defRPr sz="5400" baseline="0">
                <a:solidFill>
                  <a:schemeClr val="bg1"/>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669926" y="3291323"/>
            <a:ext cx="6850374" cy="452945"/>
          </a:xfrm>
        </p:spPr>
        <p:txBody>
          <a:bodyPr lIns="90000" tIns="46800" rIns="90000" bIns="46800">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单击此处编辑母版副标题样式</a:t>
            </a:r>
            <a:endParaRPr lang="en-US" altLang="zh-CN" dirty="0"/>
          </a:p>
        </p:txBody>
      </p:sp>
      <p:sp>
        <p:nvSpPr>
          <p:cNvPr id="4" name="日期占位符 3"/>
          <p:cNvSpPr>
            <a:spLocks noGrp="1"/>
          </p:cNvSpPr>
          <p:nvPr>
            <p:ph type="dt" sz="half" idx="10"/>
            <p:custDataLst>
              <p:tags r:id="rId10"/>
            </p:custDataLst>
          </p:nvPr>
        </p:nvSpPr>
        <p:spPr/>
        <p:txBody>
          <a:bodyPr/>
          <a:lstStyle/>
          <a:p>
            <a:fld id="{D11EF7B6-1201-4590-B71D-4DA4D03BFEB1}" type="datetime1">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7BEBB1FC-EE79-4B9E-A5EF-6F115677A4EA}"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669926" y="4700915"/>
            <a:ext cx="2091203" cy="365125"/>
          </a:xfrm>
        </p:spPr>
        <p:txBody>
          <a:bodyPr lIns="90000" rIns="90000" anchor="ctr">
            <a:normAutofit/>
          </a:bodyPr>
          <a:lstStyle>
            <a:lvl1pPr marL="0" indent="0">
              <a:buNone/>
              <a:defRPr sz="1800">
                <a:solidFill>
                  <a:schemeClr val="bg1"/>
                </a:solidFill>
              </a:defRPr>
            </a:lvl1pPr>
          </a:lstStyle>
          <a:p>
            <a:pPr lvl="0"/>
            <a:r>
              <a:rPr lang="zh-CN" altLang="en-US" dirty="0"/>
              <a:t>单击编辑文本</a:t>
            </a:r>
            <a:endParaRPr lang="zh-CN" altLang="en-US" dirty="0"/>
          </a:p>
        </p:txBody>
      </p:sp>
      <p:sp>
        <p:nvSpPr>
          <p:cNvPr id="17" name="文本占位符 16"/>
          <p:cNvSpPr>
            <a:spLocks noGrp="1"/>
          </p:cNvSpPr>
          <p:nvPr>
            <p:ph type="body" sz="quarter" idx="14" hasCustomPrompt="1"/>
            <p:custDataLst>
              <p:tags r:id="rId14"/>
            </p:custDataLst>
          </p:nvPr>
        </p:nvSpPr>
        <p:spPr>
          <a:xfrm>
            <a:off x="669926" y="5133364"/>
            <a:ext cx="2091203" cy="365125"/>
          </a:xfrm>
        </p:spPr>
        <p:txBody>
          <a:bodyPr lIns="90000" rIns="90000" anchor="ctr">
            <a:normAutofit/>
          </a:bodyPr>
          <a:lstStyle>
            <a:lvl1pPr marL="0" indent="0">
              <a:buNone/>
              <a:defRPr sz="1800">
                <a:solidFill>
                  <a:schemeClr val="bg1"/>
                </a:solidFill>
              </a:defRPr>
            </a:lvl1pPr>
          </a:lstStyle>
          <a:p>
            <a:pPr lvl="0"/>
            <a:r>
              <a:rPr lang="zh-CN" altLang="en-US" dirty="0"/>
              <a:t>单击编辑文本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直角三角形 6"/>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custDataLst>
              <p:tags r:id="rId4"/>
            </p:custDataLst>
          </p:nvPr>
        </p:nvSpPr>
        <p:spPr>
          <a:xfrm flipH="1">
            <a:off x="10479312" y="4700915"/>
            <a:ext cx="1712687" cy="216317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custDataLst>
              <p:tags r:id="rId5"/>
            </p:custDataLst>
          </p:nvPr>
        </p:nvSpPr>
        <p:spPr>
          <a:xfrm flipH="1">
            <a:off x="10936173" y="5782922"/>
            <a:ext cx="1255823" cy="108116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a:off x="10781471" y="6050408"/>
            <a:ext cx="1254150" cy="815341"/>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rot="3193905">
            <a:off x="-849480" y="-1335768"/>
            <a:ext cx="8794407" cy="8348012"/>
          </a:xfrm>
          <a:custGeom>
            <a:avLst/>
            <a:gdLst>
              <a:gd name="connsiteX0" fmla="*/ 0 w 8794407"/>
              <a:gd name="connsiteY0" fmla="*/ 5317045 h 8348012"/>
              <a:gd name="connsiteX1" fmla="*/ 3973065 w 8794407"/>
              <a:gd name="connsiteY1" fmla="*/ 0 h 8348012"/>
              <a:gd name="connsiteX2" fmla="*/ 8794407 w 8794407"/>
              <a:gd name="connsiteY2" fmla="*/ 0 h 8348012"/>
              <a:gd name="connsiteX3" fmla="*/ 8794407 w 8794407"/>
              <a:gd name="connsiteY3" fmla="*/ 5004846 h 8348012"/>
              <a:gd name="connsiteX4" fmla="*/ 6296287 w 8794407"/>
              <a:gd name="connsiteY4" fmla="*/ 8348012 h 8348012"/>
              <a:gd name="connsiteX5" fmla="*/ 4056262 w 8794407"/>
              <a:gd name="connsiteY5" fmla="*/ 8348012 h 834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4407" h="8348012">
                <a:moveTo>
                  <a:pt x="0" y="5317045"/>
                </a:moveTo>
                <a:lnTo>
                  <a:pt x="3973065" y="0"/>
                </a:lnTo>
                <a:lnTo>
                  <a:pt x="8794407" y="0"/>
                </a:lnTo>
                <a:lnTo>
                  <a:pt x="8794407" y="5004846"/>
                </a:lnTo>
                <a:lnTo>
                  <a:pt x="6296287" y="8348012"/>
                </a:lnTo>
                <a:lnTo>
                  <a:pt x="4056262" y="834801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任意多边形: 形状 7"/>
          <p:cNvSpPr/>
          <p:nvPr>
            <p:custDataLst>
              <p:tags r:id="rId3"/>
            </p:custDataLst>
          </p:nvPr>
        </p:nvSpPr>
        <p:spPr>
          <a:xfrm rot="2700000">
            <a:off x="-1121505" y="-825433"/>
            <a:ext cx="8667676" cy="7484146"/>
          </a:xfrm>
          <a:custGeom>
            <a:avLst/>
            <a:gdLst>
              <a:gd name="connsiteX0" fmla="*/ 0 w 8667676"/>
              <a:gd name="connsiteY0" fmla="*/ 3951161 h 7484146"/>
              <a:gd name="connsiteX1" fmla="*/ 3951160 w 8667676"/>
              <a:gd name="connsiteY1" fmla="*/ 0 h 7484146"/>
              <a:gd name="connsiteX2" fmla="*/ 8667676 w 8667676"/>
              <a:gd name="connsiteY2" fmla="*/ 1 h 7484146"/>
              <a:gd name="connsiteX3" fmla="*/ 8667676 w 8667676"/>
              <a:gd name="connsiteY3" fmla="*/ 4982160 h 7484146"/>
              <a:gd name="connsiteX4" fmla="*/ 6165691 w 8667676"/>
              <a:gd name="connsiteY4" fmla="*/ 7484146 h 7484146"/>
              <a:gd name="connsiteX5" fmla="*/ 3532986 w 8667676"/>
              <a:gd name="connsiteY5" fmla="*/ 7484146 h 748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676" h="7484146">
                <a:moveTo>
                  <a:pt x="0" y="3951161"/>
                </a:moveTo>
                <a:lnTo>
                  <a:pt x="3951160" y="0"/>
                </a:lnTo>
                <a:lnTo>
                  <a:pt x="8667676" y="1"/>
                </a:lnTo>
                <a:lnTo>
                  <a:pt x="8667676" y="4982160"/>
                </a:lnTo>
                <a:lnTo>
                  <a:pt x="6165691" y="7484146"/>
                </a:lnTo>
                <a:lnTo>
                  <a:pt x="3532986" y="7484146"/>
                </a:lnTo>
                <a:close/>
              </a:path>
            </a:pathLst>
          </a:custGeom>
          <a:gradFill>
            <a:gsLst>
              <a:gs pos="0">
                <a:schemeClr val="accent1"/>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4"/>
            </p:custDataLst>
          </p:nvPr>
        </p:nvGrpSpPr>
        <p:grpSpPr>
          <a:xfrm>
            <a:off x="10720930" y="5638800"/>
            <a:ext cx="1471067" cy="1233035"/>
            <a:chOff x="10096500" y="5115408"/>
            <a:chExt cx="2095498" cy="1756427"/>
          </a:xfrm>
          <a:solidFill>
            <a:schemeClr val="accent3"/>
          </a:solidFill>
        </p:grpSpPr>
        <p:sp>
          <p:nvSpPr>
            <p:cNvPr id="10" name="直角三角形 9"/>
            <p:cNvSpPr/>
            <p:nvPr>
              <p:custDataLst>
                <p:tags r:id="rId5"/>
              </p:custDataLst>
            </p:nvPr>
          </p:nvSpPr>
          <p:spPr>
            <a:xfrm flipH="1">
              <a:off x="10801350" y="5115408"/>
              <a:ext cx="1390648" cy="175642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a:off x="10096500" y="5597349"/>
              <a:ext cx="1939121" cy="1260651"/>
            </a:xfrm>
            <a:prstGeom prst="triangle">
              <a:avLst>
                <a:gd name="adj" fmla="val 639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标题 1"/>
          <p:cNvSpPr>
            <a:spLocks noGrp="1"/>
          </p:cNvSpPr>
          <p:nvPr>
            <p:ph type="title"/>
            <p:custDataLst>
              <p:tags r:id="rId7"/>
            </p:custDataLst>
          </p:nvPr>
        </p:nvSpPr>
        <p:spPr>
          <a:xfrm>
            <a:off x="1751129" y="2770958"/>
            <a:ext cx="5420301" cy="732508"/>
          </a:xfrm>
        </p:spPr>
        <p:txBody>
          <a:bodyPr anchor="b">
            <a:normAutofit/>
          </a:bodyPr>
          <a:lstStyle>
            <a:lvl1pPr algn="l">
              <a:lnSpc>
                <a:spcPct val="90000"/>
              </a:lnSpc>
              <a:defRPr sz="3200" b="1" baseline="0">
                <a:solidFill>
                  <a:schemeClr val="bg1"/>
                </a:solidFill>
                <a:ea typeface="汉仪旗黑-85S" panose="00020600040101010101" pitchFamily="18" charset="-122"/>
              </a:defRPr>
            </a:lvl1pPr>
          </a:lstStyle>
          <a:p>
            <a:r>
              <a:rPr lang="zh-CN" altLang="en-US" dirty="0"/>
              <a:t>单击此处编辑母版标题样式</a:t>
            </a:r>
            <a:endParaRPr lang="zh-CN" altLang="en-US" dirty="0"/>
          </a:p>
        </p:txBody>
      </p:sp>
      <p:sp>
        <p:nvSpPr>
          <p:cNvPr id="21" name="文本占位符 2"/>
          <p:cNvSpPr>
            <a:spLocks noGrp="1"/>
          </p:cNvSpPr>
          <p:nvPr>
            <p:ph type="body" idx="1"/>
            <p:custDataLst>
              <p:tags r:id="rId8"/>
            </p:custDataLst>
          </p:nvPr>
        </p:nvSpPr>
        <p:spPr>
          <a:xfrm>
            <a:off x="1751129" y="3554266"/>
            <a:ext cx="5420301" cy="1015623"/>
          </a:xfrm>
          <a:prstGeom prst="rect">
            <a:avLst/>
          </a:prstGeom>
        </p:spPr>
        <p:txBody>
          <a:bodyPr anchor="t">
            <a:normAutofit/>
          </a:bodyPr>
          <a:lstStyle>
            <a:lvl1pPr marL="0" indent="0" algn="l">
              <a:lnSpc>
                <a:spcPct val="90000"/>
              </a:lnSpc>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altLang="zh-CN" dirty="0"/>
          </a:p>
        </p:txBody>
      </p:sp>
      <p:sp>
        <p:nvSpPr>
          <p:cNvPr id="2" name="日期占位符 1"/>
          <p:cNvSpPr>
            <a:spLocks noGrp="1"/>
          </p:cNvSpPr>
          <p:nvPr>
            <p:ph type="dt" sz="half" idx="10"/>
            <p:custDataLst>
              <p:tags r:id="rId9"/>
            </p:custDataLst>
          </p:nvPr>
        </p:nvSpPr>
        <p:spPr/>
        <p:txBody>
          <a:bodyPr/>
          <a:lstStyle/>
          <a:p>
            <a:fld id="{8CCB3C24-AA9E-4071-9486-C1CC71CD2D73}" type="datetime1">
              <a:rPr lang="zh-CN" altLang="en-US" smtClean="0"/>
            </a:fld>
            <a:endParaRPr lang="zh-CN" altLang="en-US"/>
          </a:p>
        </p:txBody>
      </p:sp>
      <p:sp>
        <p:nvSpPr>
          <p:cNvPr id="3" name="页脚占位符 2"/>
          <p:cNvSpPr>
            <a:spLocks noGrp="1"/>
          </p:cNvSpPr>
          <p:nvPr>
            <p:ph type="ftr" sz="quarter" idx="11"/>
            <p:custDataLst>
              <p:tags r:id="rId10"/>
            </p:custDataLst>
          </p:nvPr>
        </p:nvSpPr>
        <p:spPr/>
        <p:txBody>
          <a:bodyPr/>
          <a:lstStyle>
            <a:lvl1pPr>
              <a:defRPr/>
            </a:lvl1p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直角三角形 7"/>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直角三角形 9"/>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直角三角形 5"/>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直角三角形 7"/>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直角三角形 6"/>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直角三角形 5"/>
          <p:cNvSpPr/>
          <p:nvPr>
            <p:custDataLst>
              <p:tags r:id="rId2"/>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rot="12310616">
            <a:off x="229140" y="-2558899"/>
            <a:ext cx="11568244" cy="6788151"/>
          </a:xfrm>
          <a:custGeom>
            <a:avLst/>
            <a:gdLst>
              <a:gd name="connsiteX0" fmla="*/ 11568244 w 11568244"/>
              <a:gd name="connsiteY0" fmla="*/ 1601492 h 6788151"/>
              <a:gd name="connsiteX1" fmla="*/ 534503 w 11568244"/>
              <a:gd name="connsiteY1" fmla="*/ 6788151 h 6788151"/>
              <a:gd name="connsiteX2" fmla="*/ 0 w 11568244"/>
              <a:gd name="connsiteY2" fmla="*/ 5651086 h 6788151"/>
              <a:gd name="connsiteX3" fmla="*/ 1 w 11568244"/>
              <a:gd name="connsiteY3" fmla="*/ 0 h 6788151"/>
              <a:gd name="connsiteX4" fmla="*/ 10815426 w 11568244"/>
              <a:gd name="connsiteY4" fmla="*/ 0 h 6788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8244" h="6788151">
                <a:moveTo>
                  <a:pt x="11568244" y="1601492"/>
                </a:moveTo>
                <a:lnTo>
                  <a:pt x="534503" y="6788151"/>
                </a:lnTo>
                <a:lnTo>
                  <a:pt x="0" y="5651086"/>
                </a:lnTo>
                <a:lnTo>
                  <a:pt x="1" y="0"/>
                </a:lnTo>
                <a:lnTo>
                  <a:pt x="1081542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custDataLst>
              <p:tags r:id="rId3"/>
            </p:custDataLst>
          </p:nvPr>
        </p:nvSpPr>
        <p:spPr>
          <a:xfrm rot="12600000">
            <a:off x="650345" y="-2978723"/>
            <a:ext cx="11018904" cy="6689183"/>
          </a:xfrm>
          <a:custGeom>
            <a:avLst/>
            <a:gdLst>
              <a:gd name="connsiteX0" fmla="*/ 11018904 w 11018904"/>
              <a:gd name="connsiteY0" fmla="*/ 593183 h 6689183"/>
              <a:gd name="connsiteX1" fmla="*/ 460322 w 11018904"/>
              <a:gd name="connsiteY1" fmla="*/ 6689183 h 6689183"/>
              <a:gd name="connsiteX2" fmla="*/ 0 w 11018904"/>
              <a:gd name="connsiteY2" fmla="*/ 5891882 h 6689183"/>
              <a:gd name="connsiteX3" fmla="*/ 0 w 11018904"/>
              <a:gd name="connsiteY3" fmla="*/ 0 h 6689183"/>
              <a:gd name="connsiteX4" fmla="*/ 10676429 w 11018904"/>
              <a:gd name="connsiteY4" fmla="*/ 0 h 6689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8904" h="6689183">
                <a:moveTo>
                  <a:pt x="11018904" y="593183"/>
                </a:moveTo>
                <a:lnTo>
                  <a:pt x="460322" y="6689183"/>
                </a:lnTo>
                <a:lnTo>
                  <a:pt x="0" y="5891882"/>
                </a:lnTo>
                <a:lnTo>
                  <a:pt x="0" y="0"/>
                </a:lnTo>
                <a:lnTo>
                  <a:pt x="10676429" y="0"/>
                </a:lnTo>
                <a:close/>
              </a:path>
            </a:pathLst>
          </a:cu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custDataLst>
              <p:tags r:id="rId4"/>
            </p:custDataLst>
          </p:nvPr>
        </p:nvSpPr>
        <p:spPr>
          <a:xfrm>
            <a:off x="0" y="5268686"/>
            <a:ext cx="1514475" cy="160314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custDataLst>
              <p:tags r:id="rId5"/>
            </p:custDataLst>
          </p:nvPr>
        </p:nvSpPr>
        <p:spPr>
          <a:xfrm>
            <a:off x="0" y="5834743"/>
            <a:ext cx="1404938" cy="103709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6"/>
            </p:custDataLst>
          </p:nvPr>
        </p:nvSpPr>
        <p:spPr>
          <a:xfrm flipH="1">
            <a:off x="109535" y="5876925"/>
            <a:ext cx="1235675" cy="981075"/>
          </a:xfrm>
          <a:prstGeom prst="triangle">
            <a:avLst>
              <a:gd name="adj" fmla="val 5117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7"/>
            </p:custDataLst>
          </p:nvPr>
        </p:nvSpPr>
        <p:spPr>
          <a:xfrm>
            <a:off x="4989089" y="1944303"/>
            <a:ext cx="5752706" cy="1703672"/>
          </a:xfrm>
        </p:spPr>
        <p:txBody>
          <a:bodyPr lIns="90000" tIns="46800" rIns="90000" bIns="46800" anchor="b" anchorCtr="0">
            <a:normAutofit/>
          </a:bodyPr>
          <a:lstStyle>
            <a:lvl1pPr marL="0" indent="0" algn="ctr">
              <a:lnSpc>
                <a:spcPct val="90000"/>
              </a:lnSpc>
              <a:buFont typeface="Arial" panose="020B0604020202020204" pitchFamily="34" charset="0"/>
              <a:buNone/>
              <a:defRPr sz="8800" b="1" baseline="0">
                <a:solidFill>
                  <a:schemeClr val="bg1"/>
                </a:solidFill>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9"/>
            <p:custDataLst>
              <p:tags r:id="rId8"/>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9"/>
            </p:custDataLst>
          </p:nvPr>
        </p:nvSpPr>
        <p:spPr/>
        <p:txBody>
          <a:bodyPr/>
          <a:lstStyle/>
          <a:p>
            <a:endParaRPr lang="zh-CN" altLang="en-US" dirty="0"/>
          </a:p>
        </p:txBody>
      </p:sp>
      <p:sp>
        <p:nvSpPr>
          <p:cNvPr id="4" name="灯片编号占位符 3"/>
          <p:cNvSpPr>
            <a:spLocks noGrp="1"/>
          </p:cNvSpPr>
          <p:nvPr>
            <p:ph type="sldNum" sz="quarter" idx="21"/>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59.xml"/><Relationship Id="rId16" Type="http://schemas.openxmlformats.org/officeDocument/2006/relationships/tags" Target="../tags/tag158.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image" Target="../media/image4.png"/><Relationship Id="rId1" Type="http://schemas.openxmlformats.org/officeDocument/2006/relationships/tags" Target="../tags/tag26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4.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2.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2.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8" Type="http://schemas.openxmlformats.org/officeDocument/2006/relationships/notesSlide" Target="../notesSlides/notesSlide2.xml"/><Relationship Id="rId17" Type="http://schemas.openxmlformats.org/officeDocument/2006/relationships/slideLayout" Target="../slideLayouts/slideLayout17.xml"/><Relationship Id="rId16" Type="http://schemas.openxmlformats.org/officeDocument/2006/relationships/tags" Target="../tags/tag178.xml"/><Relationship Id="rId15" Type="http://schemas.openxmlformats.org/officeDocument/2006/relationships/tags" Target="../tags/tag177.xml"/><Relationship Id="rId14" Type="http://schemas.openxmlformats.org/officeDocument/2006/relationships/tags" Target="../tags/tag176.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tags" Target="../tags/tag16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4.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7" Type="http://schemas.openxmlformats.org/officeDocument/2006/relationships/slideLayout" Target="../slideLayouts/slideLayout18.xml"/><Relationship Id="rId16" Type="http://schemas.openxmlformats.org/officeDocument/2006/relationships/tags" Target="../tags/tag198.xml"/><Relationship Id="rId15" Type="http://schemas.openxmlformats.org/officeDocument/2006/relationships/tags" Target="../tags/tag197.xml"/><Relationship Id="rId14" Type="http://schemas.openxmlformats.org/officeDocument/2006/relationships/tags" Target="../tags/tag196.xml"/><Relationship Id="rId13" Type="http://schemas.openxmlformats.org/officeDocument/2006/relationships/tags" Target="../tags/tag195.xml"/><Relationship Id="rId12" Type="http://schemas.openxmlformats.org/officeDocument/2006/relationships/tags" Target="../tags/tag19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tags" Target="../tags/tag183.xml"/></Relationships>
</file>

<file path=ppt/slides/_rels/slide5.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7" Type="http://schemas.openxmlformats.org/officeDocument/2006/relationships/slideLayout" Target="../slideLayouts/slideLayout18.xml"/><Relationship Id="rId16" Type="http://schemas.openxmlformats.org/officeDocument/2006/relationships/tags" Target="../tags/tag213.xml"/><Relationship Id="rId15" Type="http://schemas.openxmlformats.org/officeDocument/2006/relationships/image" Target="../media/image1.png"/><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19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4.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7.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9" Type="http://schemas.openxmlformats.org/officeDocument/2006/relationships/slideLayout" Target="../slideLayouts/slideLayout18.xml"/><Relationship Id="rId28" Type="http://schemas.openxmlformats.org/officeDocument/2006/relationships/tags" Target="../tags/tag245.xml"/><Relationship Id="rId27" Type="http://schemas.openxmlformats.org/officeDocument/2006/relationships/tags" Target="../tags/tag244.xml"/><Relationship Id="rId26" Type="http://schemas.openxmlformats.org/officeDocument/2006/relationships/tags" Target="../tags/tag243.xml"/><Relationship Id="rId25" Type="http://schemas.openxmlformats.org/officeDocument/2006/relationships/tags" Target="../tags/tag242.xml"/><Relationship Id="rId24" Type="http://schemas.openxmlformats.org/officeDocument/2006/relationships/tags" Target="../tags/tag241.xml"/><Relationship Id="rId23" Type="http://schemas.openxmlformats.org/officeDocument/2006/relationships/tags" Target="../tags/tag240.xml"/><Relationship Id="rId22" Type="http://schemas.openxmlformats.org/officeDocument/2006/relationships/tags" Target="../tags/tag239.xml"/><Relationship Id="rId21" Type="http://schemas.openxmlformats.org/officeDocument/2006/relationships/tags" Target="../tags/tag238.xml"/><Relationship Id="rId20" Type="http://schemas.openxmlformats.org/officeDocument/2006/relationships/tags" Target="../tags/tag237.xml"/><Relationship Id="rId2" Type="http://schemas.openxmlformats.org/officeDocument/2006/relationships/tags" Target="../tags/tag219.xml"/><Relationship Id="rId19" Type="http://schemas.openxmlformats.org/officeDocument/2006/relationships/tags" Target="../tags/tag236.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1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47.xml"/><Relationship Id="rId2" Type="http://schemas.openxmlformats.org/officeDocument/2006/relationships/image" Target="../media/image2.png"/><Relationship Id="rId1" Type="http://schemas.openxmlformats.org/officeDocument/2006/relationships/tags" Target="../tags/tag24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249.xml"/><Relationship Id="rId2" Type="http://schemas.openxmlformats.org/officeDocument/2006/relationships/image" Target="../media/image3.png"/><Relationship Id="rId1" Type="http://schemas.openxmlformats.org/officeDocument/2006/relationships/tags" Target="../tags/tag2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lstStyle/>
          <a:p>
            <a:r>
              <a:rPr lang="zh-CN" altLang="en-US" dirty="0">
                <a:sym typeface="+mn-ea"/>
              </a:rPr>
              <a:t>基于网络爬虫的</a:t>
            </a:r>
            <a:r>
              <a:rPr lang="en-US" altLang="zh-CN" dirty="0">
                <a:sym typeface="+mn-ea"/>
              </a:rPr>
              <a:t>ACM</a:t>
            </a:r>
            <a:r>
              <a:rPr lang="zh-CN" altLang="en-US" dirty="0">
                <a:sym typeface="+mn-ea"/>
              </a:rPr>
              <a:t>预算系统的设计与实现</a:t>
            </a:r>
            <a:endParaRPr lang="zh-CN" altLang="en-US" dirty="0"/>
          </a:p>
        </p:txBody>
      </p:sp>
      <p:sp>
        <p:nvSpPr>
          <p:cNvPr id="6" name="文本占位符 5"/>
          <p:cNvSpPr>
            <a:spLocks noGrp="1"/>
          </p:cNvSpPr>
          <p:nvPr>
            <p:ph type="body" sz="quarter" idx="13"/>
            <p:custDataLst>
              <p:tags r:id="rId2"/>
            </p:custDataLst>
          </p:nvPr>
        </p:nvSpPr>
        <p:spPr>
          <a:xfrm>
            <a:off x="805180" y="4589145"/>
            <a:ext cx="2091055" cy="1269365"/>
          </a:xfrm>
        </p:spPr>
        <p:txBody>
          <a:bodyPr>
            <a:normAutofit/>
          </a:bodyPr>
          <a:lstStyle/>
          <a:p>
            <a:r>
              <a:rPr lang="zh-CN" altLang="en-US" sz="1400" dirty="0"/>
              <a:t>答辩人：龙雅容</a:t>
            </a:r>
            <a:endParaRPr lang="zh-CN" altLang="en-US" sz="1400" dirty="0"/>
          </a:p>
          <a:p>
            <a:r>
              <a:rPr lang="zh-CN" altLang="en-US" sz="1400" dirty="0"/>
              <a:t>学号：</a:t>
            </a:r>
            <a:r>
              <a:rPr lang="en-US" altLang="zh-CN" sz="1400" dirty="0"/>
              <a:t>2015102004</a:t>
            </a:r>
            <a:endParaRPr lang="en-US" altLang="zh-CN" sz="1400" dirty="0"/>
          </a:p>
          <a:p>
            <a:r>
              <a:rPr lang="zh-CN" altLang="en-US" sz="1400" dirty="0"/>
              <a:t>指导老师：朱毅</a:t>
            </a:r>
            <a:endParaRPr lang="zh-CN" altLang="en-US" sz="1400"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751129" y="2770958"/>
            <a:ext cx="5420301" cy="732508"/>
          </a:xfrm>
        </p:spPr>
        <p:txBody>
          <a:bodyPr lIns="90000" tIns="46800" rIns="90000" bIns="46800">
            <a:normAutofit/>
          </a:bodyPr>
          <a:lstStyle/>
          <a:p>
            <a:r>
              <a:rPr lang="zh-CN" altLang="en-US" sz="3600" dirty="0"/>
              <a:t>系统实现</a:t>
            </a:r>
            <a:endParaRPr lang="zh-CN" altLang="en-US" sz="3600" dirty="0"/>
          </a:p>
        </p:txBody>
      </p:sp>
      <p:sp>
        <p:nvSpPr>
          <p:cNvPr id="6" name="文本占位符 5"/>
          <p:cNvSpPr>
            <a:spLocks noGrp="1"/>
          </p:cNvSpPr>
          <p:nvPr>
            <p:ph type="body" idx="1"/>
            <p:custDataLst>
              <p:tags r:id="rId2"/>
            </p:custDataLst>
          </p:nvPr>
        </p:nvSpPr>
        <p:spPr>
          <a:xfrm>
            <a:off x="1751129" y="3554266"/>
            <a:ext cx="5420301" cy="1015623"/>
          </a:xfrm>
        </p:spPr>
        <p:txBody>
          <a:bodyPr lIns="90000" tIns="46800" rIns="90000" bIns="46800">
            <a:normAutofit/>
          </a:bodyPr>
          <a:lstStyle/>
          <a:p>
            <a:pPr lvl="0"/>
            <a:r>
              <a:rPr lang="zh-CN" altLang="en-US" sz="2400" dirty="0"/>
              <a:t>关键技术和演示</a:t>
            </a:r>
            <a:endParaRPr lang="zh-CN" altLang="en-US" sz="2400" dirty="0"/>
          </a:p>
        </p:txBody>
      </p:sp>
      <p:sp>
        <p:nvSpPr>
          <p:cNvPr id="7" name="文本框 6"/>
          <p:cNvSpPr txBox="1"/>
          <p:nvPr>
            <p:custDataLst>
              <p:tags r:id="rId3"/>
            </p:custDataLst>
          </p:nvPr>
        </p:nvSpPr>
        <p:spPr>
          <a:xfrm>
            <a:off x="1524001" y="1281491"/>
            <a:ext cx="1698170" cy="1448731"/>
          </a:xfrm>
          <a:prstGeom prst="rect">
            <a:avLst/>
          </a:prstGeom>
          <a:noFill/>
        </p:spPr>
        <p:txBody>
          <a:bodyPr wrap="square" lIns="90000" tIns="46800" rIns="90000" bIns="46800" rtlCol="0" anchor="ctr" anchorCtr="0">
            <a:normAutofit/>
          </a:bodyPr>
          <a:lstStyle/>
          <a:p>
            <a:pPr algn="ctr"/>
            <a:r>
              <a:rPr lang="en-US" altLang="zh-CN" sz="8800" dirty="0">
                <a:solidFill>
                  <a:schemeClr val="bg1"/>
                </a:solidFill>
                <a:latin typeface="Arial" panose="020B0604020202020204" pitchFamily="34" charset="0"/>
                <a:ea typeface="微软雅黑" panose="020B0503020204020204" charset="-122"/>
              </a:rPr>
              <a:t>03</a:t>
            </a:r>
            <a:endParaRPr lang="en-US" altLang="zh-CN" sz="8800" dirty="0">
              <a:solidFill>
                <a:schemeClr val="bg1"/>
              </a:solidFill>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800511" y="2381457"/>
            <a:ext cx="3039479" cy="349997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altLang="zh-CN" sz="2000" spc="5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sym typeface="+mn-ea"/>
              </a:rPr>
              <a:t>    </a:t>
            </a:r>
            <a:r>
              <a:rPr lang="zh-CN" altLang="en-US" sz="2000" spc="5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sym typeface="+mn-ea"/>
              </a:rPr>
              <a:t>python的网络爬虫由</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调度器、URL管理器、下载器、网页解析器、应用程序构成。</a:t>
            </a:r>
            <a:endPar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系统</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通过</a:t>
            </a: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Python</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网络爬虫获取了</a:t>
            </a: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12306</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网站上的火车信息、携程网站上的飞机信息、美团网站上的酒店信息</a:t>
            </a:r>
            <a:endPar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2" name="Title 6"/>
          <p:cNvSpPr txBox="1"/>
          <p:nvPr>
            <p:custDataLst>
              <p:tags r:id="rId2"/>
            </p:custDataLst>
          </p:nvPr>
        </p:nvSpPr>
        <p:spPr>
          <a:xfrm>
            <a:off x="818292" y="1780012"/>
            <a:ext cx="3039478" cy="586105"/>
          </a:xfrm>
          <a:prstGeom prst="rect">
            <a:avLst/>
          </a:prstGeom>
          <a:noFill/>
          <a:ln w="3175">
            <a:noFill/>
            <a:prstDash val="dash"/>
          </a:ln>
        </p:spPr>
        <p:txBody>
          <a:bodyPr wrap="square" lIns="72000" tIns="36000" rIns="72000" bIns="108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l" defTabSz="457200"/>
            <a:r>
              <a:rPr altLang="zh-CN" sz="3200" spc="300">
                <a:solidFill>
                  <a:srgbClr val="2196F3"/>
                </a:solidFill>
                <a:latin typeface="微软雅黑" panose="020B0503020204020204" charset="-122"/>
                <a:sym typeface="+mn-ea"/>
              </a:rPr>
              <a:t>Python</a:t>
            </a:r>
            <a:r>
              <a:rPr lang="zh-CN" altLang="en-US" sz="3200" spc="300">
                <a:solidFill>
                  <a:srgbClr val="2196F3"/>
                </a:solidFill>
                <a:latin typeface="微软雅黑" panose="020B0503020204020204" charset="-122"/>
                <a:sym typeface="+mn-ea"/>
              </a:rPr>
              <a:t>爬虫</a:t>
            </a:r>
            <a:endParaRPr kumimoji="0" lang="zh-CN" altLang="en-US" sz="3200" b="1" i="0" u="none" strike="noStrike" kern="1200" cap="none" spc="300" normalizeH="0" noProof="0" dirty="0">
              <a:ln w="3175">
                <a:noFill/>
                <a:prstDash val="dash"/>
              </a:ln>
              <a:solidFill>
                <a:srgbClr val="2196F3"/>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14" name="Title 6"/>
          <p:cNvSpPr txBox="1"/>
          <p:nvPr>
            <p:custDataLst>
              <p:tags r:id="rId3"/>
            </p:custDataLst>
          </p:nvPr>
        </p:nvSpPr>
        <p:spPr>
          <a:xfrm>
            <a:off x="4545523" y="2381457"/>
            <a:ext cx="3039479" cy="349997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ORM是后端框架Django的核心思想，针对的是数据库、模型、视图这三个板块。</a:t>
            </a:r>
            <a:endPar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a:p>
            <a:pPr algn="just">
              <a:lnSpc>
                <a:spcPct val="130000"/>
              </a:lnSpc>
              <a:spcAft>
                <a:spcPts val="800"/>
              </a:spcAft>
            </a:pP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用户通过</a:t>
            </a: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Django</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的</a:t>
            </a: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url</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请求，调用视图中的函数，视图通过模型间接控制</a:t>
            </a: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MYSQL</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中的数据，然后视图返回相关</a:t>
            </a: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html</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页面，对用户进行响应</a:t>
            </a:r>
            <a:endPar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5" name="Title 6"/>
          <p:cNvSpPr txBox="1"/>
          <p:nvPr>
            <p:custDataLst>
              <p:tags r:id="rId4"/>
            </p:custDataLst>
          </p:nvPr>
        </p:nvSpPr>
        <p:spPr>
          <a:xfrm>
            <a:off x="4354195" y="1583162"/>
            <a:ext cx="3421380" cy="782955"/>
          </a:xfrm>
          <a:prstGeom prst="rect">
            <a:avLst/>
          </a:prstGeom>
          <a:noFill/>
          <a:ln w="3175">
            <a:noFill/>
            <a:prstDash val="dash"/>
          </a:ln>
        </p:spPr>
        <p:txBody>
          <a:bodyPr wrap="square" lIns="72000" tIns="36000" rIns="72000" bIns="108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30000"/>
              </a:lnSpc>
              <a:spcAft>
                <a:spcPts val="800"/>
              </a:spcAft>
              <a:defRPr/>
            </a:pPr>
            <a:r>
              <a:rPr altLang="zh-CN" sz="3200" spc="300">
                <a:solidFill>
                  <a:srgbClr val="2196F3"/>
                </a:solidFill>
                <a:latin typeface="微软雅黑" panose="020B0503020204020204" charset="-122"/>
                <a:sym typeface="+mn-ea"/>
              </a:rPr>
              <a:t>Django</a:t>
            </a:r>
            <a:r>
              <a:rPr lang="zh-CN" altLang="en-US" sz="3200" spc="300">
                <a:solidFill>
                  <a:srgbClr val="2196F3"/>
                </a:solidFill>
                <a:latin typeface="微软雅黑" panose="020B0503020204020204" charset="-122"/>
                <a:sym typeface="+mn-ea"/>
              </a:rPr>
              <a:t>与</a:t>
            </a:r>
            <a:r>
              <a:rPr altLang="zh-CN" sz="3200" spc="300">
                <a:solidFill>
                  <a:srgbClr val="2196F3"/>
                </a:solidFill>
                <a:latin typeface="微软雅黑" panose="020B0503020204020204" charset="-122"/>
                <a:sym typeface="+mn-ea"/>
              </a:rPr>
              <a:t>ORM</a:t>
            </a:r>
            <a:endParaRPr altLang="zh-CN" sz="3200" b="1" spc="300" dirty="0">
              <a:ln w="3175">
                <a:noFill/>
                <a:prstDash val="dash"/>
              </a:ln>
              <a:solidFill>
                <a:srgbClr val="2196F3"/>
              </a:solidFill>
              <a:latin typeface="微软雅黑" panose="020B0503020204020204" charset="-122"/>
              <a:ea typeface="微软雅黑" panose="020B0503020204020204" charset="-122"/>
              <a:cs typeface="微软雅黑" panose="020B0503020204020204" charset="-122"/>
              <a:sym typeface="+mn-ea"/>
            </a:endParaRPr>
          </a:p>
        </p:txBody>
      </p:sp>
      <p:sp>
        <p:nvSpPr>
          <p:cNvPr id="16" name="Title 6"/>
          <p:cNvSpPr txBox="1"/>
          <p:nvPr>
            <p:custDataLst>
              <p:tags r:id="rId5"/>
            </p:custDataLst>
          </p:nvPr>
        </p:nvSpPr>
        <p:spPr>
          <a:xfrm>
            <a:off x="8272755" y="2381457"/>
            <a:ext cx="3039479" cy="349997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altLang="zh-CN"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    </a:t>
            </a:r>
            <a:r>
              <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rPr>
              <a:t>Bootstrap是一种基于HTML、CSS、JavaScript开发的简洁、直观、强悍的web开发框架。它提供了一个带有网格系统、链接样式、背景的基本结构。用于网页开发非常快捷、方便并且实用。</a:t>
            </a:r>
            <a:endParaRPr lang="zh-CN" altLang="en-US" sz="2000" spc="50" dirty="0">
              <a:ln w="3175">
                <a:noFill/>
                <a:prstDash val="dash"/>
              </a:ln>
              <a:solidFill>
                <a:srgbClr val="3C3C41">
                  <a:lumMod val="85000"/>
                  <a:lumOff val="15000"/>
                </a:srgb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17" name="Title 6"/>
          <p:cNvSpPr txBox="1"/>
          <p:nvPr>
            <p:custDataLst>
              <p:tags r:id="rId6"/>
            </p:custDataLst>
          </p:nvPr>
        </p:nvSpPr>
        <p:spPr>
          <a:xfrm>
            <a:off x="8272756" y="1583162"/>
            <a:ext cx="3039478" cy="782955"/>
          </a:xfrm>
          <a:prstGeom prst="rect">
            <a:avLst/>
          </a:prstGeom>
          <a:noFill/>
          <a:ln w="3175">
            <a:noFill/>
            <a:prstDash val="dash"/>
          </a:ln>
        </p:spPr>
        <p:txBody>
          <a:bodyPr wrap="square" lIns="72000" tIns="36000" rIns="72000" bIns="108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nSpc>
                <a:spcPct val="130000"/>
              </a:lnSpc>
              <a:spcAft>
                <a:spcPts val="800"/>
              </a:spcAft>
              <a:defRPr/>
            </a:pPr>
            <a:r>
              <a:rPr altLang="zh-CN" sz="3200" spc="300">
                <a:solidFill>
                  <a:srgbClr val="2196F3"/>
                </a:solidFill>
                <a:latin typeface="微软雅黑" panose="020B0503020204020204" charset="-122"/>
                <a:sym typeface="+mn-ea"/>
              </a:rPr>
              <a:t>Bootstrap</a:t>
            </a:r>
            <a:endParaRPr altLang="zh-CN" sz="3200" b="1" spc="150" dirty="0">
              <a:ln w="3175">
                <a:noFill/>
                <a:prstDash val="dash"/>
              </a:ln>
              <a:solidFill>
                <a:srgbClr val="3C3C41">
                  <a:lumMod val="50000"/>
                </a:srgbClr>
              </a:solidFill>
              <a:latin typeface="微软雅黑" panose="020B0503020204020204" charset="-122"/>
              <a:ea typeface="微软雅黑" panose="020B0503020204020204" charset="-122"/>
              <a:cs typeface="微软雅黑" panose="020B0503020204020204" charset="-122"/>
            </a:endParaRPr>
          </a:p>
        </p:txBody>
      </p:sp>
      <p:sp>
        <p:nvSpPr>
          <p:cNvPr id="4" name="Title 6"/>
          <p:cNvSpPr txBox="1"/>
          <p:nvPr>
            <p:custDataLst>
              <p:tags r:id="rId7"/>
            </p:custDataLst>
          </p:nvPr>
        </p:nvSpPr>
        <p:spPr>
          <a:xfrm>
            <a:off x="605183" y="474840"/>
            <a:ext cx="10981634" cy="1245195"/>
          </a:xfrm>
          <a:prstGeom prst="rect">
            <a:avLst/>
          </a:prstGeom>
          <a:noFill/>
          <a:ln w="3175">
            <a:noFill/>
            <a:prstDash val="sysDash"/>
          </a:ln>
        </p:spPr>
        <p:txBody>
          <a:bodyPr wrap="square" lIns="72000" tIns="36000" rIns="72000" bIns="108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a:spcAft>
                <a:spcPts val="800"/>
              </a:spcAft>
              <a:defRPr/>
            </a:pPr>
            <a:r>
              <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rPr>
              <a:t>关键技术</a:t>
            </a:r>
            <a:endPar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869731" y="5286335"/>
            <a:ext cx="10452538" cy="1287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defPPr>
              <a:defRPr lang="zh-CN"/>
            </a:defPPr>
            <a:lvl1pPr marL="5080" indent="-5080" eaLnBrk="1" hangingPunct="1">
              <a:spcBef>
                <a:spcPct val="20000"/>
              </a:spcBef>
              <a:buFontTx/>
              <a:buNone/>
              <a:defRPr sz="1800">
                <a:solidFill>
                  <a:srgbClr val="000000">
                    <a:lumMod val="75000"/>
                    <a:lumOff val="25000"/>
                  </a:srgbClr>
                </a:solidFill>
                <a:latin typeface="Arial" panose="020B0604020202020204" pitchFamily="34" charset="0"/>
                <a:ea typeface="黑体" panose="02010609060101010101" charset="-122"/>
              </a:defRPr>
            </a:lvl1pPr>
            <a:lvl2pPr marL="742950" indent="-285750">
              <a:spcBef>
                <a:spcPct val="20000"/>
              </a:spcBef>
              <a:buChar char="–"/>
              <a:defRPr sz="2000">
                <a:solidFill>
                  <a:srgbClr val="808080"/>
                </a:solidFill>
              </a:defRPr>
            </a:lvl2pPr>
            <a:lvl3pPr marL="1143000" indent="-228600">
              <a:spcBef>
                <a:spcPct val="20000"/>
              </a:spcBef>
              <a:buChar char="•"/>
              <a:defRPr>
                <a:solidFill>
                  <a:srgbClr val="808080"/>
                </a:solidFill>
              </a:defRPr>
            </a:lvl3pPr>
            <a:lvl4pPr marL="1600200" indent="-228600">
              <a:spcBef>
                <a:spcPct val="20000"/>
              </a:spcBef>
              <a:buChar char="–"/>
              <a:defRPr sz="1600">
                <a:solidFill>
                  <a:srgbClr val="808080"/>
                </a:solidFill>
              </a:defRPr>
            </a:lvl4pPr>
            <a:lvl5pPr marL="2057400" indent="-228600">
              <a:spcBef>
                <a:spcPct val="20000"/>
              </a:spcBef>
              <a:buChar char="»"/>
              <a:defRPr sz="1600">
                <a:solidFill>
                  <a:srgbClr val="808080"/>
                </a:solidFill>
              </a:defRPr>
            </a:lvl5pPr>
            <a:lvl6pPr marL="2514600" indent="-228600" eaLnBrk="0" fontAlgn="base" hangingPunct="0">
              <a:spcBef>
                <a:spcPct val="20000"/>
              </a:spcBef>
              <a:spcAft>
                <a:spcPct val="0"/>
              </a:spcAft>
              <a:buChar char="»"/>
              <a:defRPr sz="1600">
                <a:solidFill>
                  <a:srgbClr val="808080"/>
                </a:solidFill>
              </a:defRPr>
            </a:lvl6pPr>
            <a:lvl7pPr marL="2971800" indent="-228600" eaLnBrk="0" fontAlgn="base" hangingPunct="0">
              <a:spcBef>
                <a:spcPct val="20000"/>
              </a:spcBef>
              <a:spcAft>
                <a:spcPct val="0"/>
              </a:spcAft>
              <a:buChar char="»"/>
              <a:defRPr sz="1600">
                <a:solidFill>
                  <a:srgbClr val="808080"/>
                </a:solidFill>
              </a:defRPr>
            </a:lvl7pPr>
            <a:lvl8pPr marL="3429000" indent="-228600" eaLnBrk="0" fontAlgn="base" hangingPunct="0">
              <a:spcBef>
                <a:spcPct val="20000"/>
              </a:spcBef>
              <a:spcAft>
                <a:spcPct val="0"/>
              </a:spcAft>
              <a:buChar char="»"/>
              <a:defRPr sz="1600">
                <a:solidFill>
                  <a:srgbClr val="808080"/>
                </a:solidFill>
              </a:defRPr>
            </a:lvl8pPr>
            <a:lvl9pPr marL="3886200" indent="-228600" eaLnBrk="0" fontAlgn="base" hangingPunct="0">
              <a:spcBef>
                <a:spcPct val="20000"/>
              </a:spcBef>
              <a:spcAft>
                <a:spcPct val="0"/>
              </a:spcAft>
              <a:buChar char="»"/>
              <a:defRPr sz="1600">
                <a:solidFill>
                  <a:srgbClr val="808080"/>
                </a:solidFill>
              </a:defRPr>
            </a:lvl9pPr>
          </a:lstStyle>
          <a:p>
            <a:pPr algn="ctr"/>
            <a:r>
              <a:rPr lang="zh-CN" altLang="en-US" sz="2000"/>
              <a:t>系统主页，展示了所有比赛的预算和账单</a:t>
            </a:r>
            <a:endParaRPr lang="zh-CN" altLang="en-US" sz="2000"/>
          </a:p>
        </p:txBody>
      </p:sp>
      <p:pic>
        <p:nvPicPr>
          <p:cNvPr id="3" name="图片 2" descr="主页"/>
          <p:cNvPicPr>
            <a:picLocks noChangeAspect="1"/>
          </p:cNvPicPr>
          <p:nvPr/>
        </p:nvPicPr>
        <p:blipFill>
          <a:blip r:embed="rId2"/>
          <a:srcRect b="21121"/>
          <a:stretch>
            <a:fillRect/>
          </a:stretch>
        </p:blipFill>
        <p:spPr>
          <a:xfrm>
            <a:off x="1248410" y="1612900"/>
            <a:ext cx="9340850" cy="3350895"/>
          </a:xfrm>
          <a:prstGeom prst="rect">
            <a:avLst/>
          </a:prstGeom>
        </p:spPr>
      </p:pic>
      <p:sp>
        <p:nvSpPr>
          <p:cNvPr id="8" name="Title 6"/>
          <p:cNvSpPr txBox="1"/>
          <p:nvPr>
            <p:custDataLst>
              <p:tags r:id="rId3"/>
            </p:custDataLst>
          </p:nvPr>
        </p:nvSpPr>
        <p:spPr>
          <a:xfrm>
            <a:off x="605183" y="474840"/>
            <a:ext cx="10981634" cy="1245195"/>
          </a:xfrm>
          <a:prstGeom prst="rect">
            <a:avLst/>
          </a:prstGeom>
          <a:noFill/>
          <a:ln w="3175">
            <a:noFill/>
            <a:prstDash val="sysDash"/>
          </a:ln>
        </p:spPr>
        <p:txBody>
          <a:bodyPr wrap="square" lIns="72000" tIns="36000" rIns="72000" bIns="108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a:spcAft>
                <a:spcPts val="800"/>
              </a:spcAft>
              <a:defRPr/>
            </a:pPr>
            <a:r>
              <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rPr>
              <a:t>系统主页</a:t>
            </a:r>
            <a:endPar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751129" y="2770958"/>
            <a:ext cx="5420301" cy="732508"/>
          </a:xfrm>
        </p:spPr>
        <p:txBody>
          <a:bodyPr lIns="90000" tIns="46800" rIns="90000" bIns="46800">
            <a:normAutofit/>
          </a:bodyPr>
          <a:lstStyle/>
          <a:p>
            <a:r>
              <a:rPr lang="zh-CN" altLang="en-US" dirty="0"/>
              <a:t>总结</a:t>
            </a:r>
            <a:endParaRPr lang="zh-CN" altLang="en-US" dirty="0"/>
          </a:p>
        </p:txBody>
      </p:sp>
      <p:sp>
        <p:nvSpPr>
          <p:cNvPr id="6" name="文本占位符 5"/>
          <p:cNvSpPr>
            <a:spLocks noGrp="1"/>
          </p:cNvSpPr>
          <p:nvPr>
            <p:ph type="body" idx="1"/>
            <p:custDataLst>
              <p:tags r:id="rId2"/>
            </p:custDataLst>
          </p:nvPr>
        </p:nvSpPr>
        <p:spPr>
          <a:xfrm>
            <a:off x="1751129" y="3554266"/>
            <a:ext cx="5420301" cy="1015623"/>
          </a:xfrm>
        </p:spPr>
        <p:txBody>
          <a:bodyPr lIns="90000" tIns="46800" rIns="90000" bIns="46800">
            <a:normAutofit/>
          </a:bodyPr>
          <a:lstStyle/>
          <a:p>
            <a:pPr lvl="0"/>
            <a:r>
              <a:rPr lang="zh-CN" altLang="en-US" dirty="0"/>
              <a:t>系统功能总结，个人总结和致谢</a:t>
            </a:r>
            <a:endParaRPr lang="zh-CN" altLang="en-US" dirty="0"/>
          </a:p>
        </p:txBody>
      </p:sp>
      <p:sp>
        <p:nvSpPr>
          <p:cNvPr id="7" name="文本框 6"/>
          <p:cNvSpPr txBox="1"/>
          <p:nvPr>
            <p:custDataLst>
              <p:tags r:id="rId3"/>
            </p:custDataLst>
          </p:nvPr>
        </p:nvSpPr>
        <p:spPr>
          <a:xfrm>
            <a:off x="1524001" y="1281491"/>
            <a:ext cx="1698170" cy="1448731"/>
          </a:xfrm>
          <a:prstGeom prst="rect">
            <a:avLst/>
          </a:prstGeom>
          <a:noFill/>
        </p:spPr>
        <p:txBody>
          <a:bodyPr wrap="square" lIns="90000" tIns="46800" rIns="90000" bIns="46800" rtlCol="0" anchor="ctr" anchorCtr="0">
            <a:normAutofit/>
          </a:bodyPr>
          <a:lstStyle/>
          <a:p>
            <a:pPr algn="ctr"/>
            <a:r>
              <a:rPr lang="en-US" altLang="zh-CN" sz="8800" dirty="0">
                <a:solidFill>
                  <a:schemeClr val="bg1"/>
                </a:solidFill>
                <a:latin typeface="Arial" panose="020B0604020202020204" pitchFamily="34" charset="0"/>
                <a:ea typeface="微软雅黑" panose="020B0503020204020204" charset="-122"/>
              </a:rPr>
              <a:t>04</a:t>
            </a:r>
            <a:endParaRPr lang="en-US" altLang="zh-CN" sz="8800" dirty="0">
              <a:solidFill>
                <a:schemeClr val="bg1"/>
              </a:solidFill>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6"/>
          <p:cNvSpPr txBox="1"/>
          <p:nvPr>
            <p:custDataLst>
              <p:tags r:id="rId1"/>
            </p:custDataLst>
          </p:nvPr>
        </p:nvSpPr>
        <p:spPr>
          <a:xfrm>
            <a:off x="872490" y="2372360"/>
            <a:ext cx="10447655" cy="1157605"/>
          </a:xfrm>
          <a:prstGeom prst="rect">
            <a:avLst/>
          </a:prstGeom>
          <a:noFill/>
          <a:ln w="3175">
            <a:noFill/>
            <a:prstDash val="dash"/>
          </a:ln>
        </p:spPr>
        <p:txBody>
          <a:bodyPr wrap="square" lIns="72000" tIns="0" rIns="72000" bIns="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2000" spc="50" dirty="0">
                <a:ln w="3175">
                  <a:noFill/>
                  <a:prstDash val="dash"/>
                </a:ln>
                <a:solidFill>
                  <a:srgbClr val="3C3C41">
                    <a:lumMod val="75000"/>
                  </a:srgbClr>
                </a:solidFill>
                <a:latin typeface="Microsoft YaHei UI Light" panose="020B0502040204020203" pitchFamily="34" charset="-122"/>
                <a:ea typeface="Microsoft YaHei UI Light" panose="020B0502040204020203" pitchFamily="34" charset="-122"/>
                <a:cs typeface="微软雅黑" panose="020B0503020204020204" charset="-122"/>
              </a:rPr>
              <a:t>本系统基本可以实现预期的功能，能够完成初始预算和最终预算的建立，删除、修改、查询，实际账单的增删改查以及总结，用户管理，其它信息管理功能。其中其它信息为通过网络爬虫获取的火车，飞机，酒店信息</a:t>
            </a:r>
            <a:endParaRPr lang="zh-CN" altLang="en-US" sz="2000" spc="50" dirty="0">
              <a:ln w="3175">
                <a:noFill/>
                <a:prstDash val="dash"/>
              </a:ln>
              <a:solidFill>
                <a:srgbClr val="3C3C41">
                  <a:lumMod val="75000"/>
                </a:srgbClr>
              </a:solidFill>
              <a:latin typeface="Microsoft YaHei UI Light" panose="020B0502040204020203" pitchFamily="34" charset="-122"/>
              <a:ea typeface="Microsoft YaHei UI Light" panose="020B0502040204020203" pitchFamily="34" charset="-122"/>
              <a:cs typeface="微软雅黑" panose="020B0503020204020204" charset="-122"/>
            </a:endParaRPr>
          </a:p>
        </p:txBody>
      </p:sp>
      <p:sp>
        <p:nvSpPr>
          <p:cNvPr id="25" name="Title 6"/>
          <p:cNvSpPr txBox="1"/>
          <p:nvPr>
            <p:custDataLst>
              <p:tags r:id="rId2"/>
            </p:custDataLst>
          </p:nvPr>
        </p:nvSpPr>
        <p:spPr>
          <a:xfrm>
            <a:off x="872244" y="1709228"/>
            <a:ext cx="10447514" cy="594995"/>
          </a:xfrm>
          <a:prstGeom prst="rect">
            <a:avLst/>
          </a:prstGeom>
          <a:noFill/>
          <a:ln w="3175">
            <a:noFill/>
            <a:prstDash val="dash"/>
          </a:ln>
        </p:spPr>
        <p:txBody>
          <a:bodyPr wrap="square" lIns="72000" tIns="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gn="just">
              <a:lnSpc>
                <a:spcPct val="130000"/>
              </a:lnSpc>
              <a:defRPr/>
            </a:pPr>
            <a:r>
              <a:rPr lang="zh-CN" altLang="en-US" sz="2800" b="1" spc="150" dirty="0">
                <a:ln w="3175">
                  <a:noFill/>
                  <a:prstDash val="dash"/>
                </a:ln>
                <a:solidFill>
                  <a:srgbClr val="3C3C41"/>
                </a:solidFill>
                <a:latin typeface="微软雅黑" panose="020B0503020204020204" charset="-122"/>
                <a:ea typeface="微软雅黑" panose="020B0503020204020204" charset="-122"/>
                <a:cs typeface="微软雅黑" panose="020B0503020204020204" charset="-122"/>
              </a:rPr>
              <a:t>功能实现</a:t>
            </a:r>
            <a:endParaRPr lang="zh-CN" altLang="en-US" sz="2800" b="1" spc="150" dirty="0">
              <a:ln w="3175">
                <a:noFill/>
                <a:prstDash val="dash"/>
              </a:ln>
              <a:solidFill>
                <a:srgbClr val="3C3C41"/>
              </a:solidFill>
              <a:latin typeface="微软雅黑" panose="020B0503020204020204" charset="-122"/>
              <a:ea typeface="微软雅黑" panose="020B0503020204020204" charset="-122"/>
              <a:cs typeface="微软雅黑" panose="020B0503020204020204" charset="-122"/>
            </a:endParaRPr>
          </a:p>
        </p:txBody>
      </p:sp>
      <p:sp>
        <p:nvSpPr>
          <p:cNvPr id="22" name="Title 6"/>
          <p:cNvSpPr txBox="1"/>
          <p:nvPr>
            <p:custDataLst>
              <p:tags r:id="rId3"/>
            </p:custDataLst>
          </p:nvPr>
        </p:nvSpPr>
        <p:spPr>
          <a:xfrm>
            <a:off x="872242" y="620742"/>
            <a:ext cx="10447514" cy="791845"/>
          </a:xfrm>
          <a:prstGeom prst="rect">
            <a:avLst/>
          </a:prstGeom>
          <a:noFill/>
          <a:ln w="3175">
            <a:noFill/>
            <a:prstDash val="dash"/>
          </a:ln>
        </p:spPr>
        <p:txBody>
          <a:bodyPr wrap="square" lIns="72000" tIns="0" rIns="72000" bIns="72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marL="0" marR="0" lvl="0" indent="0" defTabSz="913765" rtl="0" eaLnBrk="1" fontAlgn="auto" latinLnBrk="0" hangingPunct="1">
              <a:lnSpc>
                <a:spcPct val="130000"/>
              </a:lnSpc>
              <a:spcBef>
                <a:spcPct val="0"/>
              </a:spcBef>
              <a:spcAft>
                <a:spcPts val="0"/>
              </a:spcAft>
              <a:buClrTx/>
              <a:buSzTx/>
              <a:buFontTx/>
              <a:buNone/>
              <a:defRPr/>
            </a:pPr>
            <a:r>
              <a:rPr lang="zh-CN" altLang="en-US" sz="3600" b="1" spc="150" dirty="0">
                <a:ln w="3175">
                  <a:noFill/>
                  <a:prstDash val="dash"/>
                </a:ln>
                <a:solidFill>
                  <a:srgbClr val="3C3C41">
                    <a:lumMod val="75000"/>
                  </a:srgbClr>
                </a:solidFill>
                <a:latin typeface="微软雅黑" panose="020B0503020204020204" charset="-122"/>
                <a:ea typeface="微软雅黑" panose="020B0503020204020204" charset="-122"/>
                <a:cs typeface="微软雅黑" panose="020B0503020204020204" charset="-122"/>
              </a:rPr>
              <a:t>系统功能总结</a:t>
            </a:r>
            <a:endParaRPr lang="zh-CN" altLang="en-US" sz="3600" b="1" spc="150" dirty="0">
              <a:ln w="3175">
                <a:noFill/>
                <a:prstDash val="dash"/>
              </a:ln>
              <a:solidFill>
                <a:srgbClr val="3C3C41">
                  <a:lumMod val="75000"/>
                </a:srgbClr>
              </a:solidFill>
              <a:latin typeface="微软雅黑" panose="020B0503020204020204" charset="-122"/>
              <a:ea typeface="微软雅黑" panose="020B0503020204020204" charset="-122"/>
              <a:cs typeface="微软雅黑" panose="020B0503020204020204" charset="-122"/>
            </a:endParaRPr>
          </a:p>
        </p:txBody>
      </p:sp>
      <p:sp>
        <p:nvSpPr>
          <p:cNvPr id="26" name="Title 6"/>
          <p:cNvSpPr txBox="1"/>
          <p:nvPr>
            <p:custDataLst>
              <p:tags r:id="rId4"/>
            </p:custDataLst>
          </p:nvPr>
        </p:nvSpPr>
        <p:spPr>
          <a:xfrm>
            <a:off x="872490" y="4540250"/>
            <a:ext cx="10447655" cy="1177290"/>
          </a:xfrm>
          <a:prstGeom prst="rect">
            <a:avLst/>
          </a:prstGeom>
          <a:noFill/>
          <a:ln w="3175">
            <a:noFill/>
            <a:prstDash val="dash"/>
          </a:ln>
        </p:spPr>
        <p:txBody>
          <a:bodyPr wrap="square" lIns="72000" tIns="0" rIns="72000" bIns="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algn="just">
              <a:lnSpc>
                <a:spcPct val="130000"/>
              </a:lnSpc>
              <a:spcAft>
                <a:spcPts val="800"/>
              </a:spcAft>
            </a:pPr>
            <a:r>
              <a:rPr lang="zh-CN" altLang="en-US" sz="2000" spc="50" dirty="0">
                <a:ln w="3175">
                  <a:noFill/>
                  <a:prstDash val="dash"/>
                </a:ln>
                <a:solidFill>
                  <a:srgbClr val="3C3C41">
                    <a:lumMod val="75000"/>
                  </a:srgbClr>
                </a:solidFill>
                <a:latin typeface="Microsoft YaHei UI Light" panose="020B0502040204020203" pitchFamily="34" charset="-122"/>
                <a:ea typeface="Microsoft YaHei UI Light" panose="020B0502040204020203" pitchFamily="34" charset="-122"/>
                <a:cs typeface="微软雅黑" panose="020B0503020204020204" charset="-122"/>
              </a:rPr>
              <a:t>本系统界面简单，可操作性强。在主导航栏中有初始预算，最终预算，最终账单和其它。侧导航含有用户信息，出发车次，回程车次等信息。主页面直接展示了每场竞赛所有的预算和账单，方便用户操作。</a:t>
            </a:r>
            <a:endParaRPr lang="zh-CN" altLang="en-US" sz="2000" spc="50" dirty="0">
              <a:ln w="3175">
                <a:noFill/>
                <a:prstDash val="dash"/>
              </a:ln>
              <a:solidFill>
                <a:srgbClr val="3C3C41">
                  <a:lumMod val="75000"/>
                </a:srgbClr>
              </a:solidFill>
              <a:latin typeface="Microsoft YaHei UI Light" panose="020B0502040204020203" pitchFamily="34" charset="-122"/>
              <a:ea typeface="Microsoft YaHei UI Light" panose="020B0502040204020203" pitchFamily="34" charset="-122"/>
              <a:cs typeface="微软雅黑" panose="020B0503020204020204" charset="-122"/>
            </a:endParaRPr>
          </a:p>
        </p:txBody>
      </p:sp>
      <p:sp>
        <p:nvSpPr>
          <p:cNvPr id="27" name="Title 6"/>
          <p:cNvSpPr txBox="1"/>
          <p:nvPr>
            <p:custDataLst>
              <p:tags r:id="rId5"/>
            </p:custDataLst>
          </p:nvPr>
        </p:nvSpPr>
        <p:spPr>
          <a:xfrm>
            <a:off x="872241" y="3882457"/>
            <a:ext cx="10447514" cy="594995"/>
          </a:xfrm>
          <a:prstGeom prst="rect">
            <a:avLst/>
          </a:prstGeom>
          <a:noFill/>
          <a:ln w="3175">
            <a:noFill/>
            <a:prstDash val="dash"/>
          </a:ln>
        </p:spPr>
        <p:txBody>
          <a:bodyPr wrap="square" lIns="72000" tIns="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Arial" panose="020B0604020202020204" pitchFamily="34" charset="0"/>
                <a:ea typeface="微软雅黑" panose="020B0503020204020204" charset="-122"/>
                <a:cs typeface="Segoe UI" panose="020B0502040204020203" pitchFamily="34" charset="0"/>
              </a:defRPr>
            </a:lvl1pPr>
          </a:lstStyle>
          <a:p>
            <a:pPr lvl="0" algn="just">
              <a:lnSpc>
                <a:spcPct val="130000"/>
              </a:lnSpc>
              <a:defRPr/>
            </a:pPr>
            <a:r>
              <a:rPr lang="zh-CN" altLang="en-US" sz="2800" b="1" spc="150" dirty="0">
                <a:ln w="3175">
                  <a:noFill/>
                  <a:prstDash val="dash"/>
                </a:ln>
                <a:solidFill>
                  <a:srgbClr val="3C3C41"/>
                </a:solidFill>
                <a:latin typeface="微软雅黑" panose="020B0503020204020204" charset="-122"/>
                <a:ea typeface="微软雅黑" panose="020B0503020204020204" charset="-122"/>
                <a:cs typeface="微软雅黑" panose="020B0503020204020204" charset="-122"/>
              </a:rPr>
              <a:t>优点</a:t>
            </a:r>
            <a:endParaRPr lang="zh-CN" altLang="en-US" sz="2800" b="1" spc="150" dirty="0">
              <a:ln w="3175">
                <a:noFill/>
                <a:prstDash val="dash"/>
              </a:ln>
              <a:solidFill>
                <a:srgbClr val="3C3C41"/>
              </a:solidFill>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5155" y="1424305"/>
            <a:ext cx="10981690" cy="4722495"/>
          </a:xfrm>
          <a:prstGeom prst="rect">
            <a:avLst/>
          </a:prstGeom>
          <a:noFill/>
          <a:ln w="3175">
            <a:noFill/>
            <a:prstDash val="sysDash"/>
          </a:ln>
        </p:spPr>
        <p:txBody>
          <a:bodyPr wrap="square" lIns="72000" tIns="36000" rIns="72000" bIns="360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marL="285750" lvl="0" indent="-285750" algn="just" defTabSz="914400">
              <a:lnSpc>
                <a:spcPct val="130000"/>
              </a:lnSpc>
              <a:spcBef>
                <a:spcPts val="0"/>
              </a:spcBef>
              <a:spcAft>
                <a:spcPts val="800"/>
              </a:spcAft>
              <a:buFont typeface="Arial" panose="020B0604020202020204" pitchFamily="34" charset="0"/>
              <a:buChar char="•"/>
            </a:pP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通过此次设计我对软件制作过程有了一个更深入的了解，尤其是对</a:t>
            </a:r>
            <a:r>
              <a:rPr altLang="zh-CN"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uml</a:t>
            </a: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图的理解。在此之前，我从未接触过爬虫和</a:t>
            </a:r>
            <a:r>
              <a:rPr altLang="zh-CN"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Django</a:t>
            </a: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，对于这两种技术从陌生到熟悉的过程中，我学会了应该怎样自学一门新的技术。</a:t>
            </a:r>
            <a:endPar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285750" lvl="0" indent="-285750" algn="just" defTabSz="914400">
              <a:lnSpc>
                <a:spcPct val="130000"/>
              </a:lnSpc>
              <a:spcBef>
                <a:spcPts val="0"/>
              </a:spcBef>
              <a:spcAft>
                <a:spcPts val="800"/>
              </a:spcAft>
              <a:buFont typeface="Arial" panose="020B0604020202020204" pitchFamily="34" charset="0"/>
              <a:buChar char="•"/>
            </a:pP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在开发过程中，我曾经推翻过最开始的数据库设计，重新设计新的数据库。这是一个非常大的教训，它让我知道了数据库设计的重要性，或者说概要设计的重要，不能一开始就直接写代码。</a:t>
            </a:r>
            <a:endParaRPr lang="zh-CN" altLang="en-US" sz="18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285750" lvl="0" indent="-285750" algn="just" defTabSz="914400">
              <a:lnSpc>
                <a:spcPct val="130000"/>
              </a:lnSpc>
              <a:spcBef>
                <a:spcPts val="0"/>
              </a:spcBef>
              <a:spcAft>
                <a:spcPts val="800"/>
              </a:spcAft>
              <a:buFont typeface="Arial" panose="020B0604020202020204" pitchFamily="34" charset="0"/>
              <a:buChar char="•"/>
            </a:pPr>
            <a:endParaRPr lang="zh-CN" altLang="en-US"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285750" lvl="0" indent="-285750" algn="just" defTabSz="914400">
              <a:lnSpc>
                <a:spcPct val="130000"/>
              </a:lnSpc>
              <a:spcBef>
                <a:spcPts val="0"/>
              </a:spcBef>
              <a:spcAft>
                <a:spcPts val="800"/>
              </a:spcAft>
              <a:buFont typeface="Arial" panose="020B0604020202020204" pitchFamily="34" charset="0"/>
              <a:buChar char="•"/>
            </a:pP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致谢：</a:t>
            </a:r>
            <a:endPar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742950" lvl="1" indent="-285750" algn="just" defTabSz="914400">
              <a:lnSpc>
                <a:spcPct val="130000"/>
              </a:lnSpc>
              <a:spcBef>
                <a:spcPts val="0"/>
              </a:spcBef>
              <a:spcAft>
                <a:spcPts val="800"/>
              </a:spcAft>
              <a:buFont typeface="Arial" panose="020B0604020202020204" pitchFamily="34" charset="0"/>
              <a:buChar char="•"/>
            </a:pP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感谢朱毅老师和杜晓宇老师，他们在我的毕业设计中给与了大量的帮助。</a:t>
            </a:r>
            <a:endPar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742950" lvl="1" indent="-285750" algn="just" defTabSz="914400">
              <a:lnSpc>
                <a:spcPct val="130000"/>
              </a:lnSpc>
              <a:spcBef>
                <a:spcPts val="0"/>
              </a:spcBef>
              <a:spcAft>
                <a:spcPts val="800"/>
              </a:spcAft>
              <a:buFont typeface="Arial" panose="020B0604020202020204" pitchFamily="34" charset="0"/>
              <a:buChar char="•"/>
            </a:pP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感谢大学中所有教导过我的老师，感谢所有关心和帮助我的人。</a:t>
            </a:r>
            <a:endPar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742950" lvl="1" indent="-285750" algn="just" defTabSz="914400">
              <a:lnSpc>
                <a:spcPct val="130000"/>
              </a:lnSpc>
              <a:spcBef>
                <a:spcPts val="0"/>
              </a:spcBef>
              <a:spcAft>
                <a:spcPts val="800"/>
              </a:spcAft>
              <a:buFont typeface="Arial" panose="020B0604020202020204" pitchFamily="34" charset="0"/>
              <a:buChar char="•"/>
            </a:pPr>
            <a:r>
              <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rPr>
              <a:t>感谢在场所有的答辩老师。</a:t>
            </a:r>
            <a:endParaRPr lang="zh-CN" altLang="en-US" sz="131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a:p>
            <a:pPr marL="285750" lvl="0" indent="-285750" algn="just" defTabSz="914400">
              <a:lnSpc>
                <a:spcPct val="130000"/>
              </a:lnSpc>
              <a:spcBef>
                <a:spcPts val="0"/>
              </a:spcBef>
              <a:spcAft>
                <a:spcPts val="800"/>
              </a:spcAft>
              <a:buFont typeface="Arial" panose="020B0604020202020204" pitchFamily="34" charset="0"/>
              <a:buChar char="•"/>
            </a:pPr>
            <a:endParaRPr lang="zh-CN" altLang="en-US" sz="2000" spc="100" dirty="0">
              <a:ln w="3175">
                <a:noFill/>
                <a:prstDash val="dash"/>
              </a:ln>
              <a:solidFill>
                <a:prstClr val="black">
                  <a:lumMod val="85000"/>
                  <a:lumOff val="15000"/>
                </a:prstClr>
              </a:solidFill>
              <a:latin typeface="微软雅黑 Light" panose="020B0502040204020203" pitchFamily="34" charset="-122"/>
              <a:ea typeface="微软雅黑 Light" panose="020B0502040204020203" pitchFamily="34" charset="-122"/>
              <a:cs typeface="微软雅黑" panose="020B0503020204020204" charset="-122"/>
            </a:endParaRPr>
          </a:p>
        </p:txBody>
      </p:sp>
      <p:sp>
        <p:nvSpPr>
          <p:cNvPr id="4" name="Title 6"/>
          <p:cNvSpPr txBox="1"/>
          <p:nvPr>
            <p:custDataLst>
              <p:tags r:id="rId2"/>
            </p:custDataLst>
          </p:nvPr>
        </p:nvSpPr>
        <p:spPr>
          <a:xfrm>
            <a:off x="605183" y="474840"/>
            <a:ext cx="10981634" cy="1245195"/>
          </a:xfrm>
          <a:prstGeom prst="rect">
            <a:avLst/>
          </a:prstGeom>
          <a:noFill/>
          <a:ln w="3175">
            <a:noFill/>
            <a:prstDash val="sysDash"/>
          </a:ln>
        </p:spPr>
        <p:txBody>
          <a:bodyPr wrap="square" lIns="72000" tIns="36000" rIns="72000" bIns="108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a:spcAft>
                <a:spcPts val="800"/>
              </a:spcAft>
              <a:defRPr/>
            </a:pPr>
            <a:r>
              <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rPr>
              <a:t>个人总结和致谢</a:t>
            </a:r>
            <a:endPar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custDataLst>
              <p:tags r:id="rId1"/>
            </p:custDataLst>
          </p:nvPr>
        </p:nvSpPr>
        <p:spPr/>
        <p:txBody>
          <a:bodyPr/>
          <a:lstStyle/>
          <a:p>
            <a:r>
              <a:rPr lang="en-US" altLang="zh-CN" dirty="0"/>
              <a:t>Thanks.</a:t>
            </a:r>
            <a:endParaRPr lang="en-US" altLang="zh-CN" dirty="0"/>
          </a:p>
        </p:txBody>
      </p:sp>
      <p:sp>
        <p:nvSpPr>
          <p:cNvPr id="12" name="文本占位符 11"/>
          <p:cNvSpPr>
            <a:spLocks noGrp="1"/>
          </p:cNvSpPr>
          <p:nvPr>
            <p:ph type="body" sz="quarter" idx="13"/>
            <p:custDataLst>
              <p:tags r:id="rId2"/>
            </p:custDataLst>
          </p:nvPr>
        </p:nvSpPr>
        <p:spPr>
          <a:xfrm>
            <a:off x="7506970" y="3648075"/>
            <a:ext cx="2091055" cy="1269365"/>
          </a:xfrm>
        </p:spPr>
        <p:txBody>
          <a:bodyPr>
            <a:normAutofit fontScale="90000"/>
          </a:bodyPr>
          <a:p>
            <a:pPr marL="0" indent="0">
              <a:buNone/>
            </a:pPr>
            <a:r>
              <a:rPr lang="zh-CN" altLang="en-US" sz="1400" dirty="0">
                <a:solidFill>
                  <a:schemeClr val="bg1"/>
                </a:solidFill>
              </a:rPr>
              <a:t>答辩人：龙雅容</a:t>
            </a:r>
            <a:endParaRPr lang="zh-CN" altLang="en-US" sz="1400" dirty="0">
              <a:solidFill>
                <a:schemeClr val="bg1"/>
              </a:solidFill>
            </a:endParaRPr>
          </a:p>
          <a:p>
            <a:pPr marL="0" indent="0">
              <a:buNone/>
            </a:pPr>
            <a:r>
              <a:rPr lang="zh-CN" altLang="en-US" sz="1400" dirty="0">
                <a:solidFill>
                  <a:schemeClr val="bg1"/>
                </a:solidFill>
              </a:rPr>
              <a:t>学号：</a:t>
            </a:r>
            <a:r>
              <a:rPr lang="en-US" altLang="zh-CN" sz="1400" dirty="0">
                <a:solidFill>
                  <a:schemeClr val="bg1"/>
                </a:solidFill>
              </a:rPr>
              <a:t>2015102004</a:t>
            </a:r>
            <a:endParaRPr lang="en-US" altLang="zh-CN" sz="1400" dirty="0">
              <a:solidFill>
                <a:schemeClr val="bg1"/>
              </a:solidFill>
            </a:endParaRPr>
          </a:p>
          <a:p>
            <a:pPr marL="0" indent="0">
              <a:buNone/>
            </a:pPr>
            <a:r>
              <a:rPr lang="zh-CN" altLang="en-US" sz="1400" dirty="0">
                <a:solidFill>
                  <a:schemeClr val="bg1"/>
                </a:solidFill>
              </a:rPr>
              <a:t>指导老师：朱毅</a:t>
            </a:r>
            <a:endParaRPr lang="zh-CN" altLang="en-US" sz="1400" dirty="0">
              <a:solidFill>
                <a:schemeClr val="bg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1"/>
            </p:custDataLst>
          </p:nvPr>
        </p:nvSpPr>
        <p:spPr>
          <a:xfrm>
            <a:off x="3031855" y="2423415"/>
            <a:ext cx="2346969" cy="576563"/>
          </a:xfrm>
          <a:prstGeom prst="rect">
            <a:avLst/>
          </a:prstGeom>
          <a:noFill/>
        </p:spPr>
        <p:txBody>
          <a:bodyPr wrap="square" lIns="90000" tIns="46800" rIns="90000" bIns="46800" anchor="ctr" anchorCtr="0">
            <a:normAutofit/>
          </a:bodyPr>
          <a:lstStyle/>
          <a:p>
            <a:pPr>
              <a:lnSpc>
                <a:spcPct val="12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概述</a:t>
            </a:r>
            <a:endParaRPr lang="zh-CN" altLang="en-US" sz="2000" spc="150" dirty="0">
              <a:solidFill>
                <a:schemeClr val="tx1">
                  <a:lumMod val="50000"/>
                  <a:lumOff val="50000"/>
                </a:schemeClr>
              </a:solidFill>
              <a:latin typeface="微软雅黑" panose="020B0503020204020204" charset="-122"/>
              <a:ea typeface="微软雅黑" panose="020B0503020204020204" charset="-122"/>
            </a:endParaRPr>
          </a:p>
        </p:txBody>
      </p:sp>
      <p:sp>
        <p:nvSpPr>
          <p:cNvPr id="20" name="任意多边形 19"/>
          <p:cNvSpPr/>
          <p:nvPr>
            <p:custDataLst>
              <p:tags r:id="rId2"/>
            </p:custDataLst>
          </p:nvPr>
        </p:nvSpPr>
        <p:spPr bwMode="auto">
          <a:xfrm flipH="1">
            <a:off x="2106478" y="2512188"/>
            <a:ext cx="486000" cy="399016"/>
          </a:xfrm>
          <a:custGeom>
            <a:avLst/>
            <a:gdLst>
              <a:gd name="T0" fmla="*/ 100 w 176"/>
              <a:gd name="T1" fmla="*/ 120 h 144"/>
              <a:gd name="T2" fmla="*/ 116 w 176"/>
              <a:gd name="T3" fmla="*/ 120 h 144"/>
              <a:gd name="T4" fmla="*/ 120 w 176"/>
              <a:gd name="T5" fmla="*/ 116 h 144"/>
              <a:gd name="T6" fmla="*/ 120 w 176"/>
              <a:gd name="T7" fmla="*/ 100 h 144"/>
              <a:gd name="T8" fmla="*/ 116 w 176"/>
              <a:gd name="T9" fmla="*/ 96 h 144"/>
              <a:gd name="T10" fmla="*/ 100 w 176"/>
              <a:gd name="T11" fmla="*/ 96 h 144"/>
              <a:gd name="T12" fmla="*/ 96 w 176"/>
              <a:gd name="T13" fmla="*/ 100 h 144"/>
              <a:gd name="T14" fmla="*/ 96 w 176"/>
              <a:gd name="T15" fmla="*/ 116 h 144"/>
              <a:gd name="T16" fmla="*/ 100 w 176"/>
              <a:gd name="T17" fmla="*/ 120 h 144"/>
              <a:gd name="T18" fmla="*/ 28 w 176"/>
              <a:gd name="T19" fmla="*/ 104 h 144"/>
              <a:gd name="T20" fmla="*/ 76 w 176"/>
              <a:gd name="T21" fmla="*/ 104 h 144"/>
              <a:gd name="T22" fmla="*/ 80 w 176"/>
              <a:gd name="T23" fmla="*/ 100 h 144"/>
              <a:gd name="T24" fmla="*/ 76 w 176"/>
              <a:gd name="T25" fmla="*/ 96 h 144"/>
              <a:gd name="T26" fmla="*/ 28 w 176"/>
              <a:gd name="T27" fmla="*/ 96 h 144"/>
              <a:gd name="T28" fmla="*/ 24 w 176"/>
              <a:gd name="T29" fmla="*/ 100 h 144"/>
              <a:gd name="T30" fmla="*/ 28 w 176"/>
              <a:gd name="T31" fmla="*/ 104 h 144"/>
              <a:gd name="T32" fmla="*/ 28 w 176"/>
              <a:gd name="T33" fmla="*/ 120 h 144"/>
              <a:gd name="T34" fmla="*/ 60 w 176"/>
              <a:gd name="T35" fmla="*/ 120 h 144"/>
              <a:gd name="T36" fmla="*/ 64 w 176"/>
              <a:gd name="T37" fmla="*/ 116 h 144"/>
              <a:gd name="T38" fmla="*/ 60 w 176"/>
              <a:gd name="T39" fmla="*/ 112 h 144"/>
              <a:gd name="T40" fmla="*/ 28 w 176"/>
              <a:gd name="T41" fmla="*/ 112 h 144"/>
              <a:gd name="T42" fmla="*/ 24 w 176"/>
              <a:gd name="T43" fmla="*/ 116 h 144"/>
              <a:gd name="T44" fmla="*/ 28 w 176"/>
              <a:gd name="T45" fmla="*/ 120 h 144"/>
              <a:gd name="T46" fmla="*/ 136 w 176"/>
              <a:gd name="T47" fmla="*/ 32 h 144"/>
              <a:gd name="T48" fmla="*/ 8 w 176"/>
              <a:gd name="T49" fmla="*/ 32 h 144"/>
              <a:gd name="T50" fmla="*/ 0 w 176"/>
              <a:gd name="T51" fmla="*/ 40 h 144"/>
              <a:gd name="T52" fmla="*/ 0 w 176"/>
              <a:gd name="T53" fmla="*/ 136 h 144"/>
              <a:gd name="T54" fmla="*/ 8 w 176"/>
              <a:gd name="T55" fmla="*/ 144 h 144"/>
              <a:gd name="T56" fmla="*/ 136 w 176"/>
              <a:gd name="T57" fmla="*/ 144 h 144"/>
              <a:gd name="T58" fmla="*/ 144 w 176"/>
              <a:gd name="T59" fmla="*/ 136 h 144"/>
              <a:gd name="T60" fmla="*/ 144 w 176"/>
              <a:gd name="T61" fmla="*/ 40 h 144"/>
              <a:gd name="T62" fmla="*/ 136 w 176"/>
              <a:gd name="T63" fmla="*/ 32 h 144"/>
              <a:gd name="T64" fmla="*/ 136 w 176"/>
              <a:gd name="T65" fmla="*/ 136 h 144"/>
              <a:gd name="T66" fmla="*/ 8 w 176"/>
              <a:gd name="T67" fmla="*/ 136 h 144"/>
              <a:gd name="T68" fmla="*/ 8 w 176"/>
              <a:gd name="T69" fmla="*/ 80 h 144"/>
              <a:gd name="T70" fmla="*/ 136 w 176"/>
              <a:gd name="T71" fmla="*/ 80 h 144"/>
              <a:gd name="T72" fmla="*/ 136 w 176"/>
              <a:gd name="T73" fmla="*/ 136 h 144"/>
              <a:gd name="T74" fmla="*/ 136 w 176"/>
              <a:gd name="T75" fmla="*/ 56 h 144"/>
              <a:gd name="T76" fmla="*/ 8 w 176"/>
              <a:gd name="T77" fmla="*/ 56 h 144"/>
              <a:gd name="T78" fmla="*/ 8 w 176"/>
              <a:gd name="T79" fmla="*/ 40 h 144"/>
              <a:gd name="T80" fmla="*/ 136 w 176"/>
              <a:gd name="T81" fmla="*/ 40 h 144"/>
              <a:gd name="T82" fmla="*/ 136 w 176"/>
              <a:gd name="T83" fmla="*/ 56 h 144"/>
              <a:gd name="T84" fmla="*/ 168 w 176"/>
              <a:gd name="T85" fmla="*/ 0 h 144"/>
              <a:gd name="T86" fmla="*/ 40 w 176"/>
              <a:gd name="T87" fmla="*/ 0 h 144"/>
              <a:gd name="T88" fmla="*/ 32 w 176"/>
              <a:gd name="T89" fmla="*/ 8 h 144"/>
              <a:gd name="T90" fmla="*/ 32 w 176"/>
              <a:gd name="T91" fmla="*/ 20 h 144"/>
              <a:gd name="T92" fmla="*/ 36 w 176"/>
              <a:gd name="T93" fmla="*/ 24 h 144"/>
              <a:gd name="T94" fmla="*/ 40 w 176"/>
              <a:gd name="T95" fmla="*/ 20 h 144"/>
              <a:gd name="T96" fmla="*/ 40 w 176"/>
              <a:gd name="T97" fmla="*/ 8 h 144"/>
              <a:gd name="T98" fmla="*/ 168 w 176"/>
              <a:gd name="T99" fmla="*/ 8 h 144"/>
              <a:gd name="T100" fmla="*/ 168 w 176"/>
              <a:gd name="T101" fmla="*/ 104 h 144"/>
              <a:gd name="T102" fmla="*/ 156 w 176"/>
              <a:gd name="T103" fmla="*/ 104 h 144"/>
              <a:gd name="T104" fmla="*/ 152 w 176"/>
              <a:gd name="T105" fmla="*/ 108 h 144"/>
              <a:gd name="T106" fmla="*/ 156 w 176"/>
              <a:gd name="T107" fmla="*/ 112 h 144"/>
              <a:gd name="T108" fmla="*/ 168 w 176"/>
              <a:gd name="T109" fmla="*/ 112 h 144"/>
              <a:gd name="T110" fmla="*/ 176 w 176"/>
              <a:gd name="T111" fmla="*/ 104 h 144"/>
              <a:gd name="T112" fmla="*/ 176 w 176"/>
              <a:gd name="T113" fmla="*/ 8 h 144"/>
              <a:gd name="T114" fmla="*/ 168 w 176"/>
              <a:gd name="T11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 h="144">
                <a:moveTo>
                  <a:pt x="100" y="120"/>
                </a:moveTo>
                <a:cubicBezTo>
                  <a:pt x="116" y="120"/>
                  <a:pt x="116" y="120"/>
                  <a:pt x="116" y="120"/>
                </a:cubicBezTo>
                <a:cubicBezTo>
                  <a:pt x="118" y="120"/>
                  <a:pt x="120" y="118"/>
                  <a:pt x="120" y="116"/>
                </a:cubicBezTo>
                <a:cubicBezTo>
                  <a:pt x="120" y="100"/>
                  <a:pt x="120" y="100"/>
                  <a:pt x="120" y="100"/>
                </a:cubicBezTo>
                <a:cubicBezTo>
                  <a:pt x="120" y="98"/>
                  <a:pt x="118" y="96"/>
                  <a:pt x="116" y="96"/>
                </a:cubicBezTo>
                <a:cubicBezTo>
                  <a:pt x="100" y="96"/>
                  <a:pt x="100" y="96"/>
                  <a:pt x="100" y="96"/>
                </a:cubicBezTo>
                <a:cubicBezTo>
                  <a:pt x="98" y="96"/>
                  <a:pt x="96" y="98"/>
                  <a:pt x="96" y="100"/>
                </a:cubicBezTo>
                <a:cubicBezTo>
                  <a:pt x="96" y="116"/>
                  <a:pt x="96" y="116"/>
                  <a:pt x="96" y="116"/>
                </a:cubicBezTo>
                <a:cubicBezTo>
                  <a:pt x="96" y="118"/>
                  <a:pt x="98" y="120"/>
                  <a:pt x="100" y="120"/>
                </a:cubicBezTo>
                <a:moveTo>
                  <a:pt x="28" y="104"/>
                </a:moveTo>
                <a:cubicBezTo>
                  <a:pt x="76" y="104"/>
                  <a:pt x="76" y="104"/>
                  <a:pt x="76" y="104"/>
                </a:cubicBezTo>
                <a:cubicBezTo>
                  <a:pt x="78" y="104"/>
                  <a:pt x="80" y="102"/>
                  <a:pt x="80" y="100"/>
                </a:cubicBezTo>
                <a:cubicBezTo>
                  <a:pt x="80" y="98"/>
                  <a:pt x="78" y="96"/>
                  <a:pt x="76" y="96"/>
                </a:cubicBezTo>
                <a:cubicBezTo>
                  <a:pt x="28" y="96"/>
                  <a:pt x="28" y="96"/>
                  <a:pt x="28" y="96"/>
                </a:cubicBezTo>
                <a:cubicBezTo>
                  <a:pt x="26" y="96"/>
                  <a:pt x="24" y="98"/>
                  <a:pt x="24" y="100"/>
                </a:cubicBezTo>
                <a:cubicBezTo>
                  <a:pt x="24" y="102"/>
                  <a:pt x="26" y="104"/>
                  <a:pt x="28" y="104"/>
                </a:cubicBezTo>
                <a:moveTo>
                  <a:pt x="28" y="120"/>
                </a:moveTo>
                <a:cubicBezTo>
                  <a:pt x="60" y="120"/>
                  <a:pt x="60" y="120"/>
                  <a:pt x="60" y="120"/>
                </a:cubicBezTo>
                <a:cubicBezTo>
                  <a:pt x="62" y="120"/>
                  <a:pt x="64" y="118"/>
                  <a:pt x="64" y="116"/>
                </a:cubicBezTo>
                <a:cubicBezTo>
                  <a:pt x="64" y="114"/>
                  <a:pt x="62" y="112"/>
                  <a:pt x="60" y="112"/>
                </a:cubicBezTo>
                <a:cubicBezTo>
                  <a:pt x="28" y="112"/>
                  <a:pt x="28" y="112"/>
                  <a:pt x="28" y="112"/>
                </a:cubicBezTo>
                <a:cubicBezTo>
                  <a:pt x="26" y="112"/>
                  <a:pt x="24" y="114"/>
                  <a:pt x="24" y="116"/>
                </a:cubicBezTo>
                <a:cubicBezTo>
                  <a:pt x="24" y="118"/>
                  <a:pt x="26" y="120"/>
                  <a:pt x="28" y="120"/>
                </a:cubicBezTo>
                <a:moveTo>
                  <a:pt x="136" y="32"/>
                </a:moveTo>
                <a:cubicBezTo>
                  <a:pt x="8" y="32"/>
                  <a:pt x="8" y="32"/>
                  <a:pt x="8" y="32"/>
                </a:cubicBezTo>
                <a:cubicBezTo>
                  <a:pt x="4" y="32"/>
                  <a:pt x="0" y="36"/>
                  <a:pt x="0" y="40"/>
                </a:cubicBezTo>
                <a:cubicBezTo>
                  <a:pt x="0" y="136"/>
                  <a:pt x="0" y="136"/>
                  <a:pt x="0" y="136"/>
                </a:cubicBezTo>
                <a:cubicBezTo>
                  <a:pt x="0" y="140"/>
                  <a:pt x="4" y="144"/>
                  <a:pt x="8" y="144"/>
                </a:cubicBezTo>
                <a:cubicBezTo>
                  <a:pt x="136" y="144"/>
                  <a:pt x="136" y="144"/>
                  <a:pt x="136" y="144"/>
                </a:cubicBezTo>
                <a:cubicBezTo>
                  <a:pt x="140" y="144"/>
                  <a:pt x="144" y="140"/>
                  <a:pt x="144" y="136"/>
                </a:cubicBezTo>
                <a:cubicBezTo>
                  <a:pt x="144" y="40"/>
                  <a:pt x="144" y="40"/>
                  <a:pt x="144" y="40"/>
                </a:cubicBezTo>
                <a:cubicBezTo>
                  <a:pt x="144" y="36"/>
                  <a:pt x="140" y="32"/>
                  <a:pt x="136" y="32"/>
                </a:cubicBezTo>
                <a:moveTo>
                  <a:pt x="136" y="136"/>
                </a:moveTo>
                <a:cubicBezTo>
                  <a:pt x="8" y="136"/>
                  <a:pt x="8" y="136"/>
                  <a:pt x="8" y="136"/>
                </a:cubicBezTo>
                <a:cubicBezTo>
                  <a:pt x="8" y="80"/>
                  <a:pt x="8" y="80"/>
                  <a:pt x="8" y="80"/>
                </a:cubicBezTo>
                <a:cubicBezTo>
                  <a:pt x="136" y="80"/>
                  <a:pt x="136" y="80"/>
                  <a:pt x="136" y="80"/>
                </a:cubicBezTo>
                <a:lnTo>
                  <a:pt x="136" y="136"/>
                </a:lnTo>
                <a:close/>
                <a:moveTo>
                  <a:pt x="136" y="56"/>
                </a:moveTo>
                <a:cubicBezTo>
                  <a:pt x="8" y="56"/>
                  <a:pt x="8" y="56"/>
                  <a:pt x="8" y="56"/>
                </a:cubicBezTo>
                <a:cubicBezTo>
                  <a:pt x="8" y="40"/>
                  <a:pt x="8" y="40"/>
                  <a:pt x="8" y="40"/>
                </a:cubicBezTo>
                <a:cubicBezTo>
                  <a:pt x="136" y="40"/>
                  <a:pt x="136" y="40"/>
                  <a:pt x="136" y="40"/>
                </a:cubicBezTo>
                <a:lnTo>
                  <a:pt x="136" y="56"/>
                </a:lnTo>
                <a:close/>
                <a:moveTo>
                  <a:pt x="168" y="0"/>
                </a:moveTo>
                <a:cubicBezTo>
                  <a:pt x="40" y="0"/>
                  <a:pt x="40" y="0"/>
                  <a:pt x="40" y="0"/>
                </a:cubicBezTo>
                <a:cubicBezTo>
                  <a:pt x="36" y="0"/>
                  <a:pt x="32" y="4"/>
                  <a:pt x="32" y="8"/>
                </a:cubicBezTo>
                <a:cubicBezTo>
                  <a:pt x="32" y="20"/>
                  <a:pt x="32" y="20"/>
                  <a:pt x="32" y="20"/>
                </a:cubicBezTo>
                <a:cubicBezTo>
                  <a:pt x="32" y="22"/>
                  <a:pt x="34" y="24"/>
                  <a:pt x="36" y="24"/>
                </a:cubicBezTo>
                <a:cubicBezTo>
                  <a:pt x="38" y="24"/>
                  <a:pt x="40" y="22"/>
                  <a:pt x="40" y="20"/>
                </a:cubicBezTo>
                <a:cubicBezTo>
                  <a:pt x="40" y="8"/>
                  <a:pt x="40" y="8"/>
                  <a:pt x="40" y="8"/>
                </a:cubicBezTo>
                <a:cubicBezTo>
                  <a:pt x="168" y="8"/>
                  <a:pt x="168" y="8"/>
                  <a:pt x="168" y="8"/>
                </a:cubicBezTo>
                <a:cubicBezTo>
                  <a:pt x="168" y="104"/>
                  <a:pt x="168" y="104"/>
                  <a:pt x="168" y="104"/>
                </a:cubicBezTo>
                <a:cubicBezTo>
                  <a:pt x="156" y="104"/>
                  <a:pt x="156" y="104"/>
                  <a:pt x="156" y="104"/>
                </a:cubicBezTo>
                <a:cubicBezTo>
                  <a:pt x="154" y="104"/>
                  <a:pt x="152" y="106"/>
                  <a:pt x="152" y="108"/>
                </a:cubicBezTo>
                <a:cubicBezTo>
                  <a:pt x="152" y="110"/>
                  <a:pt x="154" y="112"/>
                  <a:pt x="156" y="112"/>
                </a:cubicBezTo>
                <a:cubicBezTo>
                  <a:pt x="168" y="112"/>
                  <a:pt x="168" y="112"/>
                  <a:pt x="168" y="112"/>
                </a:cubicBezTo>
                <a:cubicBezTo>
                  <a:pt x="172" y="112"/>
                  <a:pt x="176" y="108"/>
                  <a:pt x="176" y="104"/>
                </a:cubicBezTo>
                <a:cubicBezTo>
                  <a:pt x="176" y="8"/>
                  <a:pt x="176" y="8"/>
                  <a:pt x="176" y="8"/>
                </a:cubicBezTo>
                <a:cubicBezTo>
                  <a:pt x="176" y="4"/>
                  <a:pt x="172" y="0"/>
                  <a:pt x="168" y="0"/>
                </a:cubicBezTo>
              </a:path>
            </a:pathLst>
          </a:custGeom>
          <a:solidFill>
            <a:schemeClr val="accent1"/>
          </a:solidFill>
          <a:ln>
            <a:noFill/>
          </a:ln>
        </p:spPr>
        <p:txBody>
          <a:bodyPr anchor="ctr"/>
          <a:lstStyle/>
          <a:p>
            <a:pPr algn="ctr">
              <a:lnSpc>
                <a:spcPct val="130000"/>
              </a:lnSpc>
            </a:pPr>
          </a:p>
        </p:txBody>
      </p:sp>
      <p:sp>
        <p:nvSpPr>
          <p:cNvPr id="15" name="矩形 14"/>
          <p:cNvSpPr/>
          <p:nvPr>
            <p:custDataLst>
              <p:tags r:id="rId3"/>
            </p:custDataLst>
          </p:nvPr>
        </p:nvSpPr>
        <p:spPr>
          <a:xfrm>
            <a:off x="6875910" y="2308496"/>
            <a:ext cx="4052147" cy="806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p>
        </p:txBody>
      </p:sp>
      <p:sp>
        <p:nvSpPr>
          <p:cNvPr id="16" name="文本框 15"/>
          <p:cNvSpPr txBox="1"/>
          <p:nvPr>
            <p:custDataLst>
              <p:tags r:id="rId4"/>
            </p:custDataLst>
          </p:nvPr>
        </p:nvSpPr>
        <p:spPr>
          <a:xfrm>
            <a:off x="8240664" y="2423415"/>
            <a:ext cx="2346969" cy="576563"/>
          </a:xfrm>
          <a:prstGeom prst="rect">
            <a:avLst/>
          </a:prstGeom>
          <a:noFill/>
        </p:spPr>
        <p:txBody>
          <a:bodyPr wrap="square" lIns="90000" tIns="46800" rIns="90000" bIns="46800" anchor="ctr" anchorCtr="0">
            <a:noAutofit/>
          </a:bodyPr>
          <a:lstStyle/>
          <a:p>
            <a:pPr>
              <a:lnSpc>
                <a:spcPct val="12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系统分析与设计</a:t>
            </a:r>
            <a:endParaRPr lang="zh-CN" altLang="en-US" sz="2000" spc="150" dirty="0">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custDataLst>
              <p:tags r:id="rId5"/>
            </p:custDataLst>
          </p:nvPr>
        </p:nvSpPr>
        <p:spPr bwMode="auto">
          <a:xfrm flipH="1">
            <a:off x="7315287" y="2534274"/>
            <a:ext cx="486000" cy="354845"/>
          </a:xfrm>
          <a:custGeom>
            <a:avLst/>
            <a:gdLst>
              <a:gd name="T0" fmla="*/ 156 w 176"/>
              <a:gd name="T1" fmla="*/ 24 h 128"/>
              <a:gd name="T2" fmla="*/ 156 w 176"/>
              <a:gd name="T3" fmla="*/ 16 h 128"/>
              <a:gd name="T4" fmla="*/ 16 w 176"/>
              <a:gd name="T5" fmla="*/ 20 h 128"/>
              <a:gd name="T6" fmla="*/ 36 w 176"/>
              <a:gd name="T7" fmla="*/ 8 h 128"/>
              <a:gd name="T8" fmla="*/ 144 w 176"/>
              <a:gd name="T9" fmla="*/ 4 h 128"/>
              <a:gd name="T10" fmla="*/ 36 w 176"/>
              <a:gd name="T11" fmla="*/ 0 h 128"/>
              <a:gd name="T12" fmla="*/ 36 w 176"/>
              <a:gd name="T13" fmla="*/ 8 h 128"/>
              <a:gd name="T14" fmla="*/ 132 w 176"/>
              <a:gd name="T15" fmla="*/ 104 h 128"/>
              <a:gd name="T16" fmla="*/ 132 w 176"/>
              <a:gd name="T17" fmla="*/ 112 h 128"/>
              <a:gd name="T18" fmla="*/ 144 w 176"/>
              <a:gd name="T19" fmla="*/ 108 h 128"/>
              <a:gd name="T20" fmla="*/ 168 w 176"/>
              <a:gd name="T21" fmla="*/ 32 h 128"/>
              <a:gd name="T22" fmla="*/ 0 w 176"/>
              <a:gd name="T23" fmla="*/ 40 h 128"/>
              <a:gd name="T24" fmla="*/ 8 w 176"/>
              <a:gd name="T25" fmla="*/ 128 h 128"/>
              <a:gd name="T26" fmla="*/ 176 w 176"/>
              <a:gd name="T27" fmla="*/ 120 h 128"/>
              <a:gd name="T28" fmla="*/ 168 w 176"/>
              <a:gd name="T29" fmla="*/ 32 h 128"/>
              <a:gd name="T30" fmla="*/ 16 w 176"/>
              <a:gd name="T31" fmla="*/ 44 h 128"/>
              <a:gd name="T32" fmla="*/ 8 w 176"/>
              <a:gd name="T33" fmla="*/ 44 h 128"/>
              <a:gd name="T34" fmla="*/ 12 w 176"/>
              <a:gd name="T35" fmla="*/ 120 h 128"/>
              <a:gd name="T36" fmla="*/ 12 w 176"/>
              <a:gd name="T37" fmla="*/ 112 h 128"/>
              <a:gd name="T38" fmla="*/ 12 w 176"/>
              <a:gd name="T39" fmla="*/ 120 h 128"/>
              <a:gd name="T40" fmla="*/ 160 w 176"/>
              <a:gd name="T41" fmla="*/ 116 h 128"/>
              <a:gd name="T42" fmla="*/ 168 w 176"/>
              <a:gd name="T43" fmla="*/ 116 h 128"/>
              <a:gd name="T44" fmla="*/ 168 w 176"/>
              <a:gd name="T45" fmla="*/ 105 h 128"/>
              <a:gd name="T46" fmla="*/ 152 w 176"/>
              <a:gd name="T47" fmla="*/ 116 h 128"/>
              <a:gd name="T48" fmla="*/ 23 w 176"/>
              <a:gd name="T49" fmla="*/ 120 h 128"/>
              <a:gd name="T50" fmla="*/ 12 w 176"/>
              <a:gd name="T51" fmla="*/ 104 h 128"/>
              <a:gd name="T52" fmla="*/ 8 w 176"/>
              <a:gd name="T53" fmla="*/ 55 h 128"/>
              <a:gd name="T54" fmla="*/ 24 w 176"/>
              <a:gd name="T55" fmla="*/ 44 h 128"/>
              <a:gd name="T56" fmla="*/ 153 w 176"/>
              <a:gd name="T57" fmla="*/ 40 h 128"/>
              <a:gd name="T58" fmla="*/ 164 w 176"/>
              <a:gd name="T59" fmla="*/ 56 h 128"/>
              <a:gd name="T60" fmla="*/ 168 w 176"/>
              <a:gd name="T61" fmla="*/ 105 h 128"/>
              <a:gd name="T62" fmla="*/ 160 w 176"/>
              <a:gd name="T63" fmla="*/ 44 h 128"/>
              <a:gd name="T64" fmla="*/ 168 w 176"/>
              <a:gd name="T65" fmla="*/ 44 h 128"/>
              <a:gd name="T66" fmla="*/ 88 w 176"/>
              <a:gd name="T67" fmla="*/ 48 h 128"/>
              <a:gd name="T68" fmla="*/ 88 w 176"/>
              <a:gd name="T69" fmla="*/ 112 h 128"/>
              <a:gd name="T70" fmla="*/ 88 w 176"/>
              <a:gd name="T71" fmla="*/ 48 h 128"/>
              <a:gd name="T72" fmla="*/ 95 w 176"/>
              <a:gd name="T73" fmla="*/ 78 h 128"/>
              <a:gd name="T74" fmla="*/ 81 w 176"/>
              <a:gd name="T75" fmla="*/ 79 h 128"/>
              <a:gd name="T76" fmla="*/ 81 w 176"/>
              <a:gd name="T77" fmla="*/ 82 h 128"/>
              <a:gd name="T78" fmla="*/ 93 w 176"/>
              <a:gd name="T79" fmla="*/ 85 h 128"/>
              <a:gd name="T80" fmla="*/ 84 w 176"/>
              <a:gd name="T81" fmla="*/ 92 h 128"/>
              <a:gd name="T82" fmla="*/ 96 w 176"/>
              <a:gd name="T83" fmla="*/ 94 h 128"/>
              <a:gd name="T84" fmla="*/ 100 w 176"/>
              <a:gd name="T85" fmla="*/ 98 h 128"/>
              <a:gd name="T86" fmla="*/ 79 w 176"/>
              <a:gd name="T87" fmla="*/ 95 h 128"/>
              <a:gd name="T88" fmla="*/ 70 w 176"/>
              <a:gd name="T89" fmla="*/ 85 h 128"/>
              <a:gd name="T90" fmla="*/ 74 w 176"/>
              <a:gd name="T91" fmla="*/ 82 h 128"/>
              <a:gd name="T92" fmla="*/ 74 w 176"/>
              <a:gd name="T93" fmla="*/ 80 h 128"/>
              <a:gd name="T94" fmla="*/ 74 w 176"/>
              <a:gd name="T95" fmla="*/ 78 h 128"/>
              <a:gd name="T96" fmla="*/ 71 w 176"/>
              <a:gd name="T97" fmla="*/ 74 h 128"/>
              <a:gd name="T98" fmla="*/ 80 w 176"/>
              <a:gd name="T99" fmla="*/ 64 h 128"/>
              <a:gd name="T100" fmla="*/ 102 w 176"/>
              <a:gd name="T101" fmla="*/ 63 h 128"/>
              <a:gd name="T102" fmla="*/ 91 w 176"/>
              <a:gd name="T103" fmla="*/ 65 h 128"/>
              <a:gd name="T104" fmla="*/ 81 w 176"/>
              <a:gd name="T105" fmla="*/ 74 h 128"/>
              <a:gd name="T106" fmla="*/ 44 w 176"/>
              <a:gd name="T107" fmla="*/ 48 h 128"/>
              <a:gd name="T108" fmla="*/ 32 w 176"/>
              <a:gd name="T109" fmla="*/ 52 h 128"/>
              <a:gd name="T110" fmla="*/ 44 w 176"/>
              <a:gd name="T111" fmla="*/ 56 h 128"/>
              <a:gd name="T112" fmla="*/ 44 w 176"/>
              <a:gd name="T113" fmla="*/ 4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28">
                <a:moveTo>
                  <a:pt x="20" y="24"/>
                </a:moveTo>
                <a:cubicBezTo>
                  <a:pt x="156" y="24"/>
                  <a:pt x="156" y="24"/>
                  <a:pt x="156" y="24"/>
                </a:cubicBezTo>
                <a:cubicBezTo>
                  <a:pt x="158" y="24"/>
                  <a:pt x="160" y="22"/>
                  <a:pt x="160" y="20"/>
                </a:cubicBezTo>
                <a:cubicBezTo>
                  <a:pt x="160" y="18"/>
                  <a:pt x="158" y="16"/>
                  <a:pt x="156" y="16"/>
                </a:cubicBezTo>
                <a:cubicBezTo>
                  <a:pt x="20" y="16"/>
                  <a:pt x="20" y="16"/>
                  <a:pt x="20" y="16"/>
                </a:cubicBezTo>
                <a:cubicBezTo>
                  <a:pt x="18" y="16"/>
                  <a:pt x="16" y="18"/>
                  <a:pt x="16" y="20"/>
                </a:cubicBezTo>
                <a:cubicBezTo>
                  <a:pt x="16" y="22"/>
                  <a:pt x="18" y="24"/>
                  <a:pt x="20" y="24"/>
                </a:cubicBezTo>
                <a:moveTo>
                  <a:pt x="36" y="8"/>
                </a:moveTo>
                <a:cubicBezTo>
                  <a:pt x="140" y="8"/>
                  <a:pt x="140" y="8"/>
                  <a:pt x="140" y="8"/>
                </a:cubicBezTo>
                <a:cubicBezTo>
                  <a:pt x="142" y="8"/>
                  <a:pt x="144" y="6"/>
                  <a:pt x="144" y="4"/>
                </a:cubicBezTo>
                <a:cubicBezTo>
                  <a:pt x="144" y="2"/>
                  <a:pt x="142" y="0"/>
                  <a:pt x="140" y="0"/>
                </a:cubicBezTo>
                <a:cubicBezTo>
                  <a:pt x="36" y="0"/>
                  <a:pt x="36" y="0"/>
                  <a:pt x="36" y="0"/>
                </a:cubicBezTo>
                <a:cubicBezTo>
                  <a:pt x="34" y="0"/>
                  <a:pt x="32" y="2"/>
                  <a:pt x="32" y="4"/>
                </a:cubicBezTo>
                <a:cubicBezTo>
                  <a:pt x="32" y="6"/>
                  <a:pt x="34" y="8"/>
                  <a:pt x="36" y="8"/>
                </a:cubicBezTo>
                <a:moveTo>
                  <a:pt x="140" y="104"/>
                </a:moveTo>
                <a:cubicBezTo>
                  <a:pt x="132" y="104"/>
                  <a:pt x="132" y="104"/>
                  <a:pt x="132" y="104"/>
                </a:cubicBezTo>
                <a:cubicBezTo>
                  <a:pt x="130" y="104"/>
                  <a:pt x="128" y="106"/>
                  <a:pt x="128" y="108"/>
                </a:cubicBezTo>
                <a:cubicBezTo>
                  <a:pt x="128" y="110"/>
                  <a:pt x="130" y="112"/>
                  <a:pt x="132" y="112"/>
                </a:cubicBezTo>
                <a:cubicBezTo>
                  <a:pt x="140" y="112"/>
                  <a:pt x="140" y="112"/>
                  <a:pt x="140" y="112"/>
                </a:cubicBezTo>
                <a:cubicBezTo>
                  <a:pt x="142" y="112"/>
                  <a:pt x="144" y="110"/>
                  <a:pt x="144" y="108"/>
                </a:cubicBezTo>
                <a:cubicBezTo>
                  <a:pt x="144" y="106"/>
                  <a:pt x="142" y="104"/>
                  <a:pt x="140" y="104"/>
                </a:cubicBezTo>
                <a:moveTo>
                  <a:pt x="168" y="32"/>
                </a:moveTo>
                <a:cubicBezTo>
                  <a:pt x="8" y="32"/>
                  <a:pt x="8" y="32"/>
                  <a:pt x="8" y="32"/>
                </a:cubicBezTo>
                <a:cubicBezTo>
                  <a:pt x="4" y="32"/>
                  <a:pt x="0" y="36"/>
                  <a:pt x="0" y="40"/>
                </a:cubicBezTo>
                <a:cubicBezTo>
                  <a:pt x="0" y="120"/>
                  <a:pt x="0" y="120"/>
                  <a:pt x="0" y="120"/>
                </a:cubicBezTo>
                <a:cubicBezTo>
                  <a:pt x="0" y="124"/>
                  <a:pt x="4" y="128"/>
                  <a:pt x="8" y="128"/>
                </a:cubicBezTo>
                <a:cubicBezTo>
                  <a:pt x="168" y="128"/>
                  <a:pt x="168" y="128"/>
                  <a:pt x="168" y="128"/>
                </a:cubicBezTo>
                <a:cubicBezTo>
                  <a:pt x="172" y="128"/>
                  <a:pt x="176" y="124"/>
                  <a:pt x="176" y="120"/>
                </a:cubicBezTo>
                <a:cubicBezTo>
                  <a:pt x="176" y="40"/>
                  <a:pt x="176" y="40"/>
                  <a:pt x="176" y="40"/>
                </a:cubicBezTo>
                <a:cubicBezTo>
                  <a:pt x="176" y="36"/>
                  <a:pt x="172" y="32"/>
                  <a:pt x="168" y="32"/>
                </a:cubicBezTo>
                <a:moveTo>
                  <a:pt x="12" y="40"/>
                </a:moveTo>
                <a:cubicBezTo>
                  <a:pt x="14" y="40"/>
                  <a:pt x="16" y="42"/>
                  <a:pt x="16" y="44"/>
                </a:cubicBezTo>
                <a:cubicBezTo>
                  <a:pt x="16" y="46"/>
                  <a:pt x="14" y="48"/>
                  <a:pt x="12" y="48"/>
                </a:cubicBezTo>
                <a:cubicBezTo>
                  <a:pt x="10" y="48"/>
                  <a:pt x="8" y="46"/>
                  <a:pt x="8" y="44"/>
                </a:cubicBezTo>
                <a:cubicBezTo>
                  <a:pt x="8" y="42"/>
                  <a:pt x="10" y="40"/>
                  <a:pt x="12" y="40"/>
                </a:cubicBezTo>
                <a:moveTo>
                  <a:pt x="12" y="120"/>
                </a:moveTo>
                <a:cubicBezTo>
                  <a:pt x="10" y="120"/>
                  <a:pt x="8" y="118"/>
                  <a:pt x="8" y="116"/>
                </a:cubicBezTo>
                <a:cubicBezTo>
                  <a:pt x="8" y="114"/>
                  <a:pt x="10" y="112"/>
                  <a:pt x="12" y="112"/>
                </a:cubicBezTo>
                <a:cubicBezTo>
                  <a:pt x="14" y="112"/>
                  <a:pt x="16" y="114"/>
                  <a:pt x="16" y="116"/>
                </a:cubicBezTo>
                <a:cubicBezTo>
                  <a:pt x="16" y="118"/>
                  <a:pt x="14" y="120"/>
                  <a:pt x="12" y="120"/>
                </a:cubicBezTo>
                <a:moveTo>
                  <a:pt x="164" y="120"/>
                </a:moveTo>
                <a:cubicBezTo>
                  <a:pt x="162" y="120"/>
                  <a:pt x="160" y="118"/>
                  <a:pt x="160" y="116"/>
                </a:cubicBezTo>
                <a:cubicBezTo>
                  <a:pt x="160" y="114"/>
                  <a:pt x="162" y="112"/>
                  <a:pt x="164" y="112"/>
                </a:cubicBezTo>
                <a:cubicBezTo>
                  <a:pt x="166" y="112"/>
                  <a:pt x="168" y="114"/>
                  <a:pt x="168" y="116"/>
                </a:cubicBezTo>
                <a:cubicBezTo>
                  <a:pt x="168" y="118"/>
                  <a:pt x="166" y="120"/>
                  <a:pt x="164" y="120"/>
                </a:cubicBezTo>
                <a:moveTo>
                  <a:pt x="168" y="105"/>
                </a:moveTo>
                <a:cubicBezTo>
                  <a:pt x="167" y="104"/>
                  <a:pt x="165" y="104"/>
                  <a:pt x="164" y="104"/>
                </a:cubicBezTo>
                <a:cubicBezTo>
                  <a:pt x="157" y="104"/>
                  <a:pt x="152" y="109"/>
                  <a:pt x="152" y="116"/>
                </a:cubicBezTo>
                <a:cubicBezTo>
                  <a:pt x="152" y="117"/>
                  <a:pt x="152" y="119"/>
                  <a:pt x="153" y="120"/>
                </a:cubicBezTo>
                <a:cubicBezTo>
                  <a:pt x="23" y="120"/>
                  <a:pt x="23" y="120"/>
                  <a:pt x="23" y="120"/>
                </a:cubicBezTo>
                <a:cubicBezTo>
                  <a:pt x="24" y="119"/>
                  <a:pt x="24" y="117"/>
                  <a:pt x="24" y="116"/>
                </a:cubicBezTo>
                <a:cubicBezTo>
                  <a:pt x="24" y="109"/>
                  <a:pt x="19" y="104"/>
                  <a:pt x="12" y="104"/>
                </a:cubicBezTo>
                <a:cubicBezTo>
                  <a:pt x="11" y="104"/>
                  <a:pt x="9" y="104"/>
                  <a:pt x="8" y="105"/>
                </a:cubicBezTo>
                <a:cubicBezTo>
                  <a:pt x="8" y="55"/>
                  <a:pt x="8" y="55"/>
                  <a:pt x="8" y="55"/>
                </a:cubicBezTo>
                <a:cubicBezTo>
                  <a:pt x="9" y="56"/>
                  <a:pt x="11" y="56"/>
                  <a:pt x="12" y="56"/>
                </a:cubicBezTo>
                <a:cubicBezTo>
                  <a:pt x="19" y="56"/>
                  <a:pt x="24" y="51"/>
                  <a:pt x="24" y="44"/>
                </a:cubicBezTo>
                <a:cubicBezTo>
                  <a:pt x="24" y="43"/>
                  <a:pt x="24" y="41"/>
                  <a:pt x="23" y="40"/>
                </a:cubicBezTo>
                <a:cubicBezTo>
                  <a:pt x="153" y="40"/>
                  <a:pt x="153" y="40"/>
                  <a:pt x="153" y="40"/>
                </a:cubicBezTo>
                <a:cubicBezTo>
                  <a:pt x="152" y="41"/>
                  <a:pt x="152" y="43"/>
                  <a:pt x="152" y="44"/>
                </a:cubicBezTo>
                <a:cubicBezTo>
                  <a:pt x="152" y="51"/>
                  <a:pt x="157" y="56"/>
                  <a:pt x="164" y="56"/>
                </a:cubicBezTo>
                <a:cubicBezTo>
                  <a:pt x="165" y="56"/>
                  <a:pt x="167" y="56"/>
                  <a:pt x="168" y="55"/>
                </a:cubicBezTo>
                <a:lnTo>
                  <a:pt x="168" y="105"/>
                </a:lnTo>
                <a:close/>
                <a:moveTo>
                  <a:pt x="164" y="48"/>
                </a:moveTo>
                <a:cubicBezTo>
                  <a:pt x="162" y="48"/>
                  <a:pt x="160" y="46"/>
                  <a:pt x="160" y="44"/>
                </a:cubicBezTo>
                <a:cubicBezTo>
                  <a:pt x="160" y="42"/>
                  <a:pt x="162" y="40"/>
                  <a:pt x="164" y="40"/>
                </a:cubicBezTo>
                <a:cubicBezTo>
                  <a:pt x="166" y="40"/>
                  <a:pt x="168" y="42"/>
                  <a:pt x="168" y="44"/>
                </a:cubicBezTo>
                <a:cubicBezTo>
                  <a:pt x="168" y="46"/>
                  <a:pt x="166" y="48"/>
                  <a:pt x="164" y="48"/>
                </a:cubicBezTo>
                <a:moveTo>
                  <a:pt x="88" y="48"/>
                </a:moveTo>
                <a:cubicBezTo>
                  <a:pt x="70" y="48"/>
                  <a:pt x="56" y="62"/>
                  <a:pt x="56" y="80"/>
                </a:cubicBezTo>
                <a:cubicBezTo>
                  <a:pt x="56" y="98"/>
                  <a:pt x="70" y="112"/>
                  <a:pt x="88" y="112"/>
                </a:cubicBezTo>
                <a:cubicBezTo>
                  <a:pt x="106" y="112"/>
                  <a:pt x="120" y="98"/>
                  <a:pt x="120" y="80"/>
                </a:cubicBezTo>
                <a:cubicBezTo>
                  <a:pt x="120" y="62"/>
                  <a:pt x="106" y="48"/>
                  <a:pt x="88" y="48"/>
                </a:cubicBezTo>
                <a:moveTo>
                  <a:pt x="97" y="74"/>
                </a:moveTo>
                <a:cubicBezTo>
                  <a:pt x="95" y="78"/>
                  <a:pt x="95" y="78"/>
                  <a:pt x="95" y="78"/>
                </a:cubicBezTo>
                <a:cubicBezTo>
                  <a:pt x="81" y="78"/>
                  <a:pt x="81" y="78"/>
                  <a:pt x="81" y="78"/>
                </a:cubicBezTo>
                <a:cubicBezTo>
                  <a:pt x="81" y="78"/>
                  <a:pt x="81" y="78"/>
                  <a:pt x="81" y="79"/>
                </a:cubicBezTo>
                <a:cubicBezTo>
                  <a:pt x="81" y="80"/>
                  <a:pt x="81" y="80"/>
                  <a:pt x="81" y="80"/>
                </a:cubicBezTo>
                <a:cubicBezTo>
                  <a:pt x="81" y="81"/>
                  <a:pt x="81" y="81"/>
                  <a:pt x="81" y="82"/>
                </a:cubicBezTo>
                <a:cubicBezTo>
                  <a:pt x="94" y="82"/>
                  <a:pt x="94" y="82"/>
                  <a:pt x="94" y="82"/>
                </a:cubicBezTo>
                <a:cubicBezTo>
                  <a:pt x="93" y="85"/>
                  <a:pt x="93" y="85"/>
                  <a:pt x="93" y="85"/>
                </a:cubicBezTo>
                <a:cubicBezTo>
                  <a:pt x="81" y="85"/>
                  <a:pt x="81" y="85"/>
                  <a:pt x="81" y="85"/>
                </a:cubicBezTo>
                <a:cubicBezTo>
                  <a:pt x="81" y="88"/>
                  <a:pt x="82" y="90"/>
                  <a:pt x="84" y="92"/>
                </a:cubicBezTo>
                <a:cubicBezTo>
                  <a:pt x="86" y="94"/>
                  <a:pt x="88" y="95"/>
                  <a:pt x="91" y="95"/>
                </a:cubicBezTo>
                <a:cubicBezTo>
                  <a:pt x="93" y="95"/>
                  <a:pt x="95" y="95"/>
                  <a:pt x="96" y="94"/>
                </a:cubicBezTo>
                <a:cubicBezTo>
                  <a:pt x="97" y="94"/>
                  <a:pt x="99" y="93"/>
                  <a:pt x="100" y="91"/>
                </a:cubicBezTo>
                <a:cubicBezTo>
                  <a:pt x="100" y="98"/>
                  <a:pt x="100" y="98"/>
                  <a:pt x="100" y="98"/>
                </a:cubicBezTo>
                <a:cubicBezTo>
                  <a:pt x="97" y="99"/>
                  <a:pt x="94" y="100"/>
                  <a:pt x="91" y="100"/>
                </a:cubicBezTo>
                <a:cubicBezTo>
                  <a:pt x="86" y="100"/>
                  <a:pt x="82" y="99"/>
                  <a:pt x="79" y="95"/>
                </a:cubicBezTo>
                <a:cubicBezTo>
                  <a:pt x="76" y="93"/>
                  <a:pt x="75" y="89"/>
                  <a:pt x="74" y="85"/>
                </a:cubicBezTo>
                <a:cubicBezTo>
                  <a:pt x="70" y="85"/>
                  <a:pt x="70" y="85"/>
                  <a:pt x="70" y="85"/>
                </a:cubicBezTo>
                <a:cubicBezTo>
                  <a:pt x="71" y="82"/>
                  <a:pt x="71" y="82"/>
                  <a:pt x="71" y="82"/>
                </a:cubicBezTo>
                <a:cubicBezTo>
                  <a:pt x="74" y="82"/>
                  <a:pt x="74" y="82"/>
                  <a:pt x="74" y="82"/>
                </a:cubicBezTo>
                <a:cubicBezTo>
                  <a:pt x="74" y="81"/>
                  <a:pt x="74" y="81"/>
                  <a:pt x="74" y="81"/>
                </a:cubicBezTo>
                <a:cubicBezTo>
                  <a:pt x="74" y="80"/>
                  <a:pt x="74" y="80"/>
                  <a:pt x="74" y="80"/>
                </a:cubicBezTo>
                <a:cubicBezTo>
                  <a:pt x="74" y="79"/>
                  <a:pt x="74" y="79"/>
                  <a:pt x="74" y="79"/>
                </a:cubicBezTo>
                <a:cubicBezTo>
                  <a:pt x="74" y="79"/>
                  <a:pt x="74" y="78"/>
                  <a:pt x="74" y="78"/>
                </a:cubicBezTo>
                <a:cubicBezTo>
                  <a:pt x="70" y="78"/>
                  <a:pt x="70" y="78"/>
                  <a:pt x="70" y="78"/>
                </a:cubicBezTo>
                <a:cubicBezTo>
                  <a:pt x="71" y="74"/>
                  <a:pt x="71" y="74"/>
                  <a:pt x="71" y="74"/>
                </a:cubicBezTo>
                <a:cubicBezTo>
                  <a:pt x="74" y="74"/>
                  <a:pt x="74" y="74"/>
                  <a:pt x="74" y="74"/>
                </a:cubicBezTo>
                <a:cubicBezTo>
                  <a:pt x="75" y="70"/>
                  <a:pt x="77" y="67"/>
                  <a:pt x="80" y="64"/>
                </a:cubicBezTo>
                <a:cubicBezTo>
                  <a:pt x="83" y="61"/>
                  <a:pt x="86" y="60"/>
                  <a:pt x="91" y="60"/>
                </a:cubicBezTo>
                <a:cubicBezTo>
                  <a:pt x="95" y="60"/>
                  <a:pt x="98" y="61"/>
                  <a:pt x="102" y="63"/>
                </a:cubicBezTo>
                <a:cubicBezTo>
                  <a:pt x="99" y="68"/>
                  <a:pt x="99" y="68"/>
                  <a:pt x="99" y="68"/>
                </a:cubicBezTo>
                <a:cubicBezTo>
                  <a:pt x="96" y="66"/>
                  <a:pt x="94" y="65"/>
                  <a:pt x="91" y="65"/>
                </a:cubicBezTo>
                <a:cubicBezTo>
                  <a:pt x="88" y="65"/>
                  <a:pt x="86" y="66"/>
                  <a:pt x="84" y="68"/>
                </a:cubicBezTo>
                <a:cubicBezTo>
                  <a:pt x="83" y="70"/>
                  <a:pt x="82" y="72"/>
                  <a:pt x="81" y="74"/>
                </a:cubicBezTo>
                <a:lnTo>
                  <a:pt x="97" y="74"/>
                </a:lnTo>
                <a:close/>
                <a:moveTo>
                  <a:pt x="44" y="48"/>
                </a:moveTo>
                <a:cubicBezTo>
                  <a:pt x="36" y="48"/>
                  <a:pt x="36" y="48"/>
                  <a:pt x="36" y="48"/>
                </a:cubicBezTo>
                <a:cubicBezTo>
                  <a:pt x="34" y="48"/>
                  <a:pt x="32" y="50"/>
                  <a:pt x="32" y="52"/>
                </a:cubicBezTo>
                <a:cubicBezTo>
                  <a:pt x="32" y="54"/>
                  <a:pt x="34" y="56"/>
                  <a:pt x="36" y="56"/>
                </a:cubicBezTo>
                <a:cubicBezTo>
                  <a:pt x="44" y="56"/>
                  <a:pt x="44" y="56"/>
                  <a:pt x="44" y="56"/>
                </a:cubicBezTo>
                <a:cubicBezTo>
                  <a:pt x="46" y="56"/>
                  <a:pt x="48" y="54"/>
                  <a:pt x="48" y="52"/>
                </a:cubicBezTo>
                <a:cubicBezTo>
                  <a:pt x="48" y="50"/>
                  <a:pt x="46" y="48"/>
                  <a:pt x="44" y="48"/>
                </a:cubicBezTo>
              </a:path>
            </a:pathLst>
          </a:custGeom>
          <a:solidFill>
            <a:schemeClr val="accent2">
              <a:lumMod val="100000"/>
            </a:schemeClr>
          </a:solidFill>
          <a:ln>
            <a:noFill/>
          </a:ln>
        </p:spPr>
        <p:txBody>
          <a:bodyPr anchor="ctr"/>
          <a:lstStyle/>
          <a:p>
            <a:pPr algn="ctr">
              <a:lnSpc>
                <a:spcPct val="130000"/>
              </a:lnSpc>
            </a:pPr>
          </a:p>
        </p:txBody>
      </p:sp>
      <p:sp>
        <p:nvSpPr>
          <p:cNvPr id="12" name="矩形 11"/>
          <p:cNvSpPr/>
          <p:nvPr>
            <p:custDataLst>
              <p:tags r:id="rId6"/>
            </p:custDataLst>
          </p:nvPr>
        </p:nvSpPr>
        <p:spPr>
          <a:xfrm>
            <a:off x="6875910" y="3743146"/>
            <a:ext cx="4052147" cy="8064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p>
        </p:txBody>
      </p:sp>
      <p:sp>
        <p:nvSpPr>
          <p:cNvPr id="13" name="文本框 12"/>
          <p:cNvSpPr txBox="1"/>
          <p:nvPr>
            <p:custDataLst>
              <p:tags r:id="rId7"/>
            </p:custDataLst>
          </p:nvPr>
        </p:nvSpPr>
        <p:spPr>
          <a:xfrm>
            <a:off x="8240664" y="3858065"/>
            <a:ext cx="2346969" cy="576563"/>
          </a:xfrm>
          <a:prstGeom prst="rect">
            <a:avLst/>
          </a:prstGeom>
          <a:noFill/>
        </p:spPr>
        <p:txBody>
          <a:bodyPr wrap="square" lIns="90000" tIns="46800" rIns="90000" bIns="46800" anchor="ctr" anchorCtr="0">
            <a:normAutofit/>
          </a:bodyPr>
          <a:lstStyle/>
          <a:p>
            <a:pPr>
              <a:lnSpc>
                <a:spcPct val="12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总结</a:t>
            </a:r>
            <a:endParaRPr lang="zh-CN" altLang="en-US" sz="2000" spc="150" dirty="0">
              <a:solidFill>
                <a:schemeClr val="tx1">
                  <a:lumMod val="50000"/>
                  <a:lumOff val="50000"/>
                </a:schemeClr>
              </a:solidFill>
              <a:latin typeface="微软雅黑" panose="020B0503020204020204" charset="-122"/>
              <a:ea typeface="微软雅黑" panose="020B0503020204020204" charset="-122"/>
            </a:endParaRPr>
          </a:p>
        </p:txBody>
      </p:sp>
      <p:sp>
        <p:nvSpPr>
          <p:cNvPr id="14" name="任意多边形 13"/>
          <p:cNvSpPr/>
          <p:nvPr>
            <p:custDataLst>
              <p:tags r:id="rId8"/>
            </p:custDataLst>
          </p:nvPr>
        </p:nvSpPr>
        <p:spPr bwMode="auto">
          <a:xfrm flipH="1">
            <a:off x="7315287" y="3924752"/>
            <a:ext cx="486000" cy="443188"/>
          </a:xfrm>
          <a:custGeom>
            <a:avLst/>
            <a:gdLst>
              <a:gd name="T0" fmla="*/ 104 w 176"/>
              <a:gd name="T1" fmla="*/ 28 h 160"/>
              <a:gd name="T2" fmla="*/ 108 w 176"/>
              <a:gd name="T3" fmla="*/ 48 h 160"/>
              <a:gd name="T4" fmla="*/ 112 w 176"/>
              <a:gd name="T5" fmla="*/ 28 h 160"/>
              <a:gd name="T6" fmla="*/ 132 w 176"/>
              <a:gd name="T7" fmla="*/ 24 h 160"/>
              <a:gd name="T8" fmla="*/ 112 w 176"/>
              <a:gd name="T9" fmla="*/ 20 h 160"/>
              <a:gd name="T10" fmla="*/ 108 w 176"/>
              <a:gd name="T11" fmla="*/ 0 h 160"/>
              <a:gd name="T12" fmla="*/ 104 w 176"/>
              <a:gd name="T13" fmla="*/ 20 h 160"/>
              <a:gd name="T14" fmla="*/ 84 w 176"/>
              <a:gd name="T15" fmla="*/ 24 h 160"/>
              <a:gd name="T16" fmla="*/ 160 w 176"/>
              <a:gd name="T17" fmla="*/ 133 h 160"/>
              <a:gd name="T18" fmla="*/ 176 w 176"/>
              <a:gd name="T19" fmla="*/ 61 h 160"/>
              <a:gd name="T20" fmla="*/ 176 w 176"/>
              <a:gd name="T21" fmla="*/ 60 h 160"/>
              <a:gd name="T22" fmla="*/ 44 w 176"/>
              <a:gd name="T23" fmla="*/ 56 h 160"/>
              <a:gd name="T24" fmla="*/ 38 w 176"/>
              <a:gd name="T25" fmla="*/ 35 h 160"/>
              <a:gd name="T26" fmla="*/ 4 w 176"/>
              <a:gd name="T27" fmla="*/ 32 h 160"/>
              <a:gd name="T28" fmla="*/ 4 w 176"/>
              <a:gd name="T29" fmla="*/ 40 h 160"/>
              <a:gd name="T30" fmla="*/ 56 w 176"/>
              <a:gd name="T31" fmla="*/ 133 h 160"/>
              <a:gd name="T32" fmla="*/ 58 w 176"/>
              <a:gd name="T33" fmla="*/ 136 h 160"/>
              <a:gd name="T34" fmla="*/ 72 w 176"/>
              <a:gd name="T35" fmla="*/ 160 h 160"/>
              <a:gd name="T36" fmla="*/ 86 w 176"/>
              <a:gd name="T37" fmla="*/ 136 h 160"/>
              <a:gd name="T38" fmla="*/ 128 w 176"/>
              <a:gd name="T39" fmla="*/ 144 h 160"/>
              <a:gd name="T40" fmla="*/ 160 w 176"/>
              <a:gd name="T41" fmla="*/ 144 h 160"/>
              <a:gd name="T42" fmla="*/ 160 w 176"/>
              <a:gd name="T43" fmla="*/ 133 h 160"/>
              <a:gd name="T44" fmla="*/ 167 w 176"/>
              <a:gd name="T45" fmla="*/ 64 h 160"/>
              <a:gd name="T46" fmla="*/ 142 w 176"/>
              <a:gd name="T47" fmla="*/ 80 h 160"/>
              <a:gd name="T48" fmla="*/ 46 w 176"/>
              <a:gd name="T49" fmla="*/ 64 h 160"/>
              <a:gd name="T50" fmla="*/ 74 w 176"/>
              <a:gd name="T51" fmla="*/ 80 h 160"/>
              <a:gd name="T52" fmla="*/ 46 w 176"/>
              <a:gd name="T53" fmla="*/ 64 h 160"/>
              <a:gd name="T54" fmla="*/ 52 w 176"/>
              <a:gd name="T55" fmla="*/ 88 h 160"/>
              <a:gd name="T56" fmla="*/ 77 w 176"/>
              <a:gd name="T57" fmla="*/ 104 h 160"/>
              <a:gd name="T58" fmla="*/ 59 w 176"/>
              <a:gd name="T59" fmla="*/ 112 h 160"/>
              <a:gd name="T60" fmla="*/ 80 w 176"/>
              <a:gd name="T61" fmla="*/ 128 h 160"/>
              <a:gd name="T62" fmla="*/ 59 w 176"/>
              <a:gd name="T63" fmla="*/ 112 h 160"/>
              <a:gd name="T64" fmla="*/ 64 w 176"/>
              <a:gd name="T65" fmla="*/ 144 h 160"/>
              <a:gd name="T66" fmla="*/ 80 w 176"/>
              <a:gd name="T67" fmla="*/ 144 h 160"/>
              <a:gd name="T68" fmla="*/ 104 w 176"/>
              <a:gd name="T69" fmla="*/ 128 h 160"/>
              <a:gd name="T70" fmla="*/ 86 w 176"/>
              <a:gd name="T71" fmla="*/ 112 h 160"/>
              <a:gd name="T72" fmla="*/ 104 w 176"/>
              <a:gd name="T73" fmla="*/ 128 h 160"/>
              <a:gd name="T74" fmla="*/ 85 w 176"/>
              <a:gd name="T75" fmla="*/ 104 h 160"/>
              <a:gd name="T76" fmla="*/ 104 w 176"/>
              <a:gd name="T77" fmla="*/ 88 h 160"/>
              <a:gd name="T78" fmla="*/ 104 w 176"/>
              <a:gd name="T79" fmla="*/ 80 h 160"/>
              <a:gd name="T80" fmla="*/ 80 w 176"/>
              <a:gd name="T81" fmla="*/ 64 h 160"/>
              <a:gd name="T82" fmla="*/ 104 w 176"/>
              <a:gd name="T83" fmla="*/ 80 h 160"/>
              <a:gd name="T84" fmla="*/ 112 w 176"/>
              <a:gd name="T85" fmla="*/ 128 h 160"/>
              <a:gd name="T86" fmla="*/ 130 w 176"/>
              <a:gd name="T87" fmla="*/ 112 h 160"/>
              <a:gd name="T88" fmla="*/ 131 w 176"/>
              <a:gd name="T89" fmla="*/ 104 h 160"/>
              <a:gd name="T90" fmla="*/ 112 w 176"/>
              <a:gd name="T91" fmla="*/ 88 h 160"/>
              <a:gd name="T92" fmla="*/ 131 w 176"/>
              <a:gd name="T93" fmla="*/ 104 h 160"/>
              <a:gd name="T94" fmla="*/ 112 w 176"/>
              <a:gd name="T95" fmla="*/ 80 h 160"/>
              <a:gd name="T96" fmla="*/ 136 w 176"/>
              <a:gd name="T97" fmla="*/ 64 h 160"/>
              <a:gd name="T98" fmla="*/ 144 w 176"/>
              <a:gd name="T99" fmla="*/ 152 h 160"/>
              <a:gd name="T100" fmla="*/ 144 w 176"/>
              <a:gd name="T101" fmla="*/ 136 h 160"/>
              <a:gd name="T102" fmla="*/ 144 w 176"/>
              <a:gd name="T103" fmla="*/ 152 h 160"/>
              <a:gd name="T104" fmla="*/ 136 w 176"/>
              <a:gd name="T105" fmla="*/ 128 h 160"/>
              <a:gd name="T106" fmla="*/ 156 w 176"/>
              <a:gd name="T107" fmla="*/ 112 h 160"/>
              <a:gd name="T108" fmla="*/ 139 w 176"/>
              <a:gd name="T109" fmla="*/ 104 h 160"/>
              <a:gd name="T110" fmla="*/ 162 w 176"/>
              <a:gd name="T111" fmla="*/ 88 h 160"/>
              <a:gd name="T112" fmla="*/ 139 w 176"/>
              <a:gd name="T113" fmla="*/ 10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88" y="28"/>
                </a:moveTo>
                <a:cubicBezTo>
                  <a:pt x="104" y="28"/>
                  <a:pt x="104" y="28"/>
                  <a:pt x="104" y="28"/>
                </a:cubicBezTo>
                <a:cubicBezTo>
                  <a:pt x="104" y="44"/>
                  <a:pt x="104" y="44"/>
                  <a:pt x="104" y="44"/>
                </a:cubicBezTo>
                <a:cubicBezTo>
                  <a:pt x="104" y="46"/>
                  <a:pt x="106" y="48"/>
                  <a:pt x="108" y="48"/>
                </a:cubicBezTo>
                <a:cubicBezTo>
                  <a:pt x="110" y="48"/>
                  <a:pt x="112" y="46"/>
                  <a:pt x="112" y="44"/>
                </a:cubicBezTo>
                <a:cubicBezTo>
                  <a:pt x="112" y="28"/>
                  <a:pt x="112" y="28"/>
                  <a:pt x="112" y="28"/>
                </a:cubicBezTo>
                <a:cubicBezTo>
                  <a:pt x="128" y="28"/>
                  <a:pt x="128" y="28"/>
                  <a:pt x="128" y="28"/>
                </a:cubicBezTo>
                <a:cubicBezTo>
                  <a:pt x="130" y="28"/>
                  <a:pt x="132" y="26"/>
                  <a:pt x="132" y="24"/>
                </a:cubicBezTo>
                <a:cubicBezTo>
                  <a:pt x="132" y="22"/>
                  <a:pt x="130" y="20"/>
                  <a:pt x="128" y="20"/>
                </a:cubicBezTo>
                <a:cubicBezTo>
                  <a:pt x="112" y="20"/>
                  <a:pt x="112" y="20"/>
                  <a:pt x="112" y="20"/>
                </a:cubicBezTo>
                <a:cubicBezTo>
                  <a:pt x="112" y="4"/>
                  <a:pt x="112" y="4"/>
                  <a:pt x="112" y="4"/>
                </a:cubicBezTo>
                <a:cubicBezTo>
                  <a:pt x="112" y="2"/>
                  <a:pt x="110" y="0"/>
                  <a:pt x="108" y="0"/>
                </a:cubicBezTo>
                <a:cubicBezTo>
                  <a:pt x="106" y="0"/>
                  <a:pt x="104" y="2"/>
                  <a:pt x="104" y="4"/>
                </a:cubicBezTo>
                <a:cubicBezTo>
                  <a:pt x="104" y="20"/>
                  <a:pt x="104" y="20"/>
                  <a:pt x="104" y="20"/>
                </a:cubicBezTo>
                <a:cubicBezTo>
                  <a:pt x="88" y="20"/>
                  <a:pt x="88" y="20"/>
                  <a:pt x="88" y="20"/>
                </a:cubicBezTo>
                <a:cubicBezTo>
                  <a:pt x="86" y="20"/>
                  <a:pt x="84" y="22"/>
                  <a:pt x="84" y="24"/>
                </a:cubicBezTo>
                <a:cubicBezTo>
                  <a:pt x="84" y="26"/>
                  <a:pt x="86" y="28"/>
                  <a:pt x="88" y="28"/>
                </a:cubicBezTo>
                <a:moveTo>
                  <a:pt x="160" y="133"/>
                </a:moveTo>
                <a:cubicBezTo>
                  <a:pt x="160" y="133"/>
                  <a:pt x="160" y="133"/>
                  <a:pt x="160" y="133"/>
                </a:cubicBezTo>
                <a:cubicBezTo>
                  <a:pt x="176" y="61"/>
                  <a:pt x="176" y="61"/>
                  <a:pt x="176" y="61"/>
                </a:cubicBezTo>
                <a:cubicBezTo>
                  <a:pt x="176" y="61"/>
                  <a:pt x="176" y="61"/>
                  <a:pt x="176" y="61"/>
                </a:cubicBezTo>
                <a:cubicBezTo>
                  <a:pt x="176" y="61"/>
                  <a:pt x="176" y="60"/>
                  <a:pt x="176" y="60"/>
                </a:cubicBezTo>
                <a:cubicBezTo>
                  <a:pt x="176" y="58"/>
                  <a:pt x="174" y="56"/>
                  <a:pt x="172" y="56"/>
                </a:cubicBezTo>
                <a:cubicBezTo>
                  <a:pt x="44" y="56"/>
                  <a:pt x="44" y="56"/>
                  <a:pt x="44" y="56"/>
                </a:cubicBezTo>
                <a:cubicBezTo>
                  <a:pt x="38" y="35"/>
                  <a:pt x="38" y="35"/>
                  <a:pt x="38" y="35"/>
                </a:cubicBezTo>
                <a:cubicBezTo>
                  <a:pt x="38" y="35"/>
                  <a:pt x="38" y="35"/>
                  <a:pt x="38" y="35"/>
                </a:cubicBezTo>
                <a:cubicBezTo>
                  <a:pt x="38" y="33"/>
                  <a:pt x="36" y="32"/>
                  <a:pt x="34" y="32"/>
                </a:cubicBezTo>
                <a:cubicBezTo>
                  <a:pt x="4" y="32"/>
                  <a:pt x="4" y="32"/>
                  <a:pt x="4" y="32"/>
                </a:cubicBezTo>
                <a:cubicBezTo>
                  <a:pt x="2" y="32"/>
                  <a:pt x="0" y="34"/>
                  <a:pt x="0" y="36"/>
                </a:cubicBezTo>
                <a:cubicBezTo>
                  <a:pt x="0" y="38"/>
                  <a:pt x="2" y="40"/>
                  <a:pt x="4" y="40"/>
                </a:cubicBezTo>
                <a:cubicBezTo>
                  <a:pt x="31" y="40"/>
                  <a:pt x="31" y="40"/>
                  <a:pt x="31" y="40"/>
                </a:cubicBezTo>
                <a:cubicBezTo>
                  <a:pt x="56" y="133"/>
                  <a:pt x="56" y="133"/>
                  <a:pt x="56" y="133"/>
                </a:cubicBezTo>
                <a:cubicBezTo>
                  <a:pt x="56" y="133"/>
                  <a:pt x="56" y="133"/>
                  <a:pt x="56" y="133"/>
                </a:cubicBezTo>
                <a:cubicBezTo>
                  <a:pt x="57" y="134"/>
                  <a:pt x="57" y="135"/>
                  <a:pt x="58" y="136"/>
                </a:cubicBezTo>
                <a:cubicBezTo>
                  <a:pt x="57" y="138"/>
                  <a:pt x="56" y="141"/>
                  <a:pt x="56" y="144"/>
                </a:cubicBezTo>
                <a:cubicBezTo>
                  <a:pt x="56" y="153"/>
                  <a:pt x="63" y="160"/>
                  <a:pt x="72" y="160"/>
                </a:cubicBezTo>
                <a:cubicBezTo>
                  <a:pt x="81" y="160"/>
                  <a:pt x="88" y="153"/>
                  <a:pt x="88" y="144"/>
                </a:cubicBezTo>
                <a:cubicBezTo>
                  <a:pt x="88" y="141"/>
                  <a:pt x="87" y="138"/>
                  <a:pt x="86" y="136"/>
                </a:cubicBezTo>
                <a:cubicBezTo>
                  <a:pt x="130" y="136"/>
                  <a:pt x="130" y="136"/>
                  <a:pt x="130" y="136"/>
                </a:cubicBezTo>
                <a:cubicBezTo>
                  <a:pt x="129" y="138"/>
                  <a:pt x="128" y="141"/>
                  <a:pt x="128" y="144"/>
                </a:cubicBezTo>
                <a:cubicBezTo>
                  <a:pt x="128" y="153"/>
                  <a:pt x="135" y="160"/>
                  <a:pt x="144" y="160"/>
                </a:cubicBezTo>
                <a:cubicBezTo>
                  <a:pt x="153" y="160"/>
                  <a:pt x="160" y="153"/>
                  <a:pt x="160" y="144"/>
                </a:cubicBezTo>
                <a:cubicBezTo>
                  <a:pt x="160" y="141"/>
                  <a:pt x="159" y="138"/>
                  <a:pt x="158" y="136"/>
                </a:cubicBezTo>
                <a:cubicBezTo>
                  <a:pt x="159" y="135"/>
                  <a:pt x="160" y="134"/>
                  <a:pt x="160" y="133"/>
                </a:cubicBezTo>
                <a:moveTo>
                  <a:pt x="144" y="64"/>
                </a:moveTo>
                <a:cubicBezTo>
                  <a:pt x="167" y="64"/>
                  <a:pt x="167" y="64"/>
                  <a:pt x="167" y="64"/>
                </a:cubicBezTo>
                <a:cubicBezTo>
                  <a:pt x="163" y="80"/>
                  <a:pt x="163" y="80"/>
                  <a:pt x="163" y="80"/>
                </a:cubicBezTo>
                <a:cubicBezTo>
                  <a:pt x="142" y="80"/>
                  <a:pt x="142" y="80"/>
                  <a:pt x="142" y="80"/>
                </a:cubicBezTo>
                <a:lnTo>
                  <a:pt x="144" y="64"/>
                </a:lnTo>
                <a:close/>
                <a:moveTo>
                  <a:pt x="46" y="64"/>
                </a:moveTo>
                <a:cubicBezTo>
                  <a:pt x="72" y="64"/>
                  <a:pt x="72" y="64"/>
                  <a:pt x="72" y="64"/>
                </a:cubicBezTo>
                <a:cubicBezTo>
                  <a:pt x="74" y="80"/>
                  <a:pt x="74" y="80"/>
                  <a:pt x="74" y="80"/>
                </a:cubicBezTo>
                <a:cubicBezTo>
                  <a:pt x="50" y="80"/>
                  <a:pt x="50" y="80"/>
                  <a:pt x="50" y="80"/>
                </a:cubicBezTo>
                <a:lnTo>
                  <a:pt x="46" y="64"/>
                </a:lnTo>
                <a:close/>
                <a:moveTo>
                  <a:pt x="57" y="104"/>
                </a:moveTo>
                <a:cubicBezTo>
                  <a:pt x="52" y="88"/>
                  <a:pt x="52" y="88"/>
                  <a:pt x="52" y="88"/>
                </a:cubicBezTo>
                <a:cubicBezTo>
                  <a:pt x="75" y="88"/>
                  <a:pt x="75" y="88"/>
                  <a:pt x="75" y="88"/>
                </a:cubicBezTo>
                <a:cubicBezTo>
                  <a:pt x="77" y="104"/>
                  <a:pt x="77" y="104"/>
                  <a:pt x="77" y="104"/>
                </a:cubicBezTo>
                <a:lnTo>
                  <a:pt x="57" y="104"/>
                </a:lnTo>
                <a:close/>
                <a:moveTo>
                  <a:pt x="59" y="112"/>
                </a:moveTo>
                <a:cubicBezTo>
                  <a:pt x="78" y="112"/>
                  <a:pt x="78" y="112"/>
                  <a:pt x="78" y="112"/>
                </a:cubicBezTo>
                <a:cubicBezTo>
                  <a:pt x="80" y="128"/>
                  <a:pt x="80" y="128"/>
                  <a:pt x="80" y="128"/>
                </a:cubicBezTo>
                <a:cubicBezTo>
                  <a:pt x="63" y="128"/>
                  <a:pt x="63" y="128"/>
                  <a:pt x="63" y="128"/>
                </a:cubicBezTo>
                <a:lnTo>
                  <a:pt x="59" y="112"/>
                </a:lnTo>
                <a:close/>
                <a:moveTo>
                  <a:pt x="72" y="152"/>
                </a:moveTo>
                <a:cubicBezTo>
                  <a:pt x="68" y="152"/>
                  <a:pt x="64" y="148"/>
                  <a:pt x="64" y="144"/>
                </a:cubicBezTo>
                <a:cubicBezTo>
                  <a:pt x="64" y="140"/>
                  <a:pt x="68" y="136"/>
                  <a:pt x="72" y="136"/>
                </a:cubicBezTo>
                <a:cubicBezTo>
                  <a:pt x="76" y="136"/>
                  <a:pt x="80" y="140"/>
                  <a:pt x="80" y="144"/>
                </a:cubicBezTo>
                <a:cubicBezTo>
                  <a:pt x="80" y="148"/>
                  <a:pt x="76" y="152"/>
                  <a:pt x="72" y="152"/>
                </a:cubicBezTo>
                <a:moveTo>
                  <a:pt x="104" y="128"/>
                </a:moveTo>
                <a:cubicBezTo>
                  <a:pt x="88" y="128"/>
                  <a:pt x="88" y="128"/>
                  <a:pt x="88" y="128"/>
                </a:cubicBezTo>
                <a:cubicBezTo>
                  <a:pt x="86" y="112"/>
                  <a:pt x="86" y="112"/>
                  <a:pt x="86" y="112"/>
                </a:cubicBezTo>
                <a:cubicBezTo>
                  <a:pt x="104" y="112"/>
                  <a:pt x="104" y="112"/>
                  <a:pt x="104" y="112"/>
                </a:cubicBezTo>
                <a:lnTo>
                  <a:pt x="104" y="128"/>
                </a:lnTo>
                <a:close/>
                <a:moveTo>
                  <a:pt x="104" y="104"/>
                </a:moveTo>
                <a:cubicBezTo>
                  <a:pt x="85" y="104"/>
                  <a:pt x="85" y="104"/>
                  <a:pt x="85" y="104"/>
                </a:cubicBezTo>
                <a:cubicBezTo>
                  <a:pt x="83" y="88"/>
                  <a:pt x="83" y="88"/>
                  <a:pt x="83" y="88"/>
                </a:cubicBezTo>
                <a:cubicBezTo>
                  <a:pt x="104" y="88"/>
                  <a:pt x="104" y="88"/>
                  <a:pt x="104" y="88"/>
                </a:cubicBezTo>
                <a:lnTo>
                  <a:pt x="104" y="104"/>
                </a:lnTo>
                <a:close/>
                <a:moveTo>
                  <a:pt x="104" y="80"/>
                </a:moveTo>
                <a:cubicBezTo>
                  <a:pt x="82" y="80"/>
                  <a:pt x="82" y="80"/>
                  <a:pt x="82" y="80"/>
                </a:cubicBezTo>
                <a:cubicBezTo>
                  <a:pt x="80" y="64"/>
                  <a:pt x="80" y="64"/>
                  <a:pt x="80" y="64"/>
                </a:cubicBezTo>
                <a:cubicBezTo>
                  <a:pt x="104" y="64"/>
                  <a:pt x="104" y="64"/>
                  <a:pt x="104" y="64"/>
                </a:cubicBezTo>
                <a:lnTo>
                  <a:pt x="104" y="80"/>
                </a:lnTo>
                <a:close/>
                <a:moveTo>
                  <a:pt x="128" y="128"/>
                </a:moveTo>
                <a:cubicBezTo>
                  <a:pt x="112" y="128"/>
                  <a:pt x="112" y="128"/>
                  <a:pt x="112" y="128"/>
                </a:cubicBezTo>
                <a:cubicBezTo>
                  <a:pt x="112" y="112"/>
                  <a:pt x="112" y="112"/>
                  <a:pt x="112" y="112"/>
                </a:cubicBezTo>
                <a:cubicBezTo>
                  <a:pt x="130" y="112"/>
                  <a:pt x="130" y="112"/>
                  <a:pt x="130" y="112"/>
                </a:cubicBezTo>
                <a:lnTo>
                  <a:pt x="128" y="128"/>
                </a:lnTo>
                <a:close/>
                <a:moveTo>
                  <a:pt x="131" y="104"/>
                </a:moveTo>
                <a:cubicBezTo>
                  <a:pt x="112" y="104"/>
                  <a:pt x="112" y="104"/>
                  <a:pt x="112" y="104"/>
                </a:cubicBezTo>
                <a:cubicBezTo>
                  <a:pt x="112" y="88"/>
                  <a:pt x="112" y="88"/>
                  <a:pt x="112" y="88"/>
                </a:cubicBezTo>
                <a:cubicBezTo>
                  <a:pt x="133" y="88"/>
                  <a:pt x="133" y="88"/>
                  <a:pt x="133" y="88"/>
                </a:cubicBezTo>
                <a:lnTo>
                  <a:pt x="131" y="104"/>
                </a:lnTo>
                <a:close/>
                <a:moveTo>
                  <a:pt x="134" y="80"/>
                </a:moveTo>
                <a:cubicBezTo>
                  <a:pt x="112" y="80"/>
                  <a:pt x="112" y="80"/>
                  <a:pt x="112" y="80"/>
                </a:cubicBezTo>
                <a:cubicBezTo>
                  <a:pt x="112" y="64"/>
                  <a:pt x="112" y="64"/>
                  <a:pt x="112" y="64"/>
                </a:cubicBezTo>
                <a:cubicBezTo>
                  <a:pt x="136" y="64"/>
                  <a:pt x="136" y="64"/>
                  <a:pt x="136" y="64"/>
                </a:cubicBezTo>
                <a:lnTo>
                  <a:pt x="134" y="80"/>
                </a:lnTo>
                <a:close/>
                <a:moveTo>
                  <a:pt x="144" y="152"/>
                </a:moveTo>
                <a:cubicBezTo>
                  <a:pt x="140" y="152"/>
                  <a:pt x="136" y="148"/>
                  <a:pt x="136" y="144"/>
                </a:cubicBezTo>
                <a:cubicBezTo>
                  <a:pt x="136" y="140"/>
                  <a:pt x="140" y="136"/>
                  <a:pt x="144" y="136"/>
                </a:cubicBezTo>
                <a:cubicBezTo>
                  <a:pt x="148" y="136"/>
                  <a:pt x="152" y="140"/>
                  <a:pt x="152" y="144"/>
                </a:cubicBezTo>
                <a:cubicBezTo>
                  <a:pt x="152" y="148"/>
                  <a:pt x="148" y="152"/>
                  <a:pt x="144" y="152"/>
                </a:cubicBezTo>
                <a:moveTo>
                  <a:pt x="153" y="128"/>
                </a:moveTo>
                <a:cubicBezTo>
                  <a:pt x="136" y="128"/>
                  <a:pt x="136" y="128"/>
                  <a:pt x="136" y="128"/>
                </a:cubicBezTo>
                <a:cubicBezTo>
                  <a:pt x="138" y="112"/>
                  <a:pt x="138" y="112"/>
                  <a:pt x="138" y="112"/>
                </a:cubicBezTo>
                <a:cubicBezTo>
                  <a:pt x="156" y="112"/>
                  <a:pt x="156" y="112"/>
                  <a:pt x="156" y="112"/>
                </a:cubicBezTo>
                <a:lnTo>
                  <a:pt x="153" y="128"/>
                </a:lnTo>
                <a:close/>
                <a:moveTo>
                  <a:pt x="139" y="104"/>
                </a:moveTo>
                <a:cubicBezTo>
                  <a:pt x="141" y="88"/>
                  <a:pt x="141" y="88"/>
                  <a:pt x="141" y="88"/>
                </a:cubicBezTo>
                <a:cubicBezTo>
                  <a:pt x="162" y="88"/>
                  <a:pt x="162" y="88"/>
                  <a:pt x="162" y="88"/>
                </a:cubicBezTo>
                <a:cubicBezTo>
                  <a:pt x="158" y="104"/>
                  <a:pt x="158" y="104"/>
                  <a:pt x="158" y="104"/>
                </a:cubicBezTo>
                <a:lnTo>
                  <a:pt x="139" y="104"/>
                </a:lnTo>
                <a:close/>
              </a:path>
            </a:pathLst>
          </a:custGeom>
          <a:solidFill>
            <a:schemeClr val="accent3">
              <a:lumMod val="100000"/>
            </a:schemeClr>
          </a:solidFill>
          <a:ln>
            <a:noFill/>
          </a:ln>
        </p:spPr>
        <p:txBody>
          <a:bodyPr anchor="ctr"/>
          <a:lstStyle/>
          <a:p>
            <a:pPr algn="ctr">
              <a:lnSpc>
                <a:spcPct val="130000"/>
              </a:lnSpc>
            </a:pPr>
          </a:p>
        </p:txBody>
      </p:sp>
      <p:sp>
        <p:nvSpPr>
          <p:cNvPr id="9" name="矩形 8"/>
          <p:cNvSpPr/>
          <p:nvPr>
            <p:custDataLst>
              <p:tags r:id="rId9"/>
            </p:custDataLst>
          </p:nvPr>
        </p:nvSpPr>
        <p:spPr>
          <a:xfrm>
            <a:off x="1667101" y="3743146"/>
            <a:ext cx="4052147" cy="8064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p>
        </p:txBody>
      </p:sp>
      <p:sp>
        <p:nvSpPr>
          <p:cNvPr id="10" name="文本框 9"/>
          <p:cNvSpPr txBox="1"/>
          <p:nvPr>
            <p:custDataLst>
              <p:tags r:id="rId10"/>
            </p:custDataLst>
          </p:nvPr>
        </p:nvSpPr>
        <p:spPr>
          <a:xfrm>
            <a:off x="3031855" y="3858065"/>
            <a:ext cx="2346969" cy="576563"/>
          </a:xfrm>
          <a:prstGeom prst="rect">
            <a:avLst/>
          </a:prstGeom>
          <a:noFill/>
        </p:spPr>
        <p:txBody>
          <a:bodyPr wrap="square" lIns="90000" tIns="46800" rIns="90000" bIns="46800" anchor="ctr" anchorCtr="0">
            <a:normAutofit/>
          </a:bodyPr>
          <a:lstStyle/>
          <a:p>
            <a:pPr>
              <a:lnSpc>
                <a:spcPct val="120000"/>
              </a:lnSpc>
            </a:pPr>
            <a:r>
              <a:rPr lang="zh-CN" altLang="en-US" sz="2000" spc="150" dirty="0">
                <a:solidFill>
                  <a:schemeClr val="tx1">
                    <a:lumMod val="50000"/>
                    <a:lumOff val="50000"/>
                  </a:schemeClr>
                </a:solidFill>
                <a:latin typeface="微软雅黑" panose="020B0503020204020204" charset="-122"/>
                <a:ea typeface="微软雅黑" panose="020B0503020204020204" charset="-122"/>
              </a:rPr>
              <a:t>系统实现</a:t>
            </a:r>
            <a:endParaRPr lang="zh-CN" altLang="en-US" sz="2000" spc="150" dirty="0">
              <a:solidFill>
                <a:schemeClr val="tx1">
                  <a:lumMod val="50000"/>
                  <a:lumOff val="50000"/>
                </a:schemeClr>
              </a:solidFill>
              <a:latin typeface="微软雅黑" panose="020B0503020204020204" charset="-122"/>
              <a:ea typeface="微软雅黑" panose="020B0503020204020204" charset="-122"/>
            </a:endParaRPr>
          </a:p>
        </p:txBody>
      </p:sp>
      <p:sp>
        <p:nvSpPr>
          <p:cNvPr id="11" name="任意多边形 10"/>
          <p:cNvSpPr/>
          <p:nvPr>
            <p:custDataLst>
              <p:tags r:id="rId11"/>
            </p:custDataLst>
          </p:nvPr>
        </p:nvSpPr>
        <p:spPr bwMode="auto">
          <a:xfrm flipH="1">
            <a:off x="2106478" y="3902667"/>
            <a:ext cx="486000" cy="487359"/>
          </a:xfrm>
          <a:custGeom>
            <a:avLst/>
            <a:gdLst>
              <a:gd name="T0" fmla="*/ 136 w 176"/>
              <a:gd name="T1" fmla="*/ 67 h 176"/>
              <a:gd name="T2" fmla="*/ 132 w 176"/>
              <a:gd name="T3" fmla="*/ 64 h 176"/>
              <a:gd name="T4" fmla="*/ 104 w 176"/>
              <a:gd name="T5" fmla="*/ 56 h 176"/>
              <a:gd name="T6" fmla="*/ 40 w 176"/>
              <a:gd name="T7" fmla="*/ 56 h 176"/>
              <a:gd name="T8" fmla="*/ 12 w 176"/>
              <a:gd name="T9" fmla="*/ 64 h 176"/>
              <a:gd name="T10" fmla="*/ 8 w 176"/>
              <a:gd name="T11" fmla="*/ 67 h 176"/>
              <a:gd name="T12" fmla="*/ 0 w 176"/>
              <a:gd name="T13" fmla="*/ 171 h 176"/>
              <a:gd name="T14" fmla="*/ 4 w 176"/>
              <a:gd name="T15" fmla="*/ 176 h 176"/>
              <a:gd name="T16" fmla="*/ 144 w 176"/>
              <a:gd name="T17" fmla="*/ 172 h 176"/>
              <a:gd name="T18" fmla="*/ 48 w 176"/>
              <a:gd name="T19" fmla="*/ 56 h 176"/>
              <a:gd name="T20" fmla="*/ 96 w 176"/>
              <a:gd name="T21" fmla="*/ 56 h 176"/>
              <a:gd name="T22" fmla="*/ 48 w 176"/>
              <a:gd name="T23" fmla="*/ 64 h 176"/>
              <a:gd name="T24" fmla="*/ 16 w 176"/>
              <a:gd name="T25" fmla="*/ 72 h 176"/>
              <a:gd name="T26" fmla="*/ 40 w 176"/>
              <a:gd name="T27" fmla="*/ 89 h 176"/>
              <a:gd name="T28" fmla="*/ 44 w 176"/>
              <a:gd name="T29" fmla="*/ 104 h 176"/>
              <a:gd name="T30" fmla="*/ 48 w 176"/>
              <a:gd name="T31" fmla="*/ 89 h 176"/>
              <a:gd name="T32" fmla="*/ 96 w 176"/>
              <a:gd name="T33" fmla="*/ 72 h 176"/>
              <a:gd name="T34" fmla="*/ 92 w 176"/>
              <a:gd name="T35" fmla="*/ 96 h 176"/>
              <a:gd name="T36" fmla="*/ 108 w 176"/>
              <a:gd name="T37" fmla="*/ 96 h 176"/>
              <a:gd name="T38" fmla="*/ 104 w 176"/>
              <a:gd name="T39" fmla="*/ 72 h 176"/>
              <a:gd name="T40" fmla="*/ 134 w 176"/>
              <a:gd name="T41" fmla="*/ 152 h 176"/>
              <a:gd name="T42" fmla="*/ 16 w 176"/>
              <a:gd name="T43" fmla="*/ 72 h 176"/>
              <a:gd name="T44" fmla="*/ 9 w 176"/>
              <a:gd name="T45" fmla="*/ 160 h 176"/>
              <a:gd name="T46" fmla="*/ 136 w 176"/>
              <a:gd name="T47" fmla="*/ 168 h 176"/>
              <a:gd name="T48" fmla="*/ 176 w 176"/>
              <a:gd name="T49" fmla="*/ 147 h 176"/>
              <a:gd name="T50" fmla="*/ 168 w 176"/>
              <a:gd name="T51" fmla="*/ 43 h 176"/>
              <a:gd name="T52" fmla="*/ 164 w 176"/>
              <a:gd name="T53" fmla="*/ 40 h 176"/>
              <a:gd name="T54" fmla="*/ 136 w 176"/>
              <a:gd name="T55" fmla="*/ 32 h 176"/>
              <a:gd name="T56" fmla="*/ 76 w 176"/>
              <a:gd name="T57" fmla="*/ 16 h 176"/>
              <a:gd name="T58" fmla="*/ 104 w 176"/>
              <a:gd name="T59" fmla="*/ 8 h 176"/>
              <a:gd name="T60" fmla="*/ 128 w 176"/>
              <a:gd name="T61" fmla="*/ 40 h 176"/>
              <a:gd name="T62" fmla="*/ 111 w 176"/>
              <a:gd name="T63" fmla="*/ 48 h 176"/>
              <a:gd name="T64" fmla="*/ 128 w 176"/>
              <a:gd name="T65" fmla="*/ 56 h 176"/>
              <a:gd name="T66" fmla="*/ 136 w 176"/>
              <a:gd name="T67" fmla="*/ 57 h 176"/>
              <a:gd name="T68" fmla="*/ 160 w 176"/>
              <a:gd name="T69" fmla="*/ 48 h 176"/>
              <a:gd name="T70" fmla="*/ 149 w 176"/>
              <a:gd name="T71" fmla="*/ 128 h 176"/>
              <a:gd name="T72" fmla="*/ 167 w 176"/>
              <a:gd name="T73" fmla="*/ 136 h 176"/>
              <a:gd name="T74" fmla="*/ 150 w 176"/>
              <a:gd name="T75" fmla="*/ 144 h 176"/>
              <a:gd name="T76" fmla="*/ 172 w 176"/>
              <a:gd name="T77" fmla="*/ 152 h 176"/>
              <a:gd name="T78" fmla="*/ 176 w 176"/>
              <a:gd name="T79" fmla="*/ 14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44" y="171"/>
                </a:moveTo>
                <a:cubicBezTo>
                  <a:pt x="136" y="67"/>
                  <a:pt x="136" y="67"/>
                  <a:pt x="136" y="67"/>
                </a:cubicBezTo>
                <a:cubicBezTo>
                  <a:pt x="136" y="67"/>
                  <a:pt x="136" y="67"/>
                  <a:pt x="136" y="67"/>
                </a:cubicBezTo>
                <a:cubicBezTo>
                  <a:pt x="136" y="66"/>
                  <a:pt x="134" y="64"/>
                  <a:pt x="132" y="64"/>
                </a:cubicBezTo>
                <a:cubicBezTo>
                  <a:pt x="104" y="64"/>
                  <a:pt x="104" y="64"/>
                  <a:pt x="104" y="64"/>
                </a:cubicBezTo>
                <a:cubicBezTo>
                  <a:pt x="104" y="56"/>
                  <a:pt x="104" y="56"/>
                  <a:pt x="104" y="56"/>
                </a:cubicBezTo>
                <a:cubicBezTo>
                  <a:pt x="104" y="38"/>
                  <a:pt x="90" y="24"/>
                  <a:pt x="72" y="24"/>
                </a:cubicBezTo>
                <a:cubicBezTo>
                  <a:pt x="54" y="24"/>
                  <a:pt x="40" y="38"/>
                  <a:pt x="40" y="56"/>
                </a:cubicBezTo>
                <a:cubicBezTo>
                  <a:pt x="40" y="64"/>
                  <a:pt x="40" y="64"/>
                  <a:pt x="40" y="64"/>
                </a:cubicBezTo>
                <a:cubicBezTo>
                  <a:pt x="12" y="64"/>
                  <a:pt x="12" y="64"/>
                  <a:pt x="12" y="64"/>
                </a:cubicBezTo>
                <a:cubicBezTo>
                  <a:pt x="10" y="64"/>
                  <a:pt x="8" y="66"/>
                  <a:pt x="8" y="67"/>
                </a:cubicBezTo>
                <a:cubicBezTo>
                  <a:pt x="8" y="67"/>
                  <a:pt x="8" y="67"/>
                  <a:pt x="8" y="67"/>
                </a:cubicBezTo>
                <a:cubicBezTo>
                  <a:pt x="0" y="171"/>
                  <a:pt x="0" y="171"/>
                  <a:pt x="0" y="171"/>
                </a:cubicBezTo>
                <a:cubicBezTo>
                  <a:pt x="0" y="171"/>
                  <a:pt x="0" y="171"/>
                  <a:pt x="0" y="171"/>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172"/>
                  <a:pt x="144" y="172"/>
                  <a:pt x="144" y="171"/>
                </a:cubicBezTo>
                <a:close/>
                <a:moveTo>
                  <a:pt x="48" y="56"/>
                </a:moveTo>
                <a:cubicBezTo>
                  <a:pt x="48" y="43"/>
                  <a:pt x="59" y="32"/>
                  <a:pt x="72" y="32"/>
                </a:cubicBezTo>
                <a:cubicBezTo>
                  <a:pt x="85" y="32"/>
                  <a:pt x="96" y="43"/>
                  <a:pt x="96" y="56"/>
                </a:cubicBezTo>
                <a:cubicBezTo>
                  <a:pt x="96" y="64"/>
                  <a:pt x="96" y="64"/>
                  <a:pt x="96" y="64"/>
                </a:cubicBezTo>
                <a:cubicBezTo>
                  <a:pt x="48" y="64"/>
                  <a:pt x="48" y="64"/>
                  <a:pt x="48" y="64"/>
                </a:cubicBezTo>
                <a:lnTo>
                  <a:pt x="48" y="56"/>
                </a:lnTo>
                <a:close/>
                <a:moveTo>
                  <a:pt x="16" y="72"/>
                </a:moveTo>
                <a:cubicBezTo>
                  <a:pt x="40" y="72"/>
                  <a:pt x="40" y="72"/>
                  <a:pt x="40" y="72"/>
                </a:cubicBezTo>
                <a:cubicBezTo>
                  <a:pt x="40" y="89"/>
                  <a:pt x="40" y="89"/>
                  <a:pt x="40" y="89"/>
                </a:cubicBezTo>
                <a:cubicBezTo>
                  <a:pt x="38" y="90"/>
                  <a:pt x="36" y="93"/>
                  <a:pt x="36" y="96"/>
                </a:cubicBezTo>
                <a:cubicBezTo>
                  <a:pt x="36" y="100"/>
                  <a:pt x="40" y="104"/>
                  <a:pt x="44" y="104"/>
                </a:cubicBezTo>
                <a:cubicBezTo>
                  <a:pt x="48" y="104"/>
                  <a:pt x="52" y="100"/>
                  <a:pt x="52" y="96"/>
                </a:cubicBezTo>
                <a:cubicBezTo>
                  <a:pt x="52" y="93"/>
                  <a:pt x="50" y="90"/>
                  <a:pt x="48" y="89"/>
                </a:cubicBezTo>
                <a:cubicBezTo>
                  <a:pt x="48" y="72"/>
                  <a:pt x="48" y="72"/>
                  <a:pt x="48" y="72"/>
                </a:cubicBezTo>
                <a:cubicBezTo>
                  <a:pt x="96" y="72"/>
                  <a:pt x="96" y="72"/>
                  <a:pt x="96" y="72"/>
                </a:cubicBezTo>
                <a:cubicBezTo>
                  <a:pt x="96" y="89"/>
                  <a:pt x="96" y="89"/>
                  <a:pt x="96" y="89"/>
                </a:cubicBezTo>
                <a:cubicBezTo>
                  <a:pt x="94" y="90"/>
                  <a:pt x="92" y="93"/>
                  <a:pt x="92" y="96"/>
                </a:cubicBezTo>
                <a:cubicBezTo>
                  <a:pt x="92" y="100"/>
                  <a:pt x="96" y="104"/>
                  <a:pt x="100" y="104"/>
                </a:cubicBezTo>
                <a:cubicBezTo>
                  <a:pt x="104" y="104"/>
                  <a:pt x="108" y="100"/>
                  <a:pt x="108" y="96"/>
                </a:cubicBezTo>
                <a:cubicBezTo>
                  <a:pt x="108" y="93"/>
                  <a:pt x="106" y="90"/>
                  <a:pt x="104" y="89"/>
                </a:cubicBezTo>
                <a:cubicBezTo>
                  <a:pt x="104" y="72"/>
                  <a:pt x="104" y="72"/>
                  <a:pt x="104" y="72"/>
                </a:cubicBezTo>
                <a:cubicBezTo>
                  <a:pt x="128" y="72"/>
                  <a:pt x="128" y="72"/>
                  <a:pt x="128" y="72"/>
                </a:cubicBezTo>
                <a:cubicBezTo>
                  <a:pt x="134" y="152"/>
                  <a:pt x="134" y="152"/>
                  <a:pt x="134" y="152"/>
                </a:cubicBezTo>
                <a:cubicBezTo>
                  <a:pt x="10" y="152"/>
                  <a:pt x="10" y="152"/>
                  <a:pt x="10" y="152"/>
                </a:cubicBezTo>
                <a:lnTo>
                  <a:pt x="16" y="72"/>
                </a:lnTo>
                <a:close/>
                <a:moveTo>
                  <a:pt x="8" y="168"/>
                </a:moveTo>
                <a:cubicBezTo>
                  <a:pt x="9" y="160"/>
                  <a:pt x="9" y="160"/>
                  <a:pt x="9" y="160"/>
                </a:cubicBezTo>
                <a:cubicBezTo>
                  <a:pt x="135" y="160"/>
                  <a:pt x="135" y="160"/>
                  <a:pt x="135" y="160"/>
                </a:cubicBezTo>
                <a:cubicBezTo>
                  <a:pt x="136" y="168"/>
                  <a:pt x="136" y="168"/>
                  <a:pt x="136" y="168"/>
                </a:cubicBezTo>
                <a:lnTo>
                  <a:pt x="8" y="168"/>
                </a:lnTo>
                <a:close/>
                <a:moveTo>
                  <a:pt x="176" y="147"/>
                </a:moveTo>
                <a:cubicBezTo>
                  <a:pt x="176" y="147"/>
                  <a:pt x="176" y="147"/>
                  <a:pt x="176" y="147"/>
                </a:cubicBezTo>
                <a:cubicBezTo>
                  <a:pt x="168" y="43"/>
                  <a:pt x="168" y="43"/>
                  <a:pt x="168" y="43"/>
                </a:cubicBezTo>
                <a:cubicBezTo>
                  <a:pt x="168" y="43"/>
                  <a:pt x="168" y="43"/>
                  <a:pt x="168" y="43"/>
                </a:cubicBezTo>
                <a:cubicBezTo>
                  <a:pt x="168" y="42"/>
                  <a:pt x="166" y="40"/>
                  <a:pt x="164" y="40"/>
                </a:cubicBezTo>
                <a:cubicBezTo>
                  <a:pt x="136" y="40"/>
                  <a:pt x="136" y="40"/>
                  <a:pt x="136" y="40"/>
                </a:cubicBezTo>
                <a:cubicBezTo>
                  <a:pt x="136" y="32"/>
                  <a:pt x="136" y="32"/>
                  <a:pt x="136" y="32"/>
                </a:cubicBezTo>
                <a:cubicBezTo>
                  <a:pt x="136" y="14"/>
                  <a:pt x="122" y="0"/>
                  <a:pt x="104" y="0"/>
                </a:cubicBezTo>
                <a:cubicBezTo>
                  <a:pt x="92" y="0"/>
                  <a:pt x="82" y="7"/>
                  <a:pt x="76" y="16"/>
                </a:cubicBezTo>
                <a:cubicBezTo>
                  <a:pt x="79" y="17"/>
                  <a:pt x="82" y="17"/>
                  <a:pt x="85" y="18"/>
                </a:cubicBezTo>
                <a:cubicBezTo>
                  <a:pt x="89" y="12"/>
                  <a:pt x="96" y="8"/>
                  <a:pt x="104" y="8"/>
                </a:cubicBezTo>
                <a:cubicBezTo>
                  <a:pt x="117" y="8"/>
                  <a:pt x="128" y="19"/>
                  <a:pt x="128" y="32"/>
                </a:cubicBezTo>
                <a:cubicBezTo>
                  <a:pt x="128" y="40"/>
                  <a:pt x="128" y="40"/>
                  <a:pt x="128" y="40"/>
                </a:cubicBezTo>
                <a:cubicBezTo>
                  <a:pt x="109" y="40"/>
                  <a:pt x="109" y="40"/>
                  <a:pt x="109" y="40"/>
                </a:cubicBezTo>
                <a:cubicBezTo>
                  <a:pt x="110" y="43"/>
                  <a:pt x="111" y="45"/>
                  <a:pt x="111" y="48"/>
                </a:cubicBezTo>
                <a:cubicBezTo>
                  <a:pt x="128" y="48"/>
                  <a:pt x="128" y="48"/>
                  <a:pt x="128" y="48"/>
                </a:cubicBezTo>
                <a:cubicBezTo>
                  <a:pt x="128" y="56"/>
                  <a:pt x="128" y="56"/>
                  <a:pt x="128" y="56"/>
                </a:cubicBezTo>
                <a:cubicBezTo>
                  <a:pt x="132" y="56"/>
                  <a:pt x="132" y="56"/>
                  <a:pt x="132" y="56"/>
                </a:cubicBezTo>
                <a:cubicBezTo>
                  <a:pt x="133" y="56"/>
                  <a:pt x="135" y="56"/>
                  <a:pt x="136" y="57"/>
                </a:cubicBezTo>
                <a:cubicBezTo>
                  <a:pt x="136" y="48"/>
                  <a:pt x="136" y="48"/>
                  <a:pt x="136" y="48"/>
                </a:cubicBezTo>
                <a:cubicBezTo>
                  <a:pt x="160" y="48"/>
                  <a:pt x="160" y="48"/>
                  <a:pt x="160" y="48"/>
                </a:cubicBezTo>
                <a:cubicBezTo>
                  <a:pt x="166" y="128"/>
                  <a:pt x="166" y="128"/>
                  <a:pt x="166" y="128"/>
                </a:cubicBezTo>
                <a:cubicBezTo>
                  <a:pt x="149" y="128"/>
                  <a:pt x="149" y="128"/>
                  <a:pt x="149" y="128"/>
                </a:cubicBezTo>
                <a:cubicBezTo>
                  <a:pt x="149" y="136"/>
                  <a:pt x="149" y="136"/>
                  <a:pt x="149" y="136"/>
                </a:cubicBezTo>
                <a:cubicBezTo>
                  <a:pt x="167" y="136"/>
                  <a:pt x="167" y="136"/>
                  <a:pt x="167" y="136"/>
                </a:cubicBezTo>
                <a:cubicBezTo>
                  <a:pt x="168" y="144"/>
                  <a:pt x="168" y="144"/>
                  <a:pt x="168" y="144"/>
                </a:cubicBezTo>
                <a:cubicBezTo>
                  <a:pt x="150" y="144"/>
                  <a:pt x="150" y="144"/>
                  <a:pt x="150" y="144"/>
                </a:cubicBezTo>
                <a:cubicBezTo>
                  <a:pt x="151" y="152"/>
                  <a:pt x="151" y="152"/>
                  <a:pt x="151" y="152"/>
                </a:cubicBezTo>
                <a:cubicBezTo>
                  <a:pt x="172" y="152"/>
                  <a:pt x="172" y="152"/>
                  <a:pt x="172" y="152"/>
                </a:cubicBezTo>
                <a:cubicBezTo>
                  <a:pt x="174" y="152"/>
                  <a:pt x="176" y="150"/>
                  <a:pt x="176" y="148"/>
                </a:cubicBezTo>
                <a:cubicBezTo>
                  <a:pt x="176" y="148"/>
                  <a:pt x="176" y="148"/>
                  <a:pt x="176" y="147"/>
                </a:cubicBezTo>
              </a:path>
            </a:pathLst>
          </a:custGeom>
          <a:solidFill>
            <a:schemeClr val="accent4">
              <a:lumMod val="100000"/>
            </a:schemeClr>
          </a:solidFill>
          <a:ln>
            <a:noFill/>
          </a:ln>
        </p:spPr>
        <p:txBody>
          <a:bodyPr anchor="ctr"/>
          <a:lstStyle/>
          <a:p>
            <a:pPr algn="ctr">
              <a:lnSpc>
                <a:spcPct val="130000"/>
              </a:lnSpc>
            </a:pPr>
          </a:p>
        </p:txBody>
      </p:sp>
      <p:sp>
        <p:nvSpPr>
          <p:cNvPr id="18" name="矩形 17"/>
          <p:cNvSpPr/>
          <p:nvPr>
            <p:custDataLst>
              <p:tags r:id="rId12"/>
            </p:custDataLst>
          </p:nvPr>
        </p:nvSpPr>
        <p:spPr>
          <a:xfrm>
            <a:off x="1667101" y="2308455"/>
            <a:ext cx="4052147" cy="80648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p>
        </p:txBody>
      </p:sp>
      <p:sp>
        <p:nvSpPr>
          <p:cNvPr id="26" name="直角三角形 25"/>
          <p:cNvSpPr/>
          <p:nvPr>
            <p:custDataLst>
              <p:tags r:id="rId13"/>
            </p:custDataLst>
          </p:nvPr>
        </p:nvSpPr>
        <p:spPr>
          <a:xfrm rot="10800000" flipH="1">
            <a:off x="0" y="0"/>
            <a:ext cx="976253" cy="123303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custDataLst>
              <p:tags r:id="rId14"/>
            </p:custDataLst>
          </p:nvPr>
        </p:nvSpPr>
        <p:spPr>
          <a:xfrm rot="10800000">
            <a:off x="109779" y="-5402"/>
            <a:ext cx="1361288" cy="884994"/>
          </a:xfrm>
          <a:prstGeom prst="triangle">
            <a:avLst>
              <a:gd name="adj" fmla="val 639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15"/>
            </p:custDataLst>
          </p:nvPr>
        </p:nvSpPr>
        <p:spPr>
          <a:xfrm>
            <a:off x="1483767" y="616518"/>
            <a:ext cx="2166488" cy="1030730"/>
          </a:xfrm>
          <a:prstGeom prst="rect">
            <a:avLst/>
          </a:prstGeom>
          <a:noFill/>
        </p:spPr>
        <p:txBody>
          <a:bodyPr wrap="square" lIns="90000" tIns="46800" rIns="90000" bIns="46800" anchor="ctr" anchorCtr="0">
            <a:normAutofit/>
          </a:bodyPr>
          <a:lstStyle/>
          <a:p>
            <a:pPr>
              <a:lnSpc>
                <a:spcPct val="120000"/>
              </a:lnSpc>
            </a:pPr>
            <a:r>
              <a:rPr lang="zh-CN" altLang="en-US" sz="4800" b="1" spc="300" dirty="0">
                <a:solidFill>
                  <a:schemeClr val="accent1"/>
                </a:solidFill>
                <a:latin typeface="Arial" panose="020B0604020202020204" pitchFamily="34" charset="0"/>
                <a:ea typeface="汉仪旗黑-85S" panose="00020600040101010101" pitchFamily="18" charset="-122"/>
                <a:cs typeface="+mj-cs"/>
              </a:rPr>
              <a:t>目录</a:t>
            </a:r>
            <a:endParaRPr lang="zh-CN" altLang="en-US" sz="4800" b="1" spc="300" dirty="0">
              <a:solidFill>
                <a:schemeClr val="accent1"/>
              </a:solidFill>
              <a:latin typeface="Arial" panose="020B0604020202020204" pitchFamily="34" charset="0"/>
              <a:ea typeface="汉仪旗黑-85S" panose="00020600040101010101" pitchFamily="18" charset="-122"/>
              <a:cs typeface="+mj-cs"/>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751129" y="2770958"/>
            <a:ext cx="5420301" cy="732508"/>
          </a:xfrm>
        </p:spPr>
        <p:txBody>
          <a:bodyPr lIns="90000" tIns="46800" rIns="90000" bIns="46800">
            <a:normAutofit/>
          </a:bodyPr>
          <a:lstStyle/>
          <a:p>
            <a:r>
              <a:rPr lang="zh-CN" altLang="en-US" sz="3600" dirty="0"/>
              <a:t>概述</a:t>
            </a:r>
            <a:endParaRPr lang="zh-CN" altLang="en-US" sz="3600" dirty="0"/>
          </a:p>
        </p:txBody>
      </p:sp>
      <p:sp>
        <p:nvSpPr>
          <p:cNvPr id="6" name="文本占位符 5"/>
          <p:cNvSpPr>
            <a:spLocks noGrp="1"/>
          </p:cNvSpPr>
          <p:nvPr>
            <p:ph type="body" idx="1"/>
            <p:custDataLst>
              <p:tags r:id="rId2"/>
            </p:custDataLst>
          </p:nvPr>
        </p:nvSpPr>
        <p:spPr>
          <a:xfrm>
            <a:off x="1751129" y="3554266"/>
            <a:ext cx="5420301" cy="1015623"/>
          </a:xfrm>
        </p:spPr>
        <p:txBody>
          <a:bodyPr lIns="90000" tIns="46800" rIns="90000" bIns="46800">
            <a:normAutofit/>
          </a:bodyPr>
          <a:lstStyle/>
          <a:p>
            <a:pPr lvl="0"/>
            <a:r>
              <a:rPr lang="zh-CN" altLang="en-US" sz="2400" dirty="0"/>
              <a:t>选题背景与国内外现状、</a:t>
            </a:r>
            <a:r>
              <a:rPr lang="zh-CN" altLang="en-US" sz="2400" dirty="0">
                <a:sym typeface="+mn-ea"/>
              </a:rPr>
              <a:t>简介</a:t>
            </a:r>
            <a:endParaRPr lang="zh-CN" altLang="en-US" sz="2400" dirty="0"/>
          </a:p>
        </p:txBody>
      </p:sp>
      <p:sp>
        <p:nvSpPr>
          <p:cNvPr id="7" name="文本框 6"/>
          <p:cNvSpPr txBox="1"/>
          <p:nvPr>
            <p:custDataLst>
              <p:tags r:id="rId3"/>
            </p:custDataLst>
          </p:nvPr>
        </p:nvSpPr>
        <p:spPr>
          <a:xfrm>
            <a:off x="1524001" y="1281491"/>
            <a:ext cx="1698170" cy="1448731"/>
          </a:xfrm>
          <a:prstGeom prst="rect">
            <a:avLst/>
          </a:prstGeom>
          <a:noFill/>
        </p:spPr>
        <p:txBody>
          <a:bodyPr wrap="square" lIns="90000" tIns="46800" rIns="90000" bIns="46800" rtlCol="0" anchor="ctr" anchorCtr="0">
            <a:normAutofit/>
          </a:bodyPr>
          <a:lstStyle/>
          <a:p>
            <a:pPr algn="ctr"/>
            <a:r>
              <a:rPr lang="en-US" altLang="zh-CN" sz="8800" dirty="0">
                <a:solidFill>
                  <a:schemeClr val="bg1"/>
                </a:solidFill>
                <a:latin typeface="Arial" panose="020B0604020202020204" pitchFamily="34" charset="0"/>
                <a:ea typeface="微软雅黑" panose="020B0503020204020204" charset="-122"/>
              </a:rPr>
              <a:t>01</a:t>
            </a:r>
            <a:endParaRPr lang="en-US" altLang="zh-CN" sz="8800" dirty="0">
              <a:solidFill>
                <a:schemeClr val="bg1"/>
              </a:solidFill>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custDataLst>
              <p:tags r:id="rId1"/>
            </p:custDataLst>
          </p:nvPr>
        </p:nvGrpSpPr>
        <p:grpSpPr>
          <a:xfrm>
            <a:off x="1271725" y="1576787"/>
            <a:ext cx="10125320" cy="2130043"/>
            <a:chOff x="1511706" y="1564596"/>
            <a:chExt cx="9168588" cy="1928777"/>
          </a:xfrm>
        </p:grpSpPr>
        <p:sp>
          <p:nvSpPr>
            <p:cNvPr id="5" name="任意形状 4"/>
            <p:cNvSpPr/>
            <p:nvPr>
              <p:custDataLst>
                <p:tags r:id="rId2"/>
              </p:custDataLst>
            </p:nvPr>
          </p:nvSpPr>
          <p:spPr>
            <a:xfrm>
              <a:off x="9860324" y="1565335"/>
              <a:ext cx="819970" cy="1928038"/>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2196F3"/>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defTabSz="457200"/>
              <a:endParaRPr lang="zh-CN" altLang="en-US">
                <a:solidFill>
                  <a:srgbClr val="222222"/>
                </a:solidFill>
                <a:latin typeface="微软雅黑" panose="020B0503020204020204" charset="-122"/>
                <a:ea typeface="微软雅黑" panose="020B0503020204020204" charset="-122"/>
              </a:endParaRPr>
            </a:p>
          </p:txBody>
        </p:sp>
        <p:sp>
          <p:nvSpPr>
            <p:cNvPr id="6" name="任意形状 5"/>
            <p:cNvSpPr/>
            <p:nvPr>
              <p:custDataLst>
                <p:tags r:id="rId3"/>
              </p:custDataLst>
            </p:nvPr>
          </p:nvSpPr>
          <p:spPr>
            <a:xfrm>
              <a:off x="1511706" y="1564596"/>
              <a:ext cx="620518" cy="1928038"/>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defTabSz="457200"/>
              <a:endParaRPr lang="zh-CN" altLang="en-US">
                <a:solidFill>
                  <a:srgbClr val="222222"/>
                </a:solidFill>
                <a:latin typeface="微软雅黑" panose="020B0503020204020204" charset="-122"/>
                <a:ea typeface="微软雅黑" panose="020B0503020204020204" charset="-122"/>
              </a:endParaRPr>
            </a:p>
          </p:txBody>
        </p:sp>
        <p:sp>
          <p:nvSpPr>
            <p:cNvPr id="2" name="圆角矩形 1"/>
            <p:cNvSpPr/>
            <p:nvPr>
              <p:custDataLst>
                <p:tags r:id="rId4"/>
              </p:custDataLst>
            </p:nvPr>
          </p:nvSpPr>
          <p:spPr>
            <a:xfrm>
              <a:off x="1511706" y="1564596"/>
              <a:ext cx="9168588" cy="1925587"/>
            </a:xfrm>
            <a:prstGeom prst="roundRect">
              <a:avLst>
                <a:gd name="adj" fmla="val 5137"/>
              </a:avLst>
            </a:prstGeom>
            <a:noFill/>
            <a:ln w="25400" cap="flat">
              <a:solidFill>
                <a:srgbClr val="2196F3"/>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defTabSz="457200"/>
              <a:endParaRPr lang="zh-CN" altLang="en-US">
                <a:solidFill>
                  <a:srgbClr val="222222"/>
                </a:solidFill>
                <a:latin typeface="微软雅黑" panose="020B0503020204020204" charset="-122"/>
                <a:ea typeface="微软雅黑" panose="020B0503020204020204" charset="-122"/>
              </a:endParaRPr>
            </a:p>
          </p:txBody>
        </p:sp>
      </p:grpSp>
      <p:sp>
        <p:nvSpPr>
          <p:cNvPr id="40" name="文本框 39"/>
          <p:cNvSpPr txBox="1"/>
          <p:nvPr>
            <p:custDataLst>
              <p:tags r:id="rId5"/>
            </p:custDataLst>
          </p:nvPr>
        </p:nvSpPr>
        <p:spPr>
          <a:xfrm>
            <a:off x="1614359" y="2328074"/>
            <a:ext cx="8877153" cy="1172630"/>
          </a:xfrm>
          <a:prstGeom prst="rect">
            <a:avLst/>
          </a:prstGeom>
          <a:noFill/>
        </p:spPr>
        <p:txBody>
          <a:bodyPr wrap="square" lIns="90000" tIns="0" rtlCol="0"/>
          <a:lstStyle>
            <a:defPPr>
              <a:defRPr lang="en-US"/>
            </a:defPPr>
            <a:lvl1pPr algn="r">
              <a:lnSpc>
                <a:spcPct val="140000"/>
              </a:lnSpc>
              <a:defRPr kumimoji="1" sz="1400">
                <a:solidFill>
                  <a:srgbClr val="222222">
                    <a:lumMod val="75000"/>
                    <a:lumOff val="25000"/>
                  </a:srgbClr>
                </a:solidFill>
              </a:defRPr>
            </a:lvl1pPr>
          </a:lstStyle>
          <a:p>
            <a:pPr algn="l"/>
            <a:r>
              <a:rPr lang="zh-CN" altLang="en-US" sz="1600" spc="150" dirty="0">
                <a:latin typeface="微软雅黑" panose="020B0503020204020204" charset="-122"/>
                <a:ea typeface="微软雅黑" panose="020B0503020204020204" charset="-122"/>
              </a:rPr>
              <a:t>ACM国际大学生程序设计竞赛是全球最有影响力的大学生程序设计大赛。在</a:t>
            </a:r>
            <a:r>
              <a:rPr lang="en-US" altLang="zh-CN" sz="1600" spc="150" dirty="0">
                <a:latin typeface="微软雅黑" panose="020B0503020204020204" charset="-122"/>
                <a:ea typeface="微软雅黑" panose="020B0503020204020204" charset="-122"/>
              </a:rPr>
              <a:t>ACM</a:t>
            </a:r>
            <a:r>
              <a:rPr lang="zh-CN" altLang="en-US" sz="1600" spc="150" dirty="0">
                <a:latin typeface="微软雅黑" panose="020B0503020204020204" charset="-122"/>
                <a:ea typeface="微软雅黑" panose="020B0503020204020204" charset="-122"/>
              </a:rPr>
              <a:t>比赛前，教练需要花费大量的时间和精力对比赛进行至少两次预算。赛后，教练也需要对实际费用，进行记录，以便报销等。</a:t>
            </a:r>
            <a:endParaRPr lang="zh-CN" altLang="en-US" sz="1600" spc="150" dirty="0">
              <a:latin typeface="微软雅黑" panose="020B0503020204020204" charset="-122"/>
              <a:ea typeface="微软雅黑" panose="020B0503020204020204" charset="-122"/>
            </a:endParaRPr>
          </a:p>
        </p:txBody>
      </p:sp>
      <p:sp>
        <p:nvSpPr>
          <p:cNvPr id="41" name="文本框 40"/>
          <p:cNvSpPr txBox="1"/>
          <p:nvPr>
            <p:custDataLst>
              <p:tags r:id="rId6"/>
            </p:custDataLst>
          </p:nvPr>
        </p:nvSpPr>
        <p:spPr>
          <a:xfrm flipH="1">
            <a:off x="1614359" y="1886230"/>
            <a:ext cx="8871905" cy="407871"/>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charset="-122"/>
              </a:defRPr>
            </a:lvl1pPr>
          </a:lstStyle>
          <a:p>
            <a:pPr algn="l" defTabSz="457200"/>
            <a:r>
              <a:rPr lang="en-US" altLang="zh-CN" spc="300" dirty="0">
                <a:solidFill>
                  <a:srgbClr val="2196F3"/>
                </a:solidFill>
                <a:latin typeface="微软雅黑" panose="020B0503020204020204" charset="-122"/>
                <a:ea typeface="微软雅黑" panose="020B0503020204020204" charset="-122"/>
              </a:rPr>
              <a:t>ACM</a:t>
            </a:r>
            <a:r>
              <a:rPr lang="zh-CN" altLang="en-US" spc="300" dirty="0">
                <a:solidFill>
                  <a:srgbClr val="2196F3"/>
                </a:solidFill>
                <a:latin typeface="微软雅黑" panose="020B0503020204020204" charset="-122"/>
                <a:ea typeface="微软雅黑" panose="020B0503020204020204" charset="-122"/>
              </a:rPr>
              <a:t>竞赛</a:t>
            </a:r>
            <a:endParaRPr lang="zh-CN" altLang="en-US" spc="300" dirty="0">
              <a:solidFill>
                <a:srgbClr val="2196F3"/>
              </a:solidFill>
              <a:latin typeface="微软雅黑" panose="020B0503020204020204" charset="-122"/>
              <a:ea typeface="微软雅黑" panose="020B0503020204020204" charset="-122"/>
            </a:endParaRPr>
          </a:p>
        </p:txBody>
      </p:sp>
      <p:sp>
        <p:nvSpPr>
          <p:cNvPr id="19" name="文本框 18"/>
          <p:cNvSpPr txBox="1"/>
          <p:nvPr>
            <p:custDataLst>
              <p:tags r:id="rId7"/>
            </p:custDataLst>
          </p:nvPr>
        </p:nvSpPr>
        <p:spPr>
          <a:xfrm>
            <a:off x="10568141" y="2921553"/>
            <a:ext cx="834153" cy="706755"/>
          </a:xfrm>
          <a:prstGeom prst="rect">
            <a:avLst/>
          </a:prstGeom>
          <a:noFill/>
        </p:spPr>
        <p:txBody>
          <a:bodyPr wrap="square" rtlCol="0">
            <a:spAutoFit/>
          </a:bodyPr>
          <a:lstStyle/>
          <a:p>
            <a:pPr algn="ctr" defTabSz="457200"/>
            <a:r>
              <a:rPr kumimoji="1" lang="en-US" altLang="zh-CN" sz="4000" b="1" dirty="0">
                <a:solidFill>
                  <a:srgbClr val="FFFFFF"/>
                </a:solidFill>
                <a:latin typeface="微软雅黑" panose="020B0503020204020204" charset="-122"/>
                <a:ea typeface="微软雅黑" panose="020B0503020204020204" charset="-122"/>
              </a:rPr>
              <a:t>1</a:t>
            </a:r>
            <a:endParaRPr kumimoji="1" lang="zh-CN" altLang="en-US" sz="4000" b="1" dirty="0">
              <a:solidFill>
                <a:srgbClr val="FFFFFF"/>
              </a:solidFill>
              <a:latin typeface="微软雅黑" panose="020B0503020204020204" charset="-122"/>
              <a:ea typeface="微软雅黑" panose="020B0503020204020204" charset="-122"/>
            </a:endParaRPr>
          </a:p>
        </p:txBody>
      </p:sp>
      <p:grpSp>
        <p:nvGrpSpPr>
          <p:cNvPr id="42" name="组合 41"/>
          <p:cNvGrpSpPr/>
          <p:nvPr>
            <p:custDataLst>
              <p:tags r:id="rId8"/>
            </p:custDataLst>
          </p:nvPr>
        </p:nvGrpSpPr>
        <p:grpSpPr>
          <a:xfrm>
            <a:off x="1271725" y="4137788"/>
            <a:ext cx="10125320" cy="2130043"/>
            <a:chOff x="1511706" y="3883611"/>
            <a:chExt cx="9168588" cy="1928777"/>
          </a:xfrm>
        </p:grpSpPr>
        <p:sp>
          <p:nvSpPr>
            <p:cNvPr id="44" name="任意形状 43"/>
            <p:cNvSpPr/>
            <p:nvPr>
              <p:custDataLst>
                <p:tags r:id="rId9"/>
              </p:custDataLst>
            </p:nvPr>
          </p:nvSpPr>
          <p:spPr>
            <a:xfrm>
              <a:off x="9860324" y="3884350"/>
              <a:ext cx="819970" cy="1928038"/>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2196F3"/>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defTabSz="457200"/>
              <a:endParaRPr lang="zh-CN" altLang="en-US">
                <a:solidFill>
                  <a:srgbClr val="222222"/>
                </a:solidFill>
                <a:latin typeface="微软雅黑" panose="020B0503020204020204" charset="-122"/>
                <a:ea typeface="微软雅黑" panose="020B0503020204020204" charset="-122"/>
              </a:endParaRPr>
            </a:p>
          </p:txBody>
        </p:sp>
        <p:sp>
          <p:nvSpPr>
            <p:cNvPr id="45" name="任意形状 44"/>
            <p:cNvSpPr/>
            <p:nvPr>
              <p:custDataLst>
                <p:tags r:id="rId10"/>
              </p:custDataLst>
            </p:nvPr>
          </p:nvSpPr>
          <p:spPr>
            <a:xfrm>
              <a:off x="1511706" y="3883611"/>
              <a:ext cx="620518" cy="1928038"/>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defTabSz="457200"/>
              <a:endParaRPr lang="zh-CN" altLang="en-US">
                <a:solidFill>
                  <a:srgbClr val="222222"/>
                </a:solidFill>
                <a:latin typeface="微软雅黑" panose="020B0503020204020204" charset="-122"/>
                <a:ea typeface="微软雅黑" panose="020B0503020204020204" charset="-122"/>
              </a:endParaRPr>
            </a:p>
          </p:txBody>
        </p:sp>
        <p:sp>
          <p:nvSpPr>
            <p:cNvPr id="46" name="圆角矩形 45"/>
            <p:cNvSpPr/>
            <p:nvPr>
              <p:custDataLst>
                <p:tags r:id="rId11"/>
              </p:custDataLst>
            </p:nvPr>
          </p:nvSpPr>
          <p:spPr>
            <a:xfrm>
              <a:off x="1511706" y="3883611"/>
              <a:ext cx="9168588" cy="1925587"/>
            </a:xfrm>
            <a:prstGeom prst="roundRect">
              <a:avLst>
                <a:gd name="adj" fmla="val 5137"/>
              </a:avLst>
            </a:prstGeom>
            <a:noFill/>
            <a:ln w="25400" cap="flat">
              <a:solidFill>
                <a:srgbClr val="2196F3"/>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defTabSz="457200"/>
              <a:endParaRPr lang="zh-CN" altLang="en-US">
                <a:solidFill>
                  <a:srgbClr val="222222"/>
                </a:solidFill>
                <a:latin typeface="微软雅黑" panose="020B0503020204020204" charset="-122"/>
                <a:ea typeface="微软雅黑" panose="020B0503020204020204" charset="-122"/>
              </a:endParaRPr>
            </a:p>
          </p:txBody>
        </p:sp>
      </p:grpSp>
      <p:sp>
        <p:nvSpPr>
          <p:cNvPr id="47" name="文本框 46"/>
          <p:cNvSpPr txBox="1"/>
          <p:nvPr>
            <p:custDataLst>
              <p:tags r:id="rId12"/>
            </p:custDataLst>
          </p:nvPr>
        </p:nvSpPr>
        <p:spPr>
          <a:xfrm>
            <a:off x="1614359" y="4889076"/>
            <a:ext cx="8877153" cy="1172630"/>
          </a:xfrm>
          <a:prstGeom prst="rect">
            <a:avLst/>
          </a:prstGeom>
          <a:noFill/>
        </p:spPr>
        <p:txBody>
          <a:bodyPr wrap="square" lIns="90000" tIns="0" rtlCol="0"/>
          <a:lstStyle>
            <a:defPPr>
              <a:defRPr lang="en-US"/>
            </a:defPPr>
            <a:lvl1pPr algn="r">
              <a:lnSpc>
                <a:spcPct val="140000"/>
              </a:lnSpc>
              <a:defRPr kumimoji="1" sz="1400">
                <a:solidFill>
                  <a:srgbClr val="222222">
                    <a:lumMod val="75000"/>
                    <a:lumOff val="25000"/>
                  </a:srgbClr>
                </a:solidFill>
              </a:defRPr>
            </a:lvl1pPr>
          </a:lstStyle>
          <a:p>
            <a:pPr algn="l"/>
            <a:r>
              <a:rPr lang="zh-CN" altLang="en-US" sz="1600" spc="150">
                <a:latin typeface="微软雅黑" panose="020B0503020204020204" charset="-122"/>
                <a:ea typeface="微软雅黑" panose="020B0503020204020204" charset="-122"/>
              </a:rPr>
              <a:t>国内外存在着类似的预算系统，但都没有通过网络爬虫自动生成预算的功能。大多都是通过专门的会计人员，制定预算，然后手工输入，需要时查询即可。并且国内外的预算系统都依托于公司系统之下。如国内：元年科技，泛微，云快报。国外：海波龙</a:t>
            </a:r>
            <a:endParaRPr lang="zh-CN" altLang="en-US" sz="1600" spc="150">
              <a:latin typeface="微软雅黑" panose="020B0503020204020204" charset="-122"/>
              <a:ea typeface="微软雅黑" panose="020B0503020204020204" charset="-122"/>
            </a:endParaRPr>
          </a:p>
        </p:txBody>
      </p:sp>
      <p:sp>
        <p:nvSpPr>
          <p:cNvPr id="48" name="文本框 47"/>
          <p:cNvSpPr txBox="1"/>
          <p:nvPr>
            <p:custDataLst>
              <p:tags r:id="rId13"/>
            </p:custDataLst>
          </p:nvPr>
        </p:nvSpPr>
        <p:spPr>
          <a:xfrm flipH="1">
            <a:off x="1614359" y="4447231"/>
            <a:ext cx="8871905" cy="407871"/>
          </a:xfrm>
          <a:prstGeom prst="rect">
            <a:avLst/>
          </a:prstGeom>
          <a:noFill/>
        </p:spPr>
        <p:txBody>
          <a:bodyPr wrap="square" bIns="0" rtlCol="0" anchor="b" anchorCtr="0">
            <a:normAutofit/>
          </a:bodyPr>
          <a:lstStyle>
            <a:defPPr>
              <a:defRPr lang="en-US"/>
            </a:defPPr>
            <a:lvl1pPr algn="r">
              <a:defRPr kumimoji="1" b="1">
                <a:solidFill>
                  <a:srgbClr val="2196F3"/>
                </a:solidFill>
                <a:latin typeface="微软雅黑" panose="020B0503020204020204" charset="-122"/>
              </a:defRPr>
            </a:lvl1pPr>
          </a:lstStyle>
          <a:p>
            <a:pPr algn="l" defTabSz="457200"/>
            <a:r>
              <a:rPr lang="zh-CN" altLang="en-US" spc="300">
                <a:solidFill>
                  <a:srgbClr val="2196F3"/>
                </a:solidFill>
                <a:latin typeface="微软雅黑" panose="020B0503020204020204" charset="-122"/>
                <a:ea typeface="微软雅黑" panose="020B0503020204020204" charset="-122"/>
              </a:rPr>
              <a:t>国内外现状</a:t>
            </a:r>
            <a:endParaRPr lang="zh-CN" altLang="en-US" spc="300">
              <a:solidFill>
                <a:srgbClr val="2196F3"/>
              </a:solidFill>
              <a:latin typeface="微软雅黑" panose="020B0503020204020204" charset="-122"/>
              <a:ea typeface="微软雅黑" panose="020B0503020204020204" charset="-122"/>
            </a:endParaRPr>
          </a:p>
        </p:txBody>
      </p:sp>
      <p:sp>
        <p:nvSpPr>
          <p:cNvPr id="49" name="文本框 48"/>
          <p:cNvSpPr txBox="1"/>
          <p:nvPr>
            <p:custDataLst>
              <p:tags r:id="rId14"/>
            </p:custDataLst>
          </p:nvPr>
        </p:nvSpPr>
        <p:spPr>
          <a:xfrm>
            <a:off x="10568141" y="5482555"/>
            <a:ext cx="834153" cy="706755"/>
          </a:xfrm>
          <a:prstGeom prst="rect">
            <a:avLst/>
          </a:prstGeom>
          <a:noFill/>
        </p:spPr>
        <p:txBody>
          <a:bodyPr wrap="square" rtlCol="0">
            <a:spAutoFit/>
          </a:bodyPr>
          <a:lstStyle/>
          <a:p>
            <a:pPr algn="ctr" defTabSz="457200"/>
            <a:r>
              <a:rPr kumimoji="1" lang="en-US" altLang="zh-CN" sz="4000" b="1" dirty="0">
                <a:solidFill>
                  <a:srgbClr val="FFFFFF"/>
                </a:solidFill>
                <a:latin typeface="微软雅黑" panose="020B0503020204020204" charset="-122"/>
                <a:ea typeface="微软雅黑" panose="020B0503020204020204" charset="-122"/>
              </a:rPr>
              <a:t>2</a:t>
            </a:r>
            <a:endParaRPr kumimoji="1" lang="zh-CN" altLang="en-US" sz="4000" b="1" dirty="0">
              <a:solidFill>
                <a:srgbClr val="FFFFFF"/>
              </a:solidFill>
              <a:latin typeface="微软雅黑" panose="020B0503020204020204" charset="-122"/>
              <a:ea typeface="微软雅黑" panose="020B0503020204020204" charset="-122"/>
            </a:endParaRPr>
          </a:p>
        </p:txBody>
      </p:sp>
      <p:sp>
        <p:nvSpPr>
          <p:cNvPr id="23" name="TextBox 5"/>
          <p:cNvSpPr txBox="1"/>
          <p:nvPr>
            <p:custDataLst>
              <p:tags r:id="rId15"/>
            </p:custDataLst>
          </p:nvPr>
        </p:nvSpPr>
        <p:spPr>
          <a:xfrm>
            <a:off x="464457" y="610507"/>
            <a:ext cx="11205029" cy="523220"/>
          </a:xfrm>
          <a:prstGeom prst="rect">
            <a:avLst/>
          </a:prstGeom>
          <a:noFill/>
        </p:spPr>
        <p:txBody>
          <a:bodyPr wrap="square" rtlCol="0">
            <a:normAutofit fontScale="90000"/>
          </a:bodyPr>
          <a:lstStyle/>
          <a:p>
            <a:pPr algn="ctr" defTabSz="457200"/>
            <a:r>
              <a:rPr lang="zh-CN" altLang="en-US" sz="2800" b="1" spc="300" dirty="0">
                <a:solidFill>
                  <a:srgbClr val="222222"/>
                </a:solidFill>
                <a:latin typeface="微软雅黑" panose="020B0503020204020204" charset="-122"/>
                <a:ea typeface="微软雅黑" panose="020B0503020204020204" charset="-122"/>
              </a:rPr>
              <a:t>选题背景与分析</a:t>
            </a:r>
            <a:endParaRPr lang="zh-CN" altLang="en-US" sz="2800" b="1" spc="300" dirty="0">
              <a:solidFill>
                <a:srgbClr val="222222"/>
              </a:solidFill>
              <a:latin typeface="微软雅黑" panose="020B0503020204020204" charset="-122"/>
              <a:ea typeface="微软雅黑" panose="020B0503020204020204" charset="-122"/>
            </a:endParaRPr>
          </a:p>
        </p:txBody>
      </p:sp>
    </p:spTree>
    <p:custDataLst>
      <p:tags r:id="rId1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TextBox 5"/>
          <p:cNvSpPr txBox="1"/>
          <p:nvPr>
            <p:custDataLst>
              <p:tags r:id="rId1"/>
            </p:custDataLst>
          </p:nvPr>
        </p:nvSpPr>
        <p:spPr>
          <a:xfrm>
            <a:off x="6942686" y="575363"/>
            <a:ext cx="4833272" cy="575542"/>
          </a:xfrm>
          <a:prstGeom prst="rect">
            <a:avLst/>
          </a:prstGeom>
          <a:noFill/>
        </p:spPr>
        <p:txBody>
          <a:bodyPr wrap="square" rtlCol="0" anchor="ctr" anchorCtr="0">
            <a:normAutofit lnSpcReduction="10000"/>
          </a:bodyPr>
          <a:lstStyle/>
          <a:p>
            <a:pPr algn="r">
              <a:lnSpc>
                <a:spcPct val="120000"/>
              </a:lnSpc>
            </a:pPr>
            <a:r>
              <a:rPr lang="zh-CN" altLang="en-US" sz="2800" b="1" spc="300" dirty="0">
                <a:solidFill>
                  <a:srgbClr val="222222">
                    <a:lumMod val="90000"/>
                    <a:lumOff val="10000"/>
                  </a:srgbClr>
                </a:solidFill>
                <a:latin typeface="微软雅黑" panose="020B0503020204020204" charset="-122"/>
                <a:ea typeface="微软雅黑" panose="020B0503020204020204" charset="-122"/>
              </a:rPr>
              <a:t>简介</a:t>
            </a:r>
            <a:endParaRPr lang="zh-CN" altLang="en-US" sz="2800" b="1" spc="300" dirty="0">
              <a:solidFill>
                <a:srgbClr val="222222">
                  <a:lumMod val="90000"/>
                  <a:lumOff val="10000"/>
                </a:srgbClr>
              </a:solidFill>
              <a:latin typeface="微软雅黑" panose="020B0503020204020204" charset="-122"/>
              <a:ea typeface="微软雅黑" panose="020B0503020204020204" charset="-122"/>
            </a:endParaRPr>
          </a:p>
        </p:txBody>
      </p:sp>
      <p:sp>
        <p:nvSpPr>
          <p:cNvPr id="20" name="Oval 11"/>
          <p:cNvSpPr/>
          <p:nvPr>
            <p:custDataLst>
              <p:tags r:id="rId2"/>
            </p:custDataLst>
          </p:nvPr>
        </p:nvSpPr>
        <p:spPr>
          <a:xfrm>
            <a:off x="5226788" y="2197750"/>
            <a:ext cx="808783" cy="808783"/>
          </a:xfrm>
          <a:prstGeom prst="ellipse">
            <a:avLst/>
          </a:prstGeom>
          <a:solidFill>
            <a:srgbClr val="2196F3">
              <a:alpha val="86000"/>
            </a:srgbClr>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en-US"/>
          </a:p>
        </p:txBody>
      </p:sp>
      <p:sp>
        <p:nvSpPr>
          <p:cNvPr id="21" name="Freeform 6"/>
          <p:cNvSpPr>
            <a:spLocks noEditPoints="1"/>
          </p:cNvSpPr>
          <p:nvPr>
            <p:custDataLst>
              <p:tags r:id="rId3"/>
            </p:custDataLst>
          </p:nvPr>
        </p:nvSpPr>
        <p:spPr bwMode="auto">
          <a:xfrm>
            <a:off x="5489120" y="2460083"/>
            <a:ext cx="284119" cy="284119"/>
          </a:xfrm>
          <a:custGeom>
            <a:avLst/>
            <a:gdLst>
              <a:gd name="T0" fmla="*/ 1508 w 3299"/>
              <a:gd name="T1" fmla="*/ 1507 h 3296"/>
              <a:gd name="T2" fmla="*/ 1453 w 3299"/>
              <a:gd name="T3" fmla="*/ 1678 h 3296"/>
              <a:gd name="T4" fmla="*/ 1560 w 3299"/>
              <a:gd name="T5" fmla="*/ 1825 h 3296"/>
              <a:gd name="T6" fmla="*/ 1739 w 3299"/>
              <a:gd name="T7" fmla="*/ 1825 h 3296"/>
              <a:gd name="T8" fmla="*/ 1846 w 3299"/>
              <a:gd name="T9" fmla="*/ 1678 h 3296"/>
              <a:gd name="T10" fmla="*/ 1791 w 3299"/>
              <a:gd name="T11" fmla="*/ 1507 h 3296"/>
              <a:gd name="T12" fmla="*/ 841 w 3299"/>
              <a:gd name="T13" fmla="*/ 0 h 3296"/>
              <a:gd name="T14" fmla="*/ 1105 w 3299"/>
              <a:gd name="T15" fmla="*/ 60 h 3296"/>
              <a:gd name="T16" fmla="*/ 1340 w 3299"/>
              <a:gd name="T17" fmla="*/ 272 h 3296"/>
              <a:gd name="T18" fmla="*/ 1424 w 3299"/>
              <a:gd name="T19" fmla="*/ 530 h 3296"/>
              <a:gd name="T20" fmla="*/ 1403 w 3299"/>
              <a:gd name="T21" fmla="*/ 744 h 3296"/>
              <a:gd name="T22" fmla="*/ 1371 w 3299"/>
              <a:gd name="T23" fmla="*/ 950 h 3296"/>
              <a:gd name="T24" fmla="*/ 1438 w 3299"/>
              <a:gd name="T25" fmla="*/ 1140 h 3296"/>
              <a:gd name="T26" fmla="*/ 1529 w 3299"/>
              <a:gd name="T27" fmla="*/ 989 h 3296"/>
              <a:gd name="T28" fmla="*/ 1683 w 3299"/>
              <a:gd name="T29" fmla="*/ 580 h 3296"/>
              <a:gd name="T30" fmla="*/ 1959 w 3299"/>
              <a:gd name="T31" fmla="*/ 266 h 3296"/>
              <a:gd name="T32" fmla="*/ 2337 w 3299"/>
              <a:gd name="T33" fmla="*/ 109 h 3296"/>
              <a:gd name="T34" fmla="*/ 2741 w 3299"/>
              <a:gd name="T35" fmla="*/ 140 h 3296"/>
              <a:gd name="T36" fmla="*/ 3080 w 3299"/>
              <a:gd name="T37" fmla="*/ 347 h 3296"/>
              <a:gd name="T38" fmla="*/ 3277 w 3299"/>
              <a:gd name="T39" fmla="*/ 674 h 3296"/>
              <a:gd name="T40" fmla="*/ 3273 w 3299"/>
              <a:gd name="T41" fmla="*/ 1017 h 3296"/>
              <a:gd name="T42" fmla="*/ 3109 w 3299"/>
              <a:gd name="T43" fmla="*/ 1278 h 3296"/>
              <a:gd name="T44" fmla="*/ 2834 w 3299"/>
              <a:gd name="T45" fmla="*/ 1414 h 3296"/>
              <a:gd name="T46" fmla="*/ 2563 w 3299"/>
              <a:gd name="T47" fmla="*/ 1403 h 3296"/>
              <a:gd name="T48" fmla="*/ 2319 w 3299"/>
              <a:gd name="T49" fmla="*/ 1373 h 3296"/>
              <a:gd name="T50" fmla="*/ 2136 w 3299"/>
              <a:gd name="T51" fmla="*/ 1458 h 3296"/>
              <a:gd name="T52" fmla="*/ 2381 w 3299"/>
              <a:gd name="T53" fmla="*/ 1543 h 3296"/>
              <a:gd name="T54" fmla="*/ 2781 w 3299"/>
              <a:gd name="T55" fmla="*/ 1720 h 3296"/>
              <a:gd name="T56" fmla="*/ 3068 w 3299"/>
              <a:gd name="T57" fmla="*/ 2009 h 3296"/>
              <a:gd name="T58" fmla="*/ 3195 w 3299"/>
              <a:gd name="T59" fmla="*/ 2372 h 3296"/>
              <a:gd name="T60" fmla="*/ 3156 w 3299"/>
              <a:gd name="T61" fmla="*/ 2747 h 3296"/>
              <a:gd name="T62" fmla="*/ 2951 w 3299"/>
              <a:gd name="T63" fmla="*/ 3077 h 3296"/>
              <a:gd name="T64" fmla="*/ 2633 w 3299"/>
              <a:gd name="T65" fmla="*/ 3271 h 3296"/>
              <a:gd name="T66" fmla="*/ 2294 w 3299"/>
              <a:gd name="T67" fmla="*/ 3274 h 3296"/>
              <a:gd name="T68" fmla="*/ 2023 w 3299"/>
              <a:gd name="T69" fmla="*/ 3110 h 3296"/>
              <a:gd name="T70" fmla="*/ 1886 w 3299"/>
              <a:gd name="T71" fmla="*/ 2848 h 3296"/>
              <a:gd name="T72" fmla="*/ 1883 w 3299"/>
              <a:gd name="T73" fmla="*/ 2619 h 3296"/>
              <a:gd name="T74" fmla="*/ 1924 w 3299"/>
              <a:gd name="T75" fmla="*/ 2415 h 3296"/>
              <a:gd name="T76" fmla="*/ 1895 w 3299"/>
              <a:gd name="T77" fmla="*/ 2209 h 3296"/>
              <a:gd name="T78" fmla="*/ 1790 w 3299"/>
              <a:gd name="T79" fmla="*/ 2165 h 3296"/>
              <a:gd name="T80" fmla="*/ 1683 w 3299"/>
              <a:gd name="T81" fmla="*/ 2587 h 3296"/>
              <a:gd name="T82" fmla="*/ 1446 w 3299"/>
              <a:gd name="T83" fmla="*/ 2940 h 3296"/>
              <a:gd name="T84" fmla="*/ 1096 w 3299"/>
              <a:gd name="T85" fmla="*/ 3155 h 3296"/>
              <a:gd name="T86" fmla="*/ 688 w 3299"/>
              <a:gd name="T87" fmla="*/ 3187 h 3296"/>
              <a:gd name="T88" fmla="*/ 321 w 3299"/>
              <a:gd name="T89" fmla="*/ 3036 h 3296"/>
              <a:gd name="T90" fmla="*/ 65 w 3299"/>
              <a:gd name="T91" fmla="*/ 2737 h 3296"/>
              <a:gd name="T92" fmla="*/ 4 w 3299"/>
              <a:gd name="T93" fmla="*/ 2383 h 3296"/>
              <a:gd name="T94" fmla="*/ 121 w 3299"/>
              <a:gd name="T95" fmla="*/ 2095 h 3296"/>
              <a:gd name="T96" fmla="*/ 368 w 3299"/>
              <a:gd name="T97" fmla="*/ 1910 h 3296"/>
              <a:gd name="T98" fmla="*/ 653 w 3299"/>
              <a:gd name="T99" fmla="*/ 1879 h 3296"/>
              <a:gd name="T100" fmla="*/ 901 w 3299"/>
              <a:gd name="T101" fmla="*/ 1923 h 3296"/>
              <a:gd name="T102" fmla="*/ 1115 w 3299"/>
              <a:gd name="T103" fmla="*/ 1879 h 3296"/>
              <a:gd name="T104" fmla="*/ 1061 w 3299"/>
              <a:gd name="T105" fmla="*/ 1782 h 3296"/>
              <a:gd name="T106" fmla="*/ 644 w 3299"/>
              <a:gd name="T107" fmla="*/ 1648 h 3296"/>
              <a:gd name="T108" fmla="*/ 310 w 3299"/>
              <a:gd name="T109" fmla="*/ 1395 h 3296"/>
              <a:gd name="T110" fmla="*/ 128 w 3299"/>
              <a:gd name="T111" fmla="*/ 1050 h 3296"/>
              <a:gd name="T112" fmla="*/ 112 w 3299"/>
              <a:gd name="T113" fmla="*/ 672 h 3296"/>
              <a:gd name="T114" fmla="*/ 261 w 3299"/>
              <a:gd name="T115" fmla="*/ 320 h 3296"/>
              <a:gd name="T116" fmla="*/ 553 w 3299"/>
              <a:gd name="T117" fmla="*/ 70 h 3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99" h="3296">
                <a:moveTo>
                  <a:pt x="1649" y="1450"/>
                </a:moveTo>
                <a:lnTo>
                  <a:pt x="1618" y="1452"/>
                </a:lnTo>
                <a:lnTo>
                  <a:pt x="1588" y="1459"/>
                </a:lnTo>
                <a:lnTo>
                  <a:pt x="1559" y="1471"/>
                </a:lnTo>
                <a:lnTo>
                  <a:pt x="1533" y="1487"/>
                </a:lnTo>
                <a:lnTo>
                  <a:pt x="1508" y="1507"/>
                </a:lnTo>
                <a:lnTo>
                  <a:pt x="1488" y="1532"/>
                </a:lnTo>
                <a:lnTo>
                  <a:pt x="1471" y="1559"/>
                </a:lnTo>
                <a:lnTo>
                  <a:pt x="1460" y="1588"/>
                </a:lnTo>
                <a:lnTo>
                  <a:pt x="1453" y="1618"/>
                </a:lnTo>
                <a:lnTo>
                  <a:pt x="1451" y="1648"/>
                </a:lnTo>
                <a:lnTo>
                  <a:pt x="1453" y="1678"/>
                </a:lnTo>
                <a:lnTo>
                  <a:pt x="1460" y="1708"/>
                </a:lnTo>
                <a:lnTo>
                  <a:pt x="1471" y="1738"/>
                </a:lnTo>
                <a:lnTo>
                  <a:pt x="1488" y="1764"/>
                </a:lnTo>
                <a:lnTo>
                  <a:pt x="1508" y="1789"/>
                </a:lnTo>
                <a:lnTo>
                  <a:pt x="1533" y="1809"/>
                </a:lnTo>
                <a:lnTo>
                  <a:pt x="1560" y="1825"/>
                </a:lnTo>
                <a:lnTo>
                  <a:pt x="1589" y="1836"/>
                </a:lnTo>
                <a:lnTo>
                  <a:pt x="1618" y="1843"/>
                </a:lnTo>
                <a:lnTo>
                  <a:pt x="1649" y="1845"/>
                </a:lnTo>
                <a:lnTo>
                  <a:pt x="1681" y="1843"/>
                </a:lnTo>
                <a:lnTo>
                  <a:pt x="1711" y="1836"/>
                </a:lnTo>
                <a:lnTo>
                  <a:pt x="1739" y="1825"/>
                </a:lnTo>
                <a:lnTo>
                  <a:pt x="1766" y="1809"/>
                </a:lnTo>
                <a:lnTo>
                  <a:pt x="1791" y="1789"/>
                </a:lnTo>
                <a:lnTo>
                  <a:pt x="1812" y="1764"/>
                </a:lnTo>
                <a:lnTo>
                  <a:pt x="1828" y="1738"/>
                </a:lnTo>
                <a:lnTo>
                  <a:pt x="1839" y="1708"/>
                </a:lnTo>
                <a:lnTo>
                  <a:pt x="1846" y="1678"/>
                </a:lnTo>
                <a:lnTo>
                  <a:pt x="1849" y="1648"/>
                </a:lnTo>
                <a:lnTo>
                  <a:pt x="1846" y="1618"/>
                </a:lnTo>
                <a:lnTo>
                  <a:pt x="1839" y="1588"/>
                </a:lnTo>
                <a:lnTo>
                  <a:pt x="1828" y="1559"/>
                </a:lnTo>
                <a:lnTo>
                  <a:pt x="1812" y="1532"/>
                </a:lnTo>
                <a:lnTo>
                  <a:pt x="1791" y="1507"/>
                </a:lnTo>
                <a:lnTo>
                  <a:pt x="1766" y="1487"/>
                </a:lnTo>
                <a:lnTo>
                  <a:pt x="1740" y="1471"/>
                </a:lnTo>
                <a:lnTo>
                  <a:pt x="1711" y="1459"/>
                </a:lnTo>
                <a:lnTo>
                  <a:pt x="1681" y="1452"/>
                </a:lnTo>
                <a:lnTo>
                  <a:pt x="1649" y="1450"/>
                </a:lnTo>
                <a:close/>
                <a:moveTo>
                  <a:pt x="841" y="0"/>
                </a:moveTo>
                <a:lnTo>
                  <a:pt x="841" y="0"/>
                </a:lnTo>
                <a:lnTo>
                  <a:pt x="897" y="3"/>
                </a:lnTo>
                <a:lnTo>
                  <a:pt x="951" y="10"/>
                </a:lnTo>
                <a:lnTo>
                  <a:pt x="1005" y="22"/>
                </a:lnTo>
                <a:lnTo>
                  <a:pt x="1056" y="39"/>
                </a:lnTo>
                <a:lnTo>
                  <a:pt x="1105" y="60"/>
                </a:lnTo>
                <a:lnTo>
                  <a:pt x="1153" y="87"/>
                </a:lnTo>
                <a:lnTo>
                  <a:pt x="1197" y="116"/>
                </a:lnTo>
                <a:lnTo>
                  <a:pt x="1238" y="150"/>
                </a:lnTo>
                <a:lnTo>
                  <a:pt x="1276" y="187"/>
                </a:lnTo>
                <a:lnTo>
                  <a:pt x="1310" y="228"/>
                </a:lnTo>
                <a:lnTo>
                  <a:pt x="1340" y="272"/>
                </a:lnTo>
                <a:lnTo>
                  <a:pt x="1365" y="318"/>
                </a:lnTo>
                <a:lnTo>
                  <a:pt x="1385" y="362"/>
                </a:lnTo>
                <a:lnTo>
                  <a:pt x="1402" y="406"/>
                </a:lnTo>
                <a:lnTo>
                  <a:pt x="1413" y="448"/>
                </a:lnTo>
                <a:lnTo>
                  <a:pt x="1420" y="489"/>
                </a:lnTo>
                <a:lnTo>
                  <a:pt x="1424" y="530"/>
                </a:lnTo>
                <a:lnTo>
                  <a:pt x="1425" y="568"/>
                </a:lnTo>
                <a:lnTo>
                  <a:pt x="1424" y="605"/>
                </a:lnTo>
                <a:lnTo>
                  <a:pt x="1421" y="641"/>
                </a:lnTo>
                <a:lnTo>
                  <a:pt x="1416" y="677"/>
                </a:lnTo>
                <a:lnTo>
                  <a:pt x="1410" y="711"/>
                </a:lnTo>
                <a:lnTo>
                  <a:pt x="1403" y="744"/>
                </a:lnTo>
                <a:lnTo>
                  <a:pt x="1396" y="775"/>
                </a:lnTo>
                <a:lnTo>
                  <a:pt x="1387" y="811"/>
                </a:lnTo>
                <a:lnTo>
                  <a:pt x="1380" y="847"/>
                </a:lnTo>
                <a:lnTo>
                  <a:pt x="1375" y="882"/>
                </a:lnTo>
                <a:lnTo>
                  <a:pt x="1371" y="916"/>
                </a:lnTo>
                <a:lnTo>
                  <a:pt x="1371" y="950"/>
                </a:lnTo>
                <a:lnTo>
                  <a:pt x="1373" y="986"/>
                </a:lnTo>
                <a:lnTo>
                  <a:pt x="1379" y="1021"/>
                </a:lnTo>
                <a:lnTo>
                  <a:pt x="1390" y="1057"/>
                </a:lnTo>
                <a:lnTo>
                  <a:pt x="1404" y="1087"/>
                </a:lnTo>
                <a:lnTo>
                  <a:pt x="1420" y="1115"/>
                </a:lnTo>
                <a:lnTo>
                  <a:pt x="1438" y="1140"/>
                </a:lnTo>
                <a:lnTo>
                  <a:pt x="1459" y="1163"/>
                </a:lnTo>
                <a:lnTo>
                  <a:pt x="1482" y="1183"/>
                </a:lnTo>
                <a:lnTo>
                  <a:pt x="1506" y="1202"/>
                </a:lnTo>
                <a:lnTo>
                  <a:pt x="1509" y="1131"/>
                </a:lnTo>
                <a:lnTo>
                  <a:pt x="1516" y="1060"/>
                </a:lnTo>
                <a:lnTo>
                  <a:pt x="1529" y="989"/>
                </a:lnTo>
                <a:lnTo>
                  <a:pt x="1545" y="917"/>
                </a:lnTo>
                <a:lnTo>
                  <a:pt x="1565" y="847"/>
                </a:lnTo>
                <a:lnTo>
                  <a:pt x="1589" y="777"/>
                </a:lnTo>
                <a:lnTo>
                  <a:pt x="1617" y="709"/>
                </a:lnTo>
                <a:lnTo>
                  <a:pt x="1648" y="643"/>
                </a:lnTo>
                <a:lnTo>
                  <a:pt x="1683" y="580"/>
                </a:lnTo>
                <a:lnTo>
                  <a:pt x="1721" y="519"/>
                </a:lnTo>
                <a:lnTo>
                  <a:pt x="1762" y="461"/>
                </a:lnTo>
                <a:lnTo>
                  <a:pt x="1807" y="407"/>
                </a:lnTo>
                <a:lnTo>
                  <a:pt x="1853" y="356"/>
                </a:lnTo>
                <a:lnTo>
                  <a:pt x="1904" y="309"/>
                </a:lnTo>
                <a:lnTo>
                  <a:pt x="1959" y="266"/>
                </a:lnTo>
                <a:lnTo>
                  <a:pt x="2016" y="228"/>
                </a:lnTo>
                <a:lnTo>
                  <a:pt x="2077" y="193"/>
                </a:lnTo>
                <a:lnTo>
                  <a:pt x="2138" y="165"/>
                </a:lnTo>
                <a:lnTo>
                  <a:pt x="2203" y="141"/>
                </a:lnTo>
                <a:lnTo>
                  <a:pt x="2269" y="123"/>
                </a:lnTo>
                <a:lnTo>
                  <a:pt x="2337" y="109"/>
                </a:lnTo>
                <a:lnTo>
                  <a:pt x="2405" y="101"/>
                </a:lnTo>
                <a:lnTo>
                  <a:pt x="2475" y="98"/>
                </a:lnTo>
                <a:lnTo>
                  <a:pt x="2543" y="101"/>
                </a:lnTo>
                <a:lnTo>
                  <a:pt x="2611" y="109"/>
                </a:lnTo>
                <a:lnTo>
                  <a:pt x="2676" y="122"/>
                </a:lnTo>
                <a:lnTo>
                  <a:pt x="2741" y="140"/>
                </a:lnTo>
                <a:lnTo>
                  <a:pt x="2803" y="162"/>
                </a:lnTo>
                <a:lnTo>
                  <a:pt x="2864" y="190"/>
                </a:lnTo>
                <a:lnTo>
                  <a:pt x="2922" y="223"/>
                </a:lnTo>
                <a:lnTo>
                  <a:pt x="2977" y="260"/>
                </a:lnTo>
                <a:lnTo>
                  <a:pt x="3031" y="302"/>
                </a:lnTo>
                <a:lnTo>
                  <a:pt x="3080" y="347"/>
                </a:lnTo>
                <a:lnTo>
                  <a:pt x="3127" y="398"/>
                </a:lnTo>
                <a:lnTo>
                  <a:pt x="3168" y="449"/>
                </a:lnTo>
                <a:lnTo>
                  <a:pt x="3203" y="503"/>
                </a:lnTo>
                <a:lnTo>
                  <a:pt x="3233" y="559"/>
                </a:lnTo>
                <a:lnTo>
                  <a:pt x="3258" y="615"/>
                </a:lnTo>
                <a:lnTo>
                  <a:pt x="3277" y="674"/>
                </a:lnTo>
                <a:lnTo>
                  <a:pt x="3290" y="733"/>
                </a:lnTo>
                <a:lnTo>
                  <a:pt x="3297" y="792"/>
                </a:lnTo>
                <a:lnTo>
                  <a:pt x="3299" y="853"/>
                </a:lnTo>
                <a:lnTo>
                  <a:pt x="3295" y="913"/>
                </a:lnTo>
                <a:lnTo>
                  <a:pt x="3286" y="966"/>
                </a:lnTo>
                <a:lnTo>
                  <a:pt x="3273" y="1017"/>
                </a:lnTo>
                <a:lnTo>
                  <a:pt x="3256" y="1067"/>
                </a:lnTo>
                <a:lnTo>
                  <a:pt x="3233" y="1114"/>
                </a:lnTo>
                <a:lnTo>
                  <a:pt x="3207" y="1159"/>
                </a:lnTo>
                <a:lnTo>
                  <a:pt x="3178" y="1202"/>
                </a:lnTo>
                <a:lnTo>
                  <a:pt x="3146" y="1241"/>
                </a:lnTo>
                <a:lnTo>
                  <a:pt x="3109" y="1278"/>
                </a:lnTo>
                <a:lnTo>
                  <a:pt x="3069" y="1310"/>
                </a:lnTo>
                <a:lnTo>
                  <a:pt x="3027" y="1339"/>
                </a:lnTo>
                <a:lnTo>
                  <a:pt x="2979" y="1365"/>
                </a:lnTo>
                <a:lnTo>
                  <a:pt x="2932" y="1386"/>
                </a:lnTo>
                <a:lnTo>
                  <a:pt x="2884" y="1403"/>
                </a:lnTo>
                <a:lnTo>
                  <a:pt x="2834" y="1414"/>
                </a:lnTo>
                <a:lnTo>
                  <a:pt x="2785" y="1421"/>
                </a:lnTo>
                <a:lnTo>
                  <a:pt x="2734" y="1425"/>
                </a:lnTo>
                <a:lnTo>
                  <a:pt x="2689" y="1423"/>
                </a:lnTo>
                <a:lnTo>
                  <a:pt x="2646" y="1417"/>
                </a:lnTo>
                <a:lnTo>
                  <a:pt x="2604" y="1411"/>
                </a:lnTo>
                <a:lnTo>
                  <a:pt x="2563" y="1403"/>
                </a:lnTo>
                <a:lnTo>
                  <a:pt x="2523" y="1394"/>
                </a:lnTo>
                <a:lnTo>
                  <a:pt x="2481" y="1386"/>
                </a:lnTo>
                <a:lnTo>
                  <a:pt x="2439" y="1378"/>
                </a:lnTo>
                <a:lnTo>
                  <a:pt x="2398" y="1373"/>
                </a:lnTo>
                <a:lnTo>
                  <a:pt x="2358" y="1371"/>
                </a:lnTo>
                <a:lnTo>
                  <a:pt x="2319" y="1373"/>
                </a:lnTo>
                <a:lnTo>
                  <a:pt x="2279" y="1378"/>
                </a:lnTo>
                <a:lnTo>
                  <a:pt x="2241" y="1389"/>
                </a:lnTo>
                <a:lnTo>
                  <a:pt x="2211" y="1402"/>
                </a:lnTo>
                <a:lnTo>
                  <a:pt x="2183" y="1417"/>
                </a:lnTo>
                <a:lnTo>
                  <a:pt x="2158" y="1437"/>
                </a:lnTo>
                <a:lnTo>
                  <a:pt x="2136" y="1458"/>
                </a:lnTo>
                <a:lnTo>
                  <a:pt x="2116" y="1480"/>
                </a:lnTo>
                <a:lnTo>
                  <a:pt x="2097" y="1504"/>
                </a:lnTo>
                <a:lnTo>
                  <a:pt x="2167" y="1507"/>
                </a:lnTo>
                <a:lnTo>
                  <a:pt x="2238" y="1515"/>
                </a:lnTo>
                <a:lnTo>
                  <a:pt x="2309" y="1527"/>
                </a:lnTo>
                <a:lnTo>
                  <a:pt x="2381" y="1543"/>
                </a:lnTo>
                <a:lnTo>
                  <a:pt x="2452" y="1563"/>
                </a:lnTo>
                <a:lnTo>
                  <a:pt x="2521" y="1589"/>
                </a:lnTo>
                <a:lnTo>
                  <a:pt x="2590" y="1616"/>
                </a:lnTo>
                <a:lnTo>
                  <a:pt x="2656" y="1648"/>
                </a:lnTo>
                <a:lnTo>
                  <a:pt x="2720" y="1682"/>
                </a:lnTo>
                <a:lnTo>
                  <a:pt x="2781" y="1720"/>
                </a:lnTo>
                <a:lnTo>
                  <a:pt x="2838" y="1762"/>
                </a:lnTo>
                <a:lnTo>
                  <a:pt x="2893" y="1805"/>
                </a:lnTo>
                <a:lnTo>
                  <a:pt x="2942" y="1851"/>
                </a:lnTo>
                <a:lnTo>
                  <a:pt x="2989" y="1902"/>
                </a:lnTo>
                <a:lnTo>
                  <a:pt x="3031" y="1954"/>
                </a:lnTo>
                <a:lnTo>
                  <a:pt x="3068" y="2009"/>
                </a:lnTo>
                <a:lnTo>
                  <a:pt x="3100" y="2066"/>
                </a:lnTo>
                <a:lnTo>
                  <a:pt x="3129" y="2124"/>
                </a:lnTo>
                <a:lnTo>
                  <a:pt x="3152" y="2185"/>
                </a:lnTo>
                <a:lnTo>
                  <a:pt x="3171" y="2246"/>
                </a:lnTo>
                <a:lnTo>
                  <a:pt x="3185" y="2308"/>
                </a:lnTo>
                <a:lnTo>
                  <a:pt x="3195" y="2372"/>
                </a:lnTo>
                <a:lnTo>
                  <a:pt x="3200" y="2434"/>
                </a:lnTo>
                <a:lnTo>
                  <a:pt x="3200" y="2499"/>
                </a:lnTo>
                <a:lnTo>
                  <a:pt x="3196" y="2561"/>
                </a:lnTo>
                <a:lnTo>
                  <a:pt x="3187" y="2624"/>
                </a:lnTo>
                <a:lnTo>
                  <a:pt x="3174" y="2686"/>
                </a:lnTo>
                <a:lnTo>
                  <a:pt x="3156" y="2747"/>
                </a:lnTo>
                <a:lnTo>
                  <a:pt x="3134" y="2808"/>
                </a:lnTo>
                <a:lnTo>
                  <a:pt x="3106" y="2866"/>
                </a:lnTo>
                <a:lnTo>
                  <a:pt x="3074" y="2922"/>
                </a:lnTo>
                <a:lnTo>
                  <a:pt x="3038" y="2977"/>
                </a:lnTo>
                <a:lnTo>
                  <a:pt x="2997" y="3028"/>
                </a:lnTo>
                <a:lnTo>
                  <a:pt x="2951" y="3077"/>
                </a:lnTo>
                <a:lnTo>
                  <a:pt x="2903" y="3123"/>
                </a:lnTo>
                <a:lnTo>
                  <a:pt x="2853" y="3162"/>
                </a:lnTo>
                <a:lnTo>
                  <a:pt x="2800" y="3197"/>
                </a:lnTo>
                <a:lnTo>
                  <a:pt x="2746" y="3226"/>
                </a:lnTo>
                <a:lnTo>
                  <a:pt x="2690" y="3252"/>
                </a:lnTo>
                <a:lnTo>
                  <a:pt x="2633" y="3271"/>
                </a:lnTo>
                <a:lnTo>
                  <a:pt x="2575" y="3285"/>
                </a:lnTo>
                <a:lnTo>
                  <a:pt x="2517" y="3293"/>
                </a:lnTo>
                <a:lnTo>
                  <a:pt x="2458" y="3296"/>
                </a:lnTo>
                <a:lnTo>
                  <a:pt x="2402" y="3294"/>
                </a:lnTo>
                <a:lnTo>
                  <a:pt x="2348" y="3286"/>
                </a:lnTo>
                <a:lnTo>
                  <a:pt x="2294" y="3274"/>
                </a:lnTo>
                <a:lnTo>
                  <a:pt x="2243" y="3257"/>
                </a:lnTo>
                <a:lnTo>
                  <a:pt x="2194" y="3236"/>
                </a:lnTo>
                <a:lnTo>
                  <a:pt x="2146" y="3209"/>
                </a:lnTo>
                <a:lnTo>
                  <a:pt x="2102" y="3180"/>
                </a:lnTo>
                <a:lnTo>
                  <a:pt x="2062" y="3147"/>
                </a:lnTo>
                <a:lnTo>
                  <a:pt x="2023" y="3110"/>
                </a:lnTo>
                <a:lnTo>
                  <a:pt x="1989" y="3068"/>
                </a:lnTo>
                <a:lnTo>
                  <a:pt x="1960" y="3024"/>
                </a:lnTo>
                <a:lnTo>
                  <a:pt x="1934" y="2979"/>
                </a:lnTo>
                <a:lnTo>
                  <a:pt x="1913" y="2934"/>
                </a:lnTo>
                <a:lnTo>
                  <a:pt x="1898" y="2890"/>
                </a:lnTo>
                <a:lnTo>
                  <a:pt x="1886" y="2848"/>
                </a:lnTo>
                <a:lnTo>
                  <a:pt x="1879" y="2807"/>
                </a:lnTo>
                <a:lnTo>
                  <a:pt x="1875" y="2767"/>
                </a:lnTo>
                <a:lnTo>
                  <a:pt x="1874" y="2728"/>
                </a:lnTo>
                <a:lnTo>
                  <a:pt x="1875" y="2691"/>
                </a:lnTo>
                <a:lnTo>
                  <a:pt x="1878" y="2655"/>
                </a:lnTo>
                <a:lnTo>
                  <a:pt x="1883" y="2619"/>
                </a:lnTo>
                <a:lnTo>
                  <a:pt x="1889" y="2585"/>
                </a:lnTo>
                <a:lnTo>
                  <a:pt x="1896" y="2553"/>
                </a:lnTo>
                <a:lnTo>
                  <a:pt x="1903" y="2521"/>
                </a:lnTo>
                <a:lnTo>
                  <a:pt x="1911" y="2485"/>
                </a:lnTo>
                <a:lnTo>
                  <a:pt x="1918" y="2449"/>
                </a:lnTo>
                <a:lnTo>
                  <a:pt x="1924" y="2415"/>
                </a:lnTo>
                <a:lnTo>
                  <a:pt x="1928" y="2380"/>
                </a:lnTo>
                <a:lnTo>
                  <a:pt x="1929" y="2346"/>
                </a:lnTo>
                <a:lnTo>
                  <a:pt x="1926" y="2311"/>
                </a:lnTo>
                <a:lnTo>
                  <a:pt x="1919" y="2275"/>
                </a:lnTo>
                <a:lnTo>
                  <a:pt x="1908" y="2239"/>
                </a:lnTo>
                <a:lnTo>
                  <a:pt x="1895" y="2209"/>
                </a:lnTo>
                <a:lnTo>
                  <a:pt x="1879" y="2181"/>
                </a:lnTo>
                <a:lnTo>
                  <a:pt x="1861" y="2156"/>
                </a:lnTo>
                <a:lnTo>
                  <a:pt x="1840" y="2134"/>
                </a:lnTo>
                <a:lnTo>
                  <a:pt x="1817" y="2113"/>
                </a:lnTo>
                <a:lnTo>
                  <a:pt x="1793" y="2095"/>
                </a:lnTo>
                <a:lnTo>
                  <a:pt x="1790" y="2165"/>
                </a:lnTo>
                <a:lnTo>
                  <a:pt x="1782" y="2237"/>
                </a:lnTo>
                <a:lnTo>
                  <a:pt x="1770" y="2308"/>
                </a:lnTo>
                <a:lnTo>
                  <a:pt x="1754" y="2379"/>
                </a:lnTo>
                <a:lnTo>
                  <a:pt x="1734" y="2449"/>
                </a:lnTo>
                <a:lnTo>
                  <a:pt x="1710" y="2519"/>
                </a:lnTo>
                <a:lnTo>
                  <a:pt x="1683" y="2587"/>
                </a:lnTo>
                <a:lnTo>
                  <a:pt x="1650" y="2653"/>
                </a:lnTo>
                <a:lnTo>
                  <a:pt x="1616" y="2716"/>
                </a:lnTo>
                <a:lnTo>
                  <a:pt x="1578" y="2777"/>
                </a:lnTo>
                <a:lnTo>
                  <a:pt x="1537" y="2835"/>
                </a:lnTo>
                <a:lnTo>
                  <a:pt x="1493" y="2889"/>
                </a:lnTo>
                <a:lnTo>
                  <a:pt x="1446" y="2940"/>
                </a:lnTo>
                <a:lnTo>
                  <a:pt x="1395" y="2987"/>
                </a:lnTo>
                <a:lnTo>
                  <a:pt x="1340" y="3030"/>
                </a:lnTo>
                <a:lnTo>
                  <a:pt x="1283" y="3069"/>
                </a:lnTo>
                <a:lnTo>
                  <a:pt x="1222" y="3103"/>
                </a:lnTo>
                <a:lnTo>
                  <a:pt x="1161" y="3131"/>
                </a:lnTo>
                <a:lnTo>
                  <a:pt x="1096" y="3155"/>
                </a:lnTo>
                <a:lnTo>
                  <a:pt x="1031" y="3174"/>
                </a:lnTo>
                <a:lnTo>
                  <a:pt x="963" y="3187"/>
                </a:lnTo>
                <a:lnTo>
                  <a:pt x="894" y="3195"/>
                </a:lnTo>
                <a:lnTo>
                  <a:pt x="824" y="3198"/>
                </a:lnTo>
                <a:lnTo>
                  <a:pt x="756" y="3195"/>
                </a:lnTo>
                <a:lnTo>
                  <a:pt x="688" y="3187"/>
                </a:lnTo>
                <a:lnTo>
                  <a:pt x="623" y="3174"/>
                </a:lnTo>
                <a:lnTo>
                  <a:pt x="558" y="3157"/>
                </a:lnTo>
                <a:lnTo>
                  <a:pt x="496" y="3134"/>
                </a:lnTo>
                <a:lnTo>
                  <a:pt x="435" y="3106"/>
                </a:lnTo>
                <a:lnTo>
                  <a:pt x="377" y="3073"/>
                </a:lnTo>
                <a:lnTo>
                  <a:pt x="321" y="3036"/>
                </a:lnTo>
                <a:lnTo>
                  <a:pt x="268" y="2995"/>
                </a:lnTo>
                <a:lnTo>
                  <a:pt x="219" y="2949"/>
                </a:lnTo>
                <a:lnTo>
                  <a:pt x="172" y="2898"/>
                </a:lnTo>
                <a:lnTo>
                  <a:pt x="131" y="2847"/>
                </a:lnTo>
                <a:lnTo>
                  <a:pt x="96" y="2793"/>
                </a:lnTo>
                <a:lnTo>
                  <a:pt x="65" y="2737"/>
                </a:lnTo>
                <a:lnTo>
                  <a:pt x="41" y="2681"/>
                </a:lnTo>
                <a:lnTo>
                  <a:pt x="22" y="2622"/>
                </a:lnTo>
                <a:lnTo>
                  <a:pt x="9" y="2563"/>
                </a:lnTo>
                <a:lnTo>
                  <a:pt x="2" y="2504"/>
                </a:lnTo>
                <a:lnTo>
                  <a:pt x="0" y="2443"/>
                </a:lnTo>
                <a:lnTo>
                  <a:pt x="4" y="2383"/>
                </a:lnTo>
                <a:lnTo>
                  <a:pt x="13" y="2331"/>
                </a:lnTo>
                <a:lnTo>
                  <a:pt x="26" y="2279"/>
                </a:lnTo>
                <a:lnTo>
                  <a:pt x="44" y="2230"/>
                </a:lnTo>
                <a:lnTo>
                  <a:pt x="65" y="2183"/>
                </a:lnTo>
                <a:lnTo>
                  <a:pt x="92" y="2137"/>
                </a:lnTo>
                <a:lnTo>
                  <a:pt x="121" y="2095"/>
                </a:lnTo>
                <a:lnTo>
                  <a:pt x="154" y="2055"/>
                </a:lnTo>
                <a:lnTo>
                  <a:pt x="190" y="2018"/>
                </a:lnTo>
                <a:lnTo>
                  <a:pt x="230" y="1986"/>
                </a:lnTo>
                <a:lnTo>
                  <a:pt x="272" y="1958"/>
                </a:lnTo>
                <a:lnTo>
                  <a:pt x="319" y="1931"/>
                </a:lnTo>
                <a:lnTo>
                  <a:pt x="368" y="1910"/>
                </a:lnTo>
                <a:lnTo>
                  <a:pt x="416" y="1894"/>
                </a:lnTo>
                <a:lnTo>
                  <a:pt x="465" y="1882"/>
                </a:lnTo>
                <a:lnTo>
                  <a:pt x="515" y="1874"/>
                </a:lnTo>
                <a:lnTo>
                  <a:pt x="565" y="1872"/>
                </a:lnTo>
                <a:lnTo>
                  <a:pt x="610" y="1873"/>
                </a:lnTo>
                <a:lnTo>
                  <a:pt x="653" y="1879"/>
                </a:lnTo>
                <a:lnTo>
                  <a:pt x="695" y="1885"/>
                </a:lnTo>
                <a:lnTo>
                  <a:pt x="736" y="1893"/>
                </a:lnTo>
                <a:lnTo>
                  <a:pt x="776" y="1902"/>
                </a:lnTo>
                <a:lnTo>
                  <a:pt x="818" y="1911"/>
                </a:lnTo>
                <a:lnTo>
                  <a:pt x="860" y="1918"/>
                </a:lnTo>
                <a:lnTo>
                  <a:pt x="901" y="1923"/>
                </a:lnTo>
                <a:lnTo>
                  <a:pt x="941" y="1925"/>
                </a:lnTo>
                <a:lnTo>
                  <a:pt x="980" y="1924"/>
                </a:lnTo>
                <a:lnTo>
                  <a:pt x="1020" y="1918"/>
                </a:lnTo>
                <a:lnTo>
                  <a:pt x="1058" y="1907"/>
                </a:lnTo>
                <a:lnTo>
                  <a:pt x="1088" y="1895"/>
                </a:lnTo>
                <a:lnTo>
                  <a:pt x="1115" y="1879"/>
                </a:lnTo>
                <a:lnTo>
                  <a:pt x="1141" y="1859"/>
                </a:lnTo>
                <a:lnTo>
                  <a:pt x="1163" y="1839"/>
                </a:lnTo>
                <a:lnTo>
                  <a:pt x="1183" y="1816"/>
                </a:lnTo>
                <a:lnTo>
                  <a:pt x="1202" y="1792"/>
                </a:lnTo>
                <a:lnTo>
                  <a:pt x="1132" y="1789"/>
                </a:lnTo>
                <a:lnTo>
                  <a:pt x="1061" y="1782"/>
                </a:lnTo>
                <a:lnTo>
                  <a:pt x="989" y="1769"/>
                </a:lnTo>
                <a:lnTo>
                  <a:pt x="918" y="1753"/>
                </a:lnTo>
                <a:lnTo>
                  <a:pt x="847" y="1733"/>
                </a:lnTo>
                <a:lnTo>
                  <a:pt x="778" y="1708"/>
                </a:lnTo>
                <a:lnTo>
                  <a:pt x="709" y="1680"/>
                </a:lnTo>
                <a:lnTo>
                  <a:pt x="644" y="1648"/>
                </a:lnTo>
                <a:lnTo>
                  <a:pt x="579" y="1614"/>
                </a:lnTo>
                <a:lnTo>
                  <a:pt x="518" y="1576"/>
                </a:lnTo>
                <a:lnTo>
                  <a:pt x="460" y="1535"/>
                </a:lnTo>
                <a:lnTo>
                  <a:pt x="407" y="1491"/>
                </a:lnTo>
                <a:lnTo>
                  <a:pt x="357" y="1445"/>
                </a:lnTo>
                <a:lnTo>
                  <a:pt x="310" y="1395"/>
                </a:lnTo>
                <a:lnTo>
                  <a:pt x="269" y="1342"/>
                </a:lnTo>
                <a:lnTo>
                  <a:pt x="232" y="1288"/>
                </a:lnTo>
                <a:lnTo>
                  <a:pt x="198" y="1230"/>
                </a:lnTo>
                <a:lnTo>
                  <a:pt x="170" y="1172"/>
                </a:lnTo>
                <a:lnTo>
                  <a:pt x="147" y="1111"/>
                </a:lnTo>
                <a:lnTo>
                  <a:pt x="128" y="1050"/>
                </a:lnTo>
                <a:lnTo>
                  <a:pt x="114" y="988"/>
                </a:lnTo>
                <a:lnTo>
                  <a:pt x="105" y="925"/>
                </a:lnTo>
                <a:lnTo>
                  <a:pt x="100" y="862"/>
                </a:lnTo>
                <a:lnTo>
                  <a:pt x="99" y="798"/>
                </a:lnTo>
                <a:lnTo>
                  <a:pt x="103" y="735"/>
                </a:lnTo>
                <a:lnTo>
                  <a:pt x="112" y="672"/>
                </a:lnTo>
                <a:lnTo>
                  <a:pt x="125" y="610"/>
                </a:lnTo>
                <a:lnTo>
                  <a:pt x="143" y="549"/>
                </a:lnTo>
                <a:lnTo>
                  <a:pt x="166" y="489"/>
                </a:lnTo>
                <a:lnTo>
                  <a:pt x="193" y="431"/>
                </a:lnTo>
                <a:lnTo>
                  <a:pt x="225" y="375"/>
                </a:lnTo>
                <a:lnTo>
                  <a:pt x="261" y="320"/>
                </a:lnTo>
                <a:lnTo>
                  <a:pt x="302" y="268"/>
                </a:lnTo>
                <a:lnTo>
                  <a:pt x="348" y="219"/>
                </a:lnTo>
                <a:lnTo>
                  <a:pt x="396" y="174"/>
                </a:lnTo>
                <a:lnTo>
                  <a:pt x="446" y="134"/>
                </a:lnTo>
                <a:lnTo>
                  <a:pt x="499" y="100"/>
                </a:lnTo>
                <a:lnTo>
                  <a:pt x="553" y="70"/>
                </a:lnTo>
                <a:lnTo>
                  <a:pt x="609" y="44"/>
                </a:lnTo>
                <a:lnTo>
                  <a:pt x="666" y="25"/>
                </a:lnTo>
                <a:lnTo>
                  <a:pt x="723" y="11"/>
                </a:lnTo>
                <a:lnTo>
                  <a:pt x="782" y="3"/>
                </a:lnTo>
                <a:lnTo>
                  <a:pt x="841" y="0"/>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a:p>
        </p:txBody>
      </p:sp>
      <p:sp>
        <p:nvSpPr>
          <p:cNvPr id="27" name="Oval 12"/>
          <p:cNvSpPr/>
          <p:nvPr>
            <p:custDataLst>
              <p:tags r:id="rId4"/>
            </p:custDataLst>
          </p:nvPr>
        </p:nvSpPr>
        <p:spPr>
          <a:xfrm>
            <a:off x="5226788" y="4470376"/>
            <a:ext cx="808783" cy="808783"/>
          </a:xfrm>
          <a:prstGeom prst="ellipse">
            <a:avLst/>
          </a:prstGeom>
          <a:solidFill>
            <a:srgbClr val="2196F3">
              <a:alpha val="86000"/>
            </a:srgbClr>
          </a:solidFill>
          <a:ln>
            <a:noFill/>
          </a:ln>
        </p:spPr>
        <p:style>
          <a:lnRef idx="2">
            <a:srgbClr val="2196F3">
              <a:shade val="50000"/>
            </a:srgbClr>
          </a:lnRef>
          <a:fillRef idx="1">
            <a:srgbClr val="2196F3"/>
          </a:fillRef>
          <a:effectRef idx="0">
            <a:srgbClr val="2196F3"/>
          </a:effectRef>
          <a:fontRef idx="minor">
            <a:srgbClr val="FFFFFF"/>
          </a:fontRef>
        </p:style>
        <p:txBody>
          <a:bodyPr rtlCol="0" anchor="ctr"/>
          <a:lstStyle/>
          <a:p>
            <a:pPr algn="ctr"/>
            <a:endParaRPr lang="en-US"/>
          </a:p>
        </p:txBody>
      </p:sp>
      <p:grpSp>
        <p:nvGrpSpPr>
          <p:cNvPr id="28" name="Group 15"/>
          <p:cNvGrpSpPr/>
          <p:nvPr>
            <p:custDataLst>
              <p:tags r:id="rId5"/>
            </p:custDataLst>
          </p:nvPr>
        </p:nvGrpSpPr>
        <p:grpSpPr>
          <a:xfrm>
            <a:off x="5512323" y="4728921"/>
            <a:ext cx="237713" cy="290749"/>
            <a:chOff x="5897563" y="2498725"/>
            <a:chExt cx="398463" cy="487363"/>
          </a:xfrm>
          <a:solidFill>
            <a:srgbClr val="FFFFFF"/>
          </a:solidFill>
        </p:grpSpPr>
        <p:sp>
          <p:nvSpPr>
            <p:cNvPr id="29" name="Freeform 11"/>
            <p:cNvSpPr/>
            <p:nvPr>
              <p:custDataLst>
                <p:tags r:id="rId6"/>
              </p:custDataLst>
            </p:nvPr>
          </p:nvSpPr>
          <p:spPr bwMode="auto">
            <a:xfrm>
              <a:off x="5981700" y="2728913"/>
              <a:ext cx="85725" cy="114300"/>
            </a:xfrm>
            <a:custGeom>
              <a:avLst/>
              <a:gdLst>
                <a:gd name="T0" fmla="*/ 297 w 593"/>
                <a:gd name="T1" fmla="*/ 0 h 792"/>
                <a:gd name="T2" fmla="*/ 533 w 593"/>
                <a:gd name="T3" fmla="*/ 317 h 792"/>
                <a:gd name="T4" fmla="*/ 555 w 593"/>
                <a:gd name="T5" fmla="*/ 349 h 792"/>
                <a:gd name="T6" fmla="*/ 571 w 593"/>
                <a:gd name="T7" fmla="*/ 383 h 792"/>
                <a:gd name="T8" fmla="*/ 583 w 593"/>
                <a:gd name="T9" fmla="*/ 419 h 792"/>
                <a:gd name="T10" fmla="*/ 590 w 593"/>
                <a:gd name="T11" fmla="*/ 457 h 792"/>
                <a:gd name="T12" fmla="*/ 593 w 593"/>
                <a:gd name="T13" fmla="*/ 495 h 792"/>
                <a:gd name="T14" fmla="*/ 590 w 593"/>
                <a:gd name="T15" fmla="*/ 539 h 792"/>
                <a:gd name="T16" fmla="*/ 579 w 593"/>
                <a:gd name="T17" fmla="*/ 580 h 792"/>
                <a:gd name="T18" fmla="*/ 565 w 593"/>
                <a:gd name="T19" fmla="*/ 620 h 792"/>
                <a:gd name="T20" fmla="*/ 545 w 593"/>
                <a:gd name="T21" fmla="*/ 656 h 792"/>
                <a:gd name="T22" fmla="*/ 520 w 593"/>
                <a:gd name="T23" fmla="*/ 690 h 792"/>
                <a:gd name="T24" fmla="*/ 490 w 593"/>
                <a:gd name="T25" fmla="*/ 719 h 792"/>
                <a:gd name="T26" fmla="*/ 458 w 593"/>
                <a:gd name="T27" fmla="*/ 743 h 792"/>
                <a:gd name="T28" fmla="*/ 421 w 593"/>
                <a:gd name="T29" fmla="*/ 764 h 792"/>
                <a:gd name="T30" fmla="*/ 382 w 593"/>
                <a:gd name="T31" fmla="*/ 779 h 792"/>
                <a:gd name="T32" fmla="*/ 340 w 593"/>
                <a:gd name="T33" fmla="*/ 789 h 792"/>
                <a:gd name="T34" fmla="*/ 297 w 593"/>
                <a:gd name="T35" fmla="*/ 792 h 792"/>
                <a:gd name="T36" fmla="*/ 253 w 593"/>
                <a:gd name="T37" fmla="*/ 789 h 792"/>
                <a:gd name="T38" fmla="*/ 211 w 593"/>
                <a:gd name="T39" fmla="*/ 779 h 792"/>
                <a:gd name="T40" fmla="*/ 172 w 593"/>
                <a:gd name="T41" fmla="*/ 764 h 792"/>
                <a:gd name="T42" fmla="*/ 135 w 593"/>
                <a:gd name="T43" fmla="*/ 743 h 792"/>
                <a:gd name="T44" fmla="*/ 102 w 593"/>
                <a:gd name="T45" fmla="*/ 719 h 792"/>
                <a:gd name="T46" fmla="*/ 73 w 593"/>
                <a:gd name="T47" fmla="*/ 690 h 792"/>
                <a:gd name="T48" fmla="*/ 48 w 593"/>
                <a:gd name="T49" fmla="*/ 656 h 792"/>
                <a:gd name="T50" fmla="*/ 28 w 593"/>
                <a:gd name="T51" fmla="*/ 620 h 792"/>
                <a:gd name="T52" fmla="*/ 13 w 593"/>
                <a:gd name="T53" fmla="*/ 580 h 792"/>
                <a:gd name="T54" fmla="*/ 4 w 593"/>
                <a:gd name="T55" fmla="*/ 539 h 792"/>
                <a:gd name="T56" fmla="*/ 0 w 593"/>
                <a:gd name="T57" fmla="*/ 495 h 792"/>
                <a:gd name="T58" fmla="*/ 3 w 593"/>
                <a:gd name="T59" fmla="*/ 457 h 792"/>
                <a:gd name="T60" fmla="*/ 10 w 593"/>
                <a:gd name="T61" fmla="*/ 419 h 792"/>
                <a:gd name="T62" fmla="*/ 22 w 593"/>
                <a:gd name="T63" fmla="*/ 383 h 792"/>
                <a:gd name="T64" fmla="*/ 38 w 593"/>
                <a:gd name="T65" fmla="*/ 349 h 792"/>
                <a:gd name="T66" fmla="*/ 59 w 593"/>
                <a:gd name="T67" fmla="*/ 317 h 792"/>
                <a:gd name="T68" fmla="*/ 297 w 593"/>
                <a:gd name="T6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3" h="792">
                  <a:moveTo>
                    <a:pt x="297" y="0"/>
                  </a:moveTo>
                  <a:lnTo>
                    <a:pt x="533" y="317"/>
                  </a:lnTo>
                  <a:lnTo>
                    <a:pt x="555" y="349"/>
                  </a:lnTo>
                  <a:lnTo>
                    <a:pt x="571" y="383"/>
                  </a:lnTo>
                  <a:lnTo>
                    <a:pt x="583" y="419"/>
                  </a:lnTo>
                  <a:lnTo>
                    <a:pt x="590" y="457"/>
                  </a:lnTo>
                  <a:lnTo>
                    <a:pt x="593" y="495"/>
                  </a:lnTo>
                  <a:lnTo>
                    <a:pt x="590" y="539"/>
                  </a:lnTo>
                  <a:lnTo>
                    <a:pt x="579" y="580"/>
                  </a:lnTo>
                  <a:lnTo>
                    <a:pt x="565" y="620"/>
                  </a:lnTo>
                  <a:lnTo>
                    <a:pt x="545" y="656"/>
                  </a:lnTo>
                  <a:lnTo>
                    <a:pt x="520" y="690"/>
                  </a:lnTo>
                  <a:lnTo>
                    <a:pt x="490" y="719"/>
                  </a:lnTo>
                  <a:lnTo>
                    <a:pt x="458" y="743"/>
                  </a:lnTo>
                  <a:lnTo>
                    <a:pt x="421" y="764"/>
                  </a:lnTo>
                  <a:lnTo>
                    <a:pt x="382" y="779"/>
                  </a:lnTo>
                  <a:lnTo>
                    <a:pt x="340" y="789"/>
                  </a:lnTo>
                  <a:lnTo>
                    <a:pt x="297" y="792"/>
                  </a:lnTo>
                  <a:lnTo>
                    <a:pt x="253" y="789"/>
                  </a:lnTo>
                  <a:lnTo>
                    <a:pt x="211" y="779"/>
                  </a:lnTo>
                  <a:lnTo>
                    <a:pt x="172" y="764"/>
                  </a:lnTo>
                  <a:lnTo>
                    <a:pt x="135" y="743"/>
                  </a:lnTo>
                  <a:lnTo>
                    <a:pt x="102" y="719"/>
                  </a:lnTo>
                  <a:lnTo>
                    <a:pt x="73" y="690"/>
                  </a:lnTo>
                  <a:lnTo>
                    <a:pt x="48" y="656"/>
                  </a:lnTo>
                  <a:lnTo>
                    <a:pt x="28" y="620"/>
                  </a:lnTo>
                  <a:lnTo>
                    <a:pt x="13" y="580"/>
                  </a:lnTo>
                  <a:lnTo>
                    <a:pt x="4" y="539"/>
                  </a:lnTo>
                  <a:lnTo>
                    <a:pt x="0" y="495"/>
                  </a:lnTo>
                  <a:lnTo>
                    <a:pt x="3" y="457"/>
                  </a:lnTo>
                  <a:lnTo>
                    <a:pt x="10" y="419"/>
                  </a:lnTo>
                  <a:lnTo>
                    <a:pt x="22" y="383"/>
                  </a:lnTo>
                  <a:lnTo>
                    <a:pt x="38" y="349"/>
                  </a:lnTo>
                  <a:lnTo>
                    <a:pt x="59" y="317"/>
                  </a:lnTo>
                  <a:lnTo>
                    <a:pt x="29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0" name="Rectangle 12"/>
            <p:cNvSpPr>
              <a:spLocks noChangeArrowheads="1"/>
            </p:cNvSpPr>
            <p:nvPr>
              <p:custDataLst>
                <p:tags r:id="rId7"/>
              </p:custDataLst>
            </p:nvPr>
          </p:nvSpPr>
          <p:spPr bwMode="auto">
            <a:xfrm>
              <a:off x="5897563" y="2928938"/>
              <a:ext cx="398463" cy="57150"/>
            </a:xfrm>
            <a:prstGeom prst="rect">
              <a:avLst/>
            </a:prstGeom>
            <a:grpFill/>
            <a:ln w="0">
              <a:noFill/>
              <a:prstDash val="solid"/>
              <a:miter lim="800000"/>
            </a:ln>
          </p:spPr>
          <p:txBody>
            <a:bodyPr vert="horz" wrap="square" lIns="91440" tIns="45720" rIns="91440" bIns="45720" numCol="1" anchor="t" anchorCtr="0" compatLnSpc="1"/>
            <a:lstStyle/>
            <a:p>
              <a:endParaRPr lang="en-US"/>
            </a:p>
          </p:txBody>
        </p:sp>
        <p:sp>
          <p:nvSpPr>
            <p:cNvPr id="31" name="Freeform 13"/>
            <p:cNvSpPr>
              <a:spLocks noEditPoints="1"/>
            </p:cNvSpPr>
            <p:nvPr>
              <p:custDataLst>
                <p:tags r:id="rId8"/>
              </p:custDataLst>
            </p:nvPr>
          </p:nvSpPr>
          <p:spPr bwMode="auto">
            <a:xfrm>
              <a:off x="5897563" y="2557463"/>
              <a:ext cx="398463" cy="342900"/>
            </a:xfrm>
            <a:custGeom>
              <a:avLst/>
              <a:gdLst>
                <a:gd name="T0" fmla="*/ 493 w 2764"/>
                <a:gd name="T1" fmla="*/ 1385 h 2374"/>
                <a:gd name="T2" fmla="*/ 439 w 2764"/>
                <a:gd name="T3" fmla="*/ 1476 h 2374"/>
                <a:gd name="T4" fmla="*/ 406 w 2764"/>
                <a:gd name="T5" fmla="*/ 1576 h 2374"/>
                <a:gd name="T6" fmla="*/ 395 w 2764"/>
                <a:gd name="T7" fmla="*/ 1682 h 2374"/>
                <a:gd name="T8" fmla="*/ 406 w 2764"/>
                <a:gd name="T9" fmla="*/ 1788 h 2374"/>
                <a:gd name="T10" fmla="*/ 439 w 2764"/>
                <a:gd name="T11" fmla="*/ 1886 h 2374"/>
                <a:gd name="T12" fmla="*/ 490 w 2764"/>
                <a:gd name="T13" fmla="*/ 1974 h 2374"/>
                <a:gd name="T14" fmla="*/ 558 w 2764"/>
                <a:gd name="T15" fmla="*/ 2048 h 2374"/>
                <a:gd name="T16" fmla="*/ 640 w 2764"/>
                <a:gd name="T17" fmla="*/ 2109 h 2374"/>
                <a:gd name="T18" fmla="*/ 733 w 2764"/>
                <a:gd name="T19" fmla="*/ 2151 h 2374"/>
                <a:gd name="T20" fmla="*/ 834 w 2764"/>
                <a:gd name="T21" fmla="*/ 2174 h 2374"/>
                <a:gd name="T22" fmla="*/ 942 w 2764"/>
                <a:gd name="T23" fmla="*/ 2174 h 2374"/>
                <a:gd name="T24" fmla="*/ 1044 w 2764"/>
                <a:gd name="T25" fmla="*/ 2151 h 2374"/>
                <a:gd name="T26" fmla="*/ 1138 w 2764"/>
                <a:gd name="T27" fmla="*/ 2109 h 2374"/>
                <a:gd name="T28" fmla="*/ 1219 w 2764"/>
                <a:gd name="T29" fmla="*/ 2048 h 2374"/>
                <a:gd name="T30" fmla="*/ 1286 w 2764"/>
                <a:gd name="T31" fmla="*/ 1974 h 2374"/>
                <a:gd name="T32" fmla="*/ 1337 w 2764"/>
                <a:gd name="T33" fmla="*/ 1886 h 2374"/>
                <a:gd name="T34" fmla="*/ 1370 w 2764"/>
                <a:gd name="T35" fmla="*/ 1788 h 2374"/>
                <a:gd name="T36" fmla="*/ 1382 w 2764"/>
                <a:gd name="T37" fmla="*/ 1682 h 2374"/>
                <a:gd name="T38" fmla="*/ 1370 w 2764"/>
                <a:gd name="T39" fmla="*/ 1576 h 2374"/>
                <a:gd name="T40" fmla="*/ 1337 w 2764"/>
                <a:gd name="T41" fmla="*/ 1476 h 2374"/>
                <a:gd name="T42" fmla="*/ 1283 w 2764"/>
                <a:gd name="T43" fmla="*/ 1385 h 2374"/>
                <a:gd name="T44" fmla="*/ 1487 w 2764"/>
                <a:gd name="T45" fmla="*/ 372 h 2374"/>
                <a:gd name="T46" fmla="*/ 1428 w 2764"/>
                <a:gd name="T47" fmla="*/ 379 h 2374"/>
                <a:gd name="T48" fmla="*/ 1372 w 2764"/>
                <a:gd name="T49" fmla="*/ 402 h 2374"/>
                <a:gd name="T50" fmla="*/ 1325 w 2764"/>
                <a:gd name="T51" fmla="*/ 443 h 2374"/>
                <a:gd name="T52" fmla="*/ 1293 w 2764"/>
                <a:gd name="T53" fmla="*/ 500 h 2374"/>
                <a:gd name="T54" fmla="*/ 1281 w 2764"/>
                <a:gd name="T55" fmla="*/ 559 h 2374"/>
                <a:gd name="T56" fmla="*/ 1287 w 2764"/>
                <a:gd name="T57" fmla="*/ 621 h 2374"/>
                <a:gd name="T58" fmla="*/ 1312 w 2764"/>
                <a:gd name="T59" fmla="*/ 676 h 2374"/>
                <a:gd name="T60" fmla="*/ 1355 w 2764"/>
                <a:gd name="T61" fmla="*/ 724 h 2374"/>
                <a:gd name="T62" fmla="*/ 2134 w 2764"/>
                <a:gd name="T63" fmla="*/ 1347 h 2374"/>
                <a:gd name="T64" fmla="*/ 2192 w 2764"/>
                <a:gd name="T65" fmla="*/ 1369 h 2374"/>
                <a:gd name="T66" fmla="*/ 2252 w 2764"/>
                <a:gd name="T67" fmla="*/ 1371 h 2374"/>
                <a:gd name="T68" fmla="*/ 2310 w 2764"/>
                <a:gd name="T69" fmla="*/ 1355 h 2374"/>
                <a:gd name="T70" fmla="*/ 2361 w 2764"/>
                <a:gd name="T71" fmla="*/ 1323 h 2374"/>
                <a:gd name="T72" fmla="*/ 2402 w 2764"/>
                <a:gd name="T73" fmla="*/ 1273 h 2374"/>
                <a:gd name="T74" fmla="*/ 2425 w 2764"/>
                <a:gd name="T75" fmla="*/ 1216 h 2374"/>
                <a:gd name="T76" fmla="*/ 2428 w 2764"/>
                <a:gd name="T77" fmla="*/ 1154 h 2374"/>
                <a:gd name="T78" fmla="*/ 2411 w 2764"/>
                <a:gd name="T79" fmla="*/ 1094 h 2374"/>
                <a:gd name="T80" fmla="*/ 2378 w 2764"/>
                <a:gd name="T81" fmla="*/ 1042 h 2374"/>
                <a:gd name="T82" fmla="*/ 1602 w 2764"/>
                <a:gd name="T83" fmla="*/ 415 h 2374"/>
                <a:gd name="T84" fmla="*/ 1547 w 2764"/>
                <a:gd name="T85" fmla="*/ 384 h 2374"/>
                <a:gd name="T86" fmla="*/ 1487 w 2764"/>
                <a:gd name="T87" fmla="*/ 372 h 2374"/>
                <a:gd name="T88" fmla="*/ 1713 w 2764"/>
                <a:gd name="T89" fmla="*/ 0 h 2374"/>
                <a:gd name="T90" fmla="*/ 2764 w 2764"/>
                <a:gd name="T91" fmla="*/ 2374 h 2374"/>
                <a:gd name="T92" fmla="*/ 0 w 2764"/>
                <a:gd name="T93" fmla="*/ 0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64" h="2374">
                  <a:moveTo>
                    <a:pt x="889" y="857"/>
                  </a:moveTo>
                  <a:lnTo>
                    <a:pt x="493" y="1385"/>
                  </a:lnTo>
                  <a:lnTo>
                    <a:pt x="463" y="1429"/>
                  </a:lnTo>
                  <a:lnTo>
                    <a:pt x="439" y="1476"/>
                  </a:lnTo>
                  <a:lnTo>
                    <a:pt x="419" y="1526"/>
                  </a:lnTo>
                  <a:lnTo>
                    <a:pt x="406" y="1576"/>
                  </a:lnTo>
                  <a:lnTo>
                    <a:pt x="398" y="1628"/>
                  </a:lnTo>
                  <a:lnTo>
                    <a:pt x="395" y="1682"/>
                  </a:lnTo>
                  <a:lnTo>
                    <a:pt x="398" y="1735"/>
                  </a:lnTo>
                  <a:lnTo>
                    <a:pt x="406" y="1788"/>
                  </a:lnTo>
                  <a:lnTo>
                    <a:pt x="420" y="1838"/>
                  </a:lnTo>
                  <a:lnTo>
                    <a:pt x="439" y="1886"/>
                  </a:lnTo>
                  <a:lnTo>
                    <a:pt x="462" y="1931"/>
                  </a:lnTo>
                  <a:lnTo>
                    <a:pt x="490" y="1974"/>
                  </a:lnTo>
                  <a:lnTo>
                    <a:pt x="522" y="2014"/>
                  </a:lnTo>
                  <a:lnTo>
                    <a:pt x="558" y="2048"/>
                  </a:lnTo>
                  <a:lnTo>
                    <a:pt x="597" y="2081"/>
                  </a:lnTo>
                  <a:lnTo>
                    <a:pt x="640" y="2109"/>
                  </a:lnTo>
                  <a:lnTo>
                    <a:pt x="685" y="2133"/>
                  </a:lnTo>
                  <a:lnTo>
                    <a:pt x="733" y="2151"/>
                  </a:lnTo>
                  <a:lnTo>
                    <a:pt x="782" y="2166"/>
                  </a:lnTo>
                  <a:lnTo>
                    <a:pt x="834" y="2174"/>
                  </a:lnTo>
                  <a:lnTo>
                    <a:pt x="889" y="2177"/>
                  </a:lnTo>
                  <a:lnTo>
                    <a:pt x="942" y="2174"/>
                  </a:lnTo>
                  <a:lnTo>
                    <a:pt x="994" y="2166"/>
                  </a:lnTo>
                  <a:lnTo>
                    <a:pt x="1044" y="2151"/>
                  </a:lnTo>
                  <a:lnTo>
                    <a:pt x="1092" y="2133"/>
                  </a:lnTo>
                  <a:lnTo>
                    <a:pt x="1138" y="2109"/>
                  </a:lnTo>
                  <a:lnTo>
                    <a:pt x="1180" y="2081"/>
                  </a:lnTo>
                  <a:lnTo>
                    <a:pt x="1219" y="2048"/>
                  </a:lnTo>
                  <a:lnTo>
                    <a:pt x="1254" y="2014"/>
                  </a:lnTo>
                  <a:lnTo>
                    <a:pt x="1286" y="1974"/>
                  </a:lnTo>
                  <a:lnTo>
                    <a:pt x="1315" y="1931"/>
                  </a:lnTo>
                  <a:lnTo>
                    <a:pt x="1337" y="1886"/>
                  </a:lnTo>
                  <a:lnTo>
                    <a:pt x="1357" y="1838"/>
                  </a:lnTo>
                  <a:lnTo>
                    <a:pt x="1370" y="1788"/>
                  </a:lnTo>
                  <a:lnTo>
                    <a:pt x="1378" y="1735"/>
                  </a:lnTo>
                  <a:lnTo>
                    <a:pt x="1382" y="1682"/>
                  </a:lnTo>
                  <a:lnTo>
                    <a:pt x="1378" y="1628"/>
                  </a:lnTo>
                  <a:lnTo>
                    <a:pt x="1370" y="1576"/>
                  </a:lnTo>
                  <a:lnTo>
                    <a:pt x="1357" y="1526"/>
                  </a:lnTo>
                  <a:lnTo>
                    <a:pt x="1337" y="1476"/>
                  </a:lnTo>
                  <a:lnTo>
                    <a:pt x="1313" y="1429"/>
                  </a:lnTo>
                  <a:lnTo>
                    <a:pt x="1283" y="1385"/>
                  </a:lnTo>
                  <a:lnTo>
                    <a:pt x="889" y="857"/>
                  </a:lnTo>
                  <a:close/>
                  <a:moveTo>
                    <a:pt x="1487" y="372"/>
                  </a:moveTo>
                  <a:lnTo>
                    <a:pt x="1457" y="372"/>
                  </a:lnTo>
                  <a:lnTo>
                    <a:pt x="1428" y="379"/>
                  </a:lnTo>
                  <a:lnTo>
                    <a:pt x="1399" y="388"/>
                  </a:lnTo>
                  <a:lnTo>
                    <a:pt x="1372" y="402"/>
                  </a:lnTo>
                  <a:lnTo>
                    <a:pt x="1348" y="421"/>
                  </a:lnTo>
                  <a:lnTo>
                    <a:pt x="1325" y="443"/>
                  </a:lnTo>
                  <a:lnTo>
                    <a:pt x="1307" y="470"/>
                  </a:lnTo>
                  <a:lnTo>
                    <a:pt x="1293" y="500"/>
                  </a:lnTo>
                  <a:lnTo>
                    <a:pt x="1284" y="530"/>
                  </a:lnTo>
                  <a:lnTo>
                    <a:pt x="1281" y="559"/>
                  </a:lnTo>
                  <a:lnTo>
                    <a:pt x="1281" y="590"/>
                  </a:lnTo>
                  <a:lnTo>
                    <a:pt x="1287" y="621"/>
                  </a:lnTo>
                  <a:lnTo>
                    <a:pt x="1298" y="650"/>
                  </a:lnTo>
                  <a:lnTo>
                    <a:pt x="1312" y="676"/>
                  </a:lnTo>
                  <a:lnTo>
                    <a:pt x="1331" y="702"/>
                  </a:lnTo>
                  <a:lnTo>
                    <a:pt x="1355" y="724"/>
                  </a:lnTo>
                  <a:lnTo>
                    <a:pt x="2107" y="1330"/>
                  </a:lnTo>
                  <a:lnTo>
                    <a:pt x="2134" y="1347"/>
                  </a:lnTo>
                  <a:lnTo>
                    <a:pt x="2162" y="1360"/>
                  </a:lnTo>
                  <a:lnTo>
                    <a:pt x="2192" y="1369"/>
                  </a:lnTo>
                  <a:lnTo>
                    <a:pt x="2222" y="1372"/>
                  </a:lnTo>
                  <a:lnTo>
                    <a:pt x="2252" y="1371"/>
                  </a:lnTo>
                  <a:lnTo>
                    <a:pt x="2281" y="1366"/>
                  </a:lnTo>
                  <a:lnTo>
                    <a:pt x="2310" y="1355"/>
                  </a:lnTo>
                  <a:lnTo>
                    <a:pt x="2337" y="1342"/>
                  </a:lnTo>
                  <a:lnTo>
                    <a:pt x="2361" y="1323"/>
                  </a:lnTo>
                  <a:lnTo>
                    <a:pt x="2384" y="1301"/>
                  </a:lnTo>
                  <a:lnTo>
                    <a:pt x="2402" y="1273"/>
                  </a:lnTo>
                  <a:lnTo>
                    <a:pt x="2416" y="1245"/>
                  </a:lnTo>
                  <a:lnTo>
                    <a:pt x="2425" y="1216"/>
                  </a:lnTo>
                  <a:lnTo>
                    <a:pt x="2428" y="1185"/>
                  </a:lnTo>
                  <a:lnTo>
                    <a:pt x="2428" y="1154"/>
                  </a:lnTo>
                  <a:lnTo>
                    <a:pt x="2422" y="1124"/>
                  </a:lnTo>
                  <a:lnTo>
                    <a:pt x="2411" y="1094"/>
                  </a:lnTo>
                  <a:lnTo>
                    <a:pt x="2397" y="1068"/>
                  </a:lnTo>
                  <a:lnTo>
                    <a:pt x="2378" y="1042"/>
                  </a:lnTo>
                  <a:lnTo>
                    <a:pt x="2354" y="1019"/>
                  </a:lnTo>
                  <a:lnTo>
                    <a:pt x="1602" y="415"/>
                  </a:lnTo>
                  <a:lnTo>
                    <a:pt x="1575" y="397"/>
                  </a:lnTo>
                  <a:lnTo>
                    <a:pt x="1547" y="384"/>
                  </a:lnTo>
                  <a:lnTo>
                    <a:pt x="1518" y="376"/>
                  </a:lnTo>
                  <a:lnTo>
                    <a:pt x="1487" y="372"/>
                  </a:lnTo>
                  <a:close/>
                  <a:moveTo>
                    <a:pt x="0" y="0"/>
                  </a:moveTo>
                  <a:lnTo>
                    <a:pt x="1713" y="0"/>
                  </a:lnTo>
                  <a:lnTo>
                    <a:pt x="2764" y="843"/>
                  </a:lnTo>
                  <a:lnTo>
                    <a:pt x="2764" y="2374"/>
                  </a:lnTo>
                  <a:lnTo>
                    <a:pt x="0" y="2374"/>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2" name="Rectangle 14"/>
            <p:cNvSpPr>
              <a:spLocks noChangeArrowheads="1"/>
            </p:cNvSpPr>
            <p:nvPr>
              <p:custDataLst>
                <p:tags r:id="rId9"/>
              </p:custDataLst>
            </p:nvPr>
          </p:nvSpPr>
          <p:spPr bwMode="auto">
            <a:xfrm>
              <a:off x="5924550" y="2498725"/>
              <a:ext cx="142875" cy="30163"/>
            </a:xfrm>
            <a:prstGeom prst="rect">
              <a:avLst/>
            </a:prstGeom>
            <a:grpFill/>
            <a:ln w="0">
              <a:noFill/>
              <a:prstDash val="solid"/>
              <a:miter lim="800000"/>
            </a:ln>
          </p:spPr>
          <p:txBody>
            <a:bodyPr vert="horz" wrap="square" lIns="91440" tIns="45720" rIns="91440" bIns="45720" numCol="1" anchor="t" anchorCtr="0" compatLnSpc="1"/>
            <a:lstStyle/>
            <a:p>
              <a:endParaRPr lang="en-US"/>
            </a:p>
          </p:txBody>
        </p:sp>
      </p:grpSp>
      <p:sp>
        <p:nvSpPr>
          <p:cNvPr id="23" name="文本框 22"/>
          <p:cNvSpPr txBox="1"/>
          <p:nvPr>
            <p:custDataLst>
              <p:tags r:id="rId10"/>
            </p:custDataLst>
          </p:nvPr>
        </p:nvSpPr>
        <p:spPr>
          <a:xfrm>
            <a:off x="6146592" y="2826297"/>
            <a:ext cx="6099346" cy="1216814"/>
          </a:xfrm>
          <a:prstGeom prst="rect">
            <a:avLst/>
          </a:prstGeom>
          <a:noFill/>
        </p:spPr>
        <p:txBody>
          <a:bodyPr wrap="square" tIns="0" rtlCol="0"/>
          <a:lstStyle>
            <a:defPPr>
              <a:defRPr lang="en-US"/>
            </a:defPPr>
            <a:lvl1pPr marL="342900" indent="-342900">
              <a:lnSpc>
                <a:spcPct val="140000"/>
              </a:lnSpc>
              <a:buFont typeface="Arial" panose="020B0604020202020204" pitchFamily="34" charset="0"/>
              <a:buAutoNum type="arabicPeriod"/>
              <a:defRPr kumimoji="1" sz="1400">
                <a:solidFill>
                  <a:srgbClr val="222222">
                    <a:lumMod val="75000"/>
                    <a:lumOff val="25000"/>
                  </a:srgbClr>
                </a:solidFill>
              </a:defRPr>
            </a:lvl1pPr>
          </a:lstStyle>
          <a:p>
            <a:pPr marL="0" indent="0">
              <a:lnSpc>
                <a:spcPct val="150000"/>
              </a:lnSpc>
              <a:buNone/>
            </a:pPr>
            <a:r>
              <a:rPr lang="zh-CN" altLang="en-US" sz="1600" spc="150" dirty="0">
                <a:latin typeface="微软雅黑" panose="020B0503020204020204" charset="-122"/>
                <a:ea typeface="微软雅黑" panose="020B0503020204020204" charset="-122"/>
              </a:rPr>
              <a:t>基于网络爬虫的</a:t>
            </a:r>
            <a:r>
              <a:rPr lang="en-US" altLang="zh-CN" sz="1600" spc="150" dirty="0">
                <a:latin typeface="微软雅黑" panose="020B0503020204020204" charset="-122"/>
                <a:ea typeface="微软雅黑" panose="020B0503020204020204" charset="-122"/>
              </a:rPr>
              <a:t>ACM</a:t>
            </a:r>
            <a:r>
              <a:rPr lang="zh-CN" altLang="en-US" sz="1600" spc="150" dirty="0">
                <a:latin typeface="微软雅黑" panose="020B0503020204020204" charset="-122"/>
                <a:ea typeface="微软雅黑" panose="020B0503020204020204" charset="-122"/>
              </a:rPr>
              <a:t>预算系统是以</a:t>
            </a:r>
            <a:r>
              <a:rPr lang="en-US" altLang="zh-CN" sz="1600" spc="150" dirty="0">
                <a:latin typeface="微软雅黑" panose="020B0503020204020204" charset="-122"/>
                <a:ea typeface="微软雅黑" panose="020B0503020204020204" charset="-122"/>
              </a:rPr>
              <a:t>Django</a:t>
            </a:r>
            <a:r>
              <a:rPr lang="zh-CN" altLang="en-US" sz="1600" spc="150" dirty="0">
                <a:latin typeface="微软雅黑" panose="020B0503020204020204" charset="-122"/>
                <a:ea typeface="微软雅黑" panose="020B0503020204020204" charset="-122"/>
              </a:rPr>
              <a:t>和</a:t>
            </a:r>
            <a:r>
              <a:rPr lang="en-US" altLang="zh-CN" sz="1600" spc="150" dirty="0">
                <a:latin typeface="微软雅黑" panose="020B0503020204020204" charset="-122"/>
                <a:ea typeface="微软雅黑" panose="020B0503020204020204" charset="-122"/>
                <a:sym typeface="+mn-ea"/>
              </a:rPr>
              <a:t>HTML+CSS+Jquery</a:t>
            </a:r>
            <a:r>
              <a:rPr lang="zh-CN" altLang="en-US" sz="1600" spc="150" dirty="0">
                <a:latin typeface="微软雅黑" panose="020B0503020204020204" charset="-122"/>
                <a:ea typeface="微软雅黑" panose="020B0503020204020204" charset="-122"/>
              </a:rPr>
              <a:t>为框架，</a:t>
            </a:r>
            <a:r>
              <a:rPr lang="en-US" altLang="zh-CN" sz="1600" spc="150" dirty="0">
                <a:latin typeface="微软雅黑" panose="020B0503020204020204" charset="-122"/>
                <a:ea typeface="微软雅黑" panose="020B0503020204020204" charset="-122"/>
              </a:rPr>
              <a:t>MySQL</a:t>
            </a:r>
            <a:r>
              <a:rPr lang="zh-CN" altLang="en-US" sz="1600" spc="150" dirty="0">
                <a:latin typeface="微软雅黑" panose="020B0503020204020204" charset="-122"/>
                <a:ea typeface="微软雅黑" panose="020B0503020204020204" charset="-122"/>
              </a:rPr>
              <a:t>为数据库建立的通过网络爬取火车、飞机、酒店等信息自动生成</a:t>
            </a:r>
            <a:r>
              <a:rPr lang="en-US" altLang="zh-CN" sz="1600" spc="150" dirty="0">
                <a:latin typeface="微软雅黑" panose="020B0503020204020204" charset="-122"/>
                <a:ea typeface="微软雅黑" panose="020B0503020204020204" charset="-122"/>
              </a:rPr>
              <a:t>ACM</a:t>
            </a:r>
            <a:r>
              <a:rPr lang="zh-CN" altLang="en-US" sz="1600" spc="150" dirty="0">
                <a:latin typeface="微软雅黑" panose="020B0503020204020204" charset="-122"/>
                <a:ea typeface="微软雅黑" panose="020B0503020204020204" charset="-122"/>
              </a:rPr>
              <a:t>外出比赛时的预算和账单整理的网页系统</a:t>
            </a:r>
            <a:endParaRPr lang="zh-CN" altLang="en-US" sz="1600" spc="150" dirty="0">
              <a:latin typeface="微软雅黑" panose="020B0503020204020204" charset="-122"/>
              <a:ea typeface="微软雅黑" panose="020B0503020204020204" charset="-122"/>
            </a:endParaRPr>
          </a:p>
        </p:txBody>
      </p:sp>
      <p:sp>
        <p:nvSpPr>
          <p:cNvPr id="24" name="文本框 23"/>
          <p:cNvSpPr txBox="1"/>
          <p:nvPr>
            <p:custDataLst>
              <p:tags r:id="rId11"/>
            </p:custDataLst>
          </p:nvPr>
        </p:nvSpPr>
        <p:spPr>
          <a:xfrm>
            <a:off x="6146593" y="2276797"/>
            <a:ext cx="6099346" cy="506961"/>
          </a:xfrm>
          <a:prstGeom prst="rect">
            <a:avLst/>
          </a:prstGeom>
          <a:noFill/>
        </p:spPr>
        <p:txBody>
          <a:bodyPr wrap="square" lIns="90000" tIns="46800" rIns="90000" bIns="0" rtlCol="0" anchor="ctr" anchorCtr="0">
            <a:normAutofit/>
          </a:bodyPr>
          <a:lstStyle>
            <a:defPPr>
              <a:defRPr lang="en-US"/>
            </a:defPPr>
            <a:lvl1pPr>
              <a:lnSpc>
                <a:spcPct val="120000"/>
              </a:lnSpc>
              <a:defRPr kumimoji="1" b="1">
                <a:solidFill>
                  <a:srgbClr val="2196F3"/>
                </a:solidFill>
                <a:latin typeface="微软雅黑" panose="020B0503020204020204" charset="-122"/>
              </a:defRPr>
            </a:lvl1pPr>
          </a:lstStyle>
          <a:p>
            <a:r>
              <a:rPr lang="zh-CN" altLang="en-US" sz="2000" spc="300" dirty="0">
                <a:latin typeface="微软雅黑" panose="020B0503020204020204" charset="-122"/>
                <a:ea typeface="微软雅黑" panose="020B0503020204020204" charset="-122"/>
              </a:rPr>
              <a:t>是什么</a:t>
            </a:r>
            <a:endParaRPr lang="zh-CN" altLang="en-US" sz="2000" spc="300" dirty="0">
              <a:latin typeface="微软雅黑" panose="020B0503020204020204" charset="-122"/>
              <a:ea typeface="微软雅黑" panose="020B0503020204020204" charset="-122"/>
            </a:endParaRPr>
          </a:p>
        </p:txBody>
      </p:sp>
      <p:sp>
        <p:nvSpPr>
          <p:cNvPr id="33" name="文本框 32"/>
          <p:cNvSpPr txBox="1"/>
          <p:nvPr>
            <p:custDataLst>
              <p:tags r:id="rId12"/>
            </p:custDataLst>
          </p:nvPr>
        </p:nvSpPr>
        <p:spPr>
          <a:xfrm>
            <a:off x="6146592" y="5098923"/>
            <a:ext cx="6099346" cy="1216814"/>
          </a:xfrm>
          <a:prstGeom prst="rect">
            <a:avLst/>
          </a:prstGeom>
          <a:noFill/>
        </p:spPr>
        <p:txBody>
          <a:bodyPr wrap="square" tIns="0" rtlCol="0">
            <a:normAutofit/>
          </a:bodyPr>
          <a:lstStyle>
            <a:defPPr>
              <a:defRPr lang="en-US"/>
            </a:defPPr>
            <a:lvl1pPr marL="342900" indent="-342900">
              <a:lnSpc>
                <a:spcPct val="140000"/>
              </a:lnSpc>
              <a:buFont typeface="Arial" panose="020B0604020202020204" pitchFamily="34" charset="0"/>
              <a:buAutoNum type="arabicPeriod"/>
              <a:defRPr kumimoji="1" sz="1400">
                <a:solidFill>
                  <a:srgbClr val="222222">
                    <a:lumMod val="75000"/>
                    <a:lumOff val="25000"/>
                  </a:srgbClr>
                </a:solidFill>
              </a:defRPr>
            </a:lvl1pPr>
          </a:lstStyle>
          <a:p>
            <a:pPr marL="0" indent="0">
              <a:lnSpc>
                <a:spcPct val="150000"/>
              </a:lnSpc>
              <a:buNone/>
            </a:pPr>
            <a:r>
              <a:rPr lang="zh-CN" altLang="en-US" sz="1600" spc="150" dirty="0">
                <a:latin typeface="微软雅黑" panose="020B0503020204020204" charset="-122"/>
                <a:ea typeface="微软雅黑" panose="020B0503020204020204" charset="-122"/>
              </a:rPr>
              <a:t>网络爬虫及自动化</a:t>
            </a:r>
            <a:endParaRPr lang="zh-CN" altLang="en-US" sz="1600" spc="150" dirty="0">
              <a:latin typeface="微软雅黑" panose="020B0503020204020204" charset="-122"/>
              <a:ea typeface="微软雅黑" panose="020B0503020204020204" charset="-122"/>
            </a:endParaRPr>
          </a:p>
          <a:p>
            <a:pPr marL="0" indent="0">
              <a:lnSpc>
                <a:spcPct val="150000"/>
              </a:lnSpc>
              <a:buNone/>
            </a:pPr>
            <a:r>
              <a:rPr lang="zh-CN" altLang="en-US" sz="1600" spc="150" dirty="0">
                <a:latin typeface="微软雅黑" panose="020B0503020204020204" charset="-122"/>
                <a:ea typeface="微软雅黑" panose="020B0503020204020204" charset="-122"/>
              </a:rPr>
              <a:t>预算与账单相互依存</a:t>
            </a:r>
            <a:endParaRPr lang="zh-CN" altLang="en-US" sz="1600" spc="150" dirty="0">
              <a:latin typeface="微软雅黑" panose="020B0503020204020204" charset="-122"/>
              <a:ea typeface="微软雅黑" panose="020B0503020204020204" charset="-122"/>
            </a:endParaRPr>
          </a:p>
          <a:p>
            <a:pPr marL="0" indent="0">
              <a:lnSpc>
                <a:spcPct val="150000"/>
              </a:lnSpc>
              <a:buNone/>
            </a:pPr>
            <a:r>
              <a:rPr lang="zh-CN" altLang="en-US" sz="1600" spc="150" dirty="0">
                <a:latin typeface="微软雅黑" panose="020B0503020204020204" charset="-122"/>
                <a:ea typeface="微软雅黑" panose="020B0503020204020204" charset="-122"/>
              </a:rPr>
              <a:t>简单高效</a:t>
            </a:r>
            <a:endParaRPr lang="zh-CN" altLang="en-US" sz="1600" spc="150" dirty="0">
              <a:latin typeface="微软雅黑" panose="020B0503020204020204" charset="-122"/>
              <a:ea typeface="微软雅黑" panose="020B0503020204020204" charset="-122"/>
            </a:endParaRPr>
          </a:p>
        </p:txBody>
      </p:sp>
      <p:sp>
        <p:nvSpPr>
          <p:cNvPr id="34" name="文本框 33"/>
          <p:cNvSpPr txBox="1"/>
          <p:nvPr>
            <p:custDataLst>
              <p:tags r:id="rId13"/>
            </p:custDataLst>
          </p:nvPr>
        </p:nvSpPr>
        <p:spPr>
          <a:xfrm>
            <a:off x="6146594" y="4549423"/>
            <a:ext cx="6099346" cy="506961"/>
          </a:xfrm>
          <a:prstGeom prst="rect">
            <a:avLst/>
          </a:prstGeom>
          <a:noFill/>
        </p:spPr>
        <p:txBody>
          <a:bodyPr wrap="square" lIns="90000" tIns="46800" rIns="90000" bIns="0" rtlCol="0" anchor="ctr" anchorCtr="0">
            <a:normAutofit/>
          </a:bodyPr>
          <a:lstStyle>
            <a:defPPr>
              <a:defRPr lang="en-US"/>
            </a:defPPr>
            <a:lvl1pPr>
              <a:lnSpc>
                <a:spcPct val="120000"/>
              </a:lnSpc>
              <a:defRPr kumimoji="1" b="1">
                <a:solidFill>
                  <a:srgbClr val="2196F3"/>
                </a:solidFill>
                <a:latin typeface="微软雅黑" panose="020B0503020204020204" charset="-122"/>
              </a:defRPr>
            </a:lvl1pPr>
          </a:lstStyle>
          <a:p>
            <a:r>
              <a:rPr lang="zh-CN" altLang="en-US" sz="2000" spc="300" dirty="0">
                <a:latin typeface="微软雅黑" panose="020B0503020204020204" charset="-122"/>
                <a:ea typeface="微软雅黑" panose="020B0503020204020204" charset="-122"/>
              </a:rPr>
              <a:t>特点</a:t>
            </a:r>
            <a:endParaRPr lang="zh-CN" altLang="en-US" sz="2000" spc="300" dirty="0">
              <a:latin typeface="微软雅黑" panose="020B0503020204020204" charset="-122"/>
              <a:ea typeface="微软雅黑" panose="020B0503020204020204" charset="-122"/>
            </a:endParaRPr>
          </a:p>
        </p:txBody>
      </p:sp>
      <p:pic>
        <p:nvPicPr>
          <p:cNvPr id="44" name="图片 43"/>
          <p:cNvPicPr>
            <a:picLocks noChangeAspect="1"/>
          </p:cNvPicPr>
          <p:nvPr>
            <p:custDataLst>
              <p:tags r:id="rId14"/>
            </p:custDataLst>
          </p:nvPr>
        </p:nvPicPr>
        <p:blipFill rotWithShape="1">
          <a:blip r:embed="rId15"/>
          <a:srcRect/>
          <a:stretch>
            <a:fillRect/>
          </a:stretch>
        </p:blipFill>
        <p:spPr>
          <a:xfrm>
            <a:off x="0" y="-15718"/>
            <a:ext cx="7441142" cy="6873718"/>
          </a:xfrm>
          <a:custGeom>
            <a:avLst/>
            <a:gdLst>
              <a:gd name="connsiteX0" fmla="*/ 5743478 w 7441142"/>
              <a:gd name="connsiteY0" fmla="*/ 0 h 6858000"/>
              <a:gd name="connsiteX1" fmla="*/ 7441142 w 7441142"/>
              <a:gd name="connsiteY1" fmla="*/ 0 h 6858000"/>
              <a:gd name="connsiteX2" fmla="*/ 7441142 w 7441142"/>
              <a:gd name="connsiteY2" fmla="*/ 21483 h 6858000"/>
              <a:gd name="connsiteX3" fmla="*/ 7376109 w 7441142"/>
              <a:gd name="connsiteY3" fmla="*/ 21483 h 6858000"/>
              <a:gd name="connsiteX4" fmla="*/ 4447708 w 7441142"/>
              <a:gd name="connsiteY4" fmla="*/ 3118991 h 6858000"/>
              <a:gd name="connsiteX5" fmla="*/ 4541710 w 7441142"/>
              <a:gd name="connsiteY5" fmla="*/ 6845218 h 6858000"/>
              <a:gd name="connsiteX6" fmla="*/ 4545082 w 7441142"/>
              <a:gd name="connsiteY6" fmla="*/ 6858000 h 6858000"/>
              <a:gd name="connsiteX7" fmla="*/ 0 w 7441142"/>
              <a:gd name="connsiteY7" fmla="*/ 6858000 h 6858000"/>
              <a:gd name="connsiteX8" fmla="*/ 0 w 7441142"/>
              <a:gd name="connsiteY8" fmla="*/ 3944886 h 6858000"/>
              <a:gd name="connsiteX9" fmla="*/ 7304 w 7441142"/>
              <a:gd name="connsiteY9" fmla="*/ 3932522 h 6858000"/>
              <a:gd name="connsiteX10" fmla="*/ 2181677 w 7441142"/>
              <a:gd name="connsiteY10" fmla="*/ 1417617 h 6858000"/>
              <a:gd name="connsiteX11" fmla="*/ 5743478 w 7441142"/>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41142" h="6858000">
                <a:moveTo>
                  <a:pt x="5743478" y="0"/>
                </a:moveTo>
                <a:lnTo>
                  <a:pt x="7441142" y="0"/>
                </a:lnTo>
                <a:lnTo>
                  <a:pt x="7441142" y="21483"/>
                </a:lnTo>
                <a:lnTo>
                  <a:pt x="7376109" y="21483"/>
                </a:lnTo>
                <a:cubicBezTo>
                  <a:pt x="4934639" y="1519458"/>
                  <a:pt x="4447708" y="3118991"/>
                  <a:pt x="4447708" y="3118991"/>
                </a:cubicBezTo>
                <a:cubicBezTo>
                  <a:pt x="3900249" y="4285317"/>
                  <a:pt x="4468536" y="6564834"/>
                  <a:pt x="4541710" y="6845218"/>
                </a:cubicBezTo>
                <a:lnTo>
                  <a:pt x="4545082" y="6858000"/>
                </a:lnTo>
                <a:lnTo>
                  <a:pt x="0" y="6858000"/>
                </a:lnTo>
                <a:lnTo>
                  <a:pt x="0" y="3944886"/>
                </a:lnTo>
                <a:lnTo>
                  <a:pt x="7304" y="3932522"/>
                </a:lnTo>
                <a:cubicBezTo>
                  <a:pt x="124137" y="3735762"/>
                  <a:pt x="1092829" y="2139136"/>
                  <a:pt x="2181677" y="1417617"/>
                </a:cubicBezTo>
                <a:cubicBezTo>
                  <a:pt x="2181677" y="1417617"/>
                  <a:pt x="2996506" y="658756"/>
                  <a:pt x="5743478" y="0"/>
                </a:cubicBezTo>
                <a:close/>
              </a:path>
            </a:pathLst>
          </a:custGeom>
        </p:spPr>
      </p:pic>
    </p:spTree>
    <p:custDataLst>
      <p:tags r:id="rId1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751129" y="2770958"/>
            <a:ext cx="5420301" cy="732508"/>
          </a:xfrm>
        </p:spPr>
        <p:txBody>
          <a:bodyPr lIns="90000" tIns="46800" rIns="90000" bIns="46800">
            <a:normAutofit/>
          </a:bodyPr>
          <a:lstStyle/>
          <a:p>
            <a:r>
              <a:rPr lang="zh-CN" altLang="en-US" sz="3600" dirty="0"/>
              <a:t>系统分析与设计</a:t>
            </a:r>
            <a:endParaRPr lang="zh-CN" altLang="en-US" sz="3600" dirty="0"/>
          </a:p>
        </p:txBody>
      </p:sp>
      <p:sp>
        <p:nvSpPr>
          <p:cNvPr id="6" name="文本占位符 5"/>
          <p:cNvSpPr>
            <a:spLocks noGrp="1"/>
          </p:cNvSpPr>
          <p:nvPr>
            <p:ph type="body" idx="1"/>
            <p:custDataLst>
              <p:tags r:id="rId2"/>
            </p:custDataLst>
          </p:nvPr>
        </p:nvSpPr>
        <p:spPr>
          <a:xfrm>
            <a:off x="1751129" y="3554266"/>
            <a:ext cx="5420301" cy="1015623"/>
          </a:xfrm>
        </p:spPr>
        <p:txBody>
          <a:bodyPr lIns="90000" tIns="46800" rIns="90000" bIns="46800">
            <a:normAutofit/>
          </a:bodyPr>
          <a:lstStyle/>
          <a:p>
            <a:pPr lvl="0"/>
            <a:r>
              <a:rPr lang="zh-CN" altLang="en-US" sz="2400" dirty="0"/>
              <a:t>需求分析和功能，业务流程与数据库</a:t>
            </a:r>
            <a:endParaRPr lang="zh-CN" altLang="en-US" sz="2400" dirty="0"/>
          </a:p>
        </p:txBody>
      </p:sp>
      <p:sp>
        <p:nvSpPr>
          <p:cNvPr id="7" name="文本框 6"/>
          <p:cNvSpPr txBox="1"/>
          <p:nvPr>
            <p:custDataLst>
              <p:tags r:id="rId3"/>
            </p:custDataLst>
          </p:nvPr>
        </p:nvSpPr>
        <p:spPr>
          <a:xfrm>
            <a:off x="1524001" y="1281491"/>
            <a:ext cx="1698170" cy="1448731"/>
          </a:xfrm>
          <a:prstGeom prst="rect">
            <a:avLst/>
          </a:prstGeom>
          <a:noFill/>
        </p:spPr>
        <p:txBody>
          <a:bodyPr wrap="square" lIns="90000" tIns="46800" rIns="90000" bIns="46800" rtlCol="0" anchor="ctr" anchorCtr="0">
            <a:normAutofit/>
          </a:bodyPr>
          <a:lstStyle/>
          <a:p>
            <a:pPr algn="ctr"/>
            <a:r>
              <a:rPr lang="en-US" altLang="zh-CN" sz="8800" dirty="0">
                <a:solidFill>
                  <a:schemeClr val="bg1"/>
                </a:solidFill>
                <a:latin typeface="Arial" panose="020B0604020202020204" pitchFamily="34" charset="0"/>
                <a:ea typeface="微软雅黑" panose="020B0503020204020204" charset="-122"/>
              </a:rPr>
              <a:t>02</a:t>
            </a:r>
            <a:endParaRPr lang="en-US" altLang="zh-CN" sz="8800" dirty="0">
              <a:solidFill>
                <a:schemeClr val="bg1"/>
              </a:solidFill>
              <a:latin typeface="Arial" panose="020B0604020202020204" pitchFamily="34" charset="0"/>
              <a:ea typeface="微软雅黑" panose="020B0503020204020204"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3"/>
          <p:cNvSpPr>
            <a:spLocks noChangeArrowheads="1"/>
          </p:cNvSpPr>
          <p:nvPr>
            <p:custDataLst>
              <p:tags r:id="rId1"/>
            </p:custDataLst>
          </p:nvPr>
        </p:nvSpPr>
        <p:spPr bwMode="auto">
          <a:xfrm>
            <a:off x="959658" y="565066"/>
            <a:ext cx="398953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chor="ctr" anchorCtr="0">
            <a:normAutofit fontScale="90000"/>
          </a:bodyPr>
          <a:lstStyle>
            <a:lvl1pPr>
              <a:spcBef>
                <a:spcPct val="20000"/>
              </a:spcBef>
              <a:buFont typeface="Arial" panose="020B0604020202020204" pitchFamily="34" charset="0"/>
              <a:buChar char="•"/>
              <a:defRPr sz="3200">
                <a:solidFill>
                  <a:srgbClr val="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rgbClr val="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rgbClr val="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rgbClr val="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rgbClr val="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rgbClr val="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rgbClr val="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rgbClr val="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rgbClr val="000000"/>
                </a:solidFill>
                <a:latin typeface="微软雅黑" panose="020B0503020204020204" charset="-122"/>
                <a:ea typeface="微软雅黑" panose="020B0503020204020204" charset="-122"/>
                <a:sym typeface="Calibri" panose="020F0502020204030204" pitchFamily="34" charset="0"/>
              </a:defRPr>
            </a:lvl9pPr>
          </a:lstStyle>
          <a:p>
            <a:pPr lvl="0">
              <a:spcBef>
                <a:spcPct val="0"/>
              </a:spcBef>
              <a:buNone/>
              <a:defRPr/>
            </a:pPr>
            <a:r>
              <a:rPr lang="zh-CN" altLang="en-US" b="1" spc="300" dirty="0">
                <a:solidFill>
                  <a:srgbClr val="000000">
                    <a:lumMod val="65000"/>
                    <a:lumOff val="35000"/>
                  </a:srgbClr>
                </a:solidFill>
                <a:latin typeface="微软雅黑" panose="020B0503020204020204" charset="-122"/>
                <a:ea typeface="微软雅黑" panose="020B0503020204020204" charset="-122"/>
                <a:cs typeface="Arial" panose="020B0604020202020204" pitchFamily="34" charset="0"/>
                <a:sym typeface="Impact" panose="020B0806030902050204" pitchFamily="34" charset="0"/>
              </a:rPr>
              <a:t>需求分析</a:t>
            </a:r>
            <a:endParaRPr lang="zh-CN" altLang="en-US" b="1" spc="300" dirty="0">
              <a:solidFill>
                <a:srgbClr val="000000">
                  <a:lumMod val="65000"/>
                  <a:lumOff val="35000"/>
                </a:srgbClr>
              </a:solidFill>
              <a:latin typeface="微软雅黑" panose="020B0503020204020204" charset="-122"/>
              <a:ea typeface="微软雅黑" panose="020B0503020204020204" charset="-122"/>
              <a:cs typeface="Arial" panose="020B0604020202020204" pitchFamily="34" charset="0"/>
              <a:sym typeface="Impact" panose="020B0806030902050204" pitchFamily="34" charset="0"/>
            </a:endParaRPr>
          </a:p>
        </p:txBody>
      </p:sp>
      <p:sp>
        <p:nvSpPr>
          <p:cNvPr id="30" name="矩形 29"/>
          <p:cNvSpPr/>
          <p:nvPr>
            <p:custDataLst>
              <p:tags r:id="rId2"/>
            </p:custDataLst>
          </p:nvPr>
        </p:nvSpPr>
        <p:spPr>
          <a:xfrm>
            <a:off x="0" y="841158"/>
            <a:ext cx="102947" cy="474017"/>
          </a:xfrm>
          <a:prstGeom prst="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1" name="流程图: 延期 30"/>
          <p:cNvSpPr/>
          <p:nvPr>
            <p:custDataLst>
              <p:tags r:id="rId3"/>
            </p:custDataLst>
          </p:nvPr>
        </p:nvSpPr>
        <p:spPr>
          <a:xfrm>
            <a:off x="176945" y="829517"/>
            <a:ext cx="483852" cy="474017"/>
          </a:xfrm>
          <a:prstGeom prst="flowChartDelay">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2" name="椭圆 31"/>
          <p:cNvSpPr/>
          <p:nvPr>
            <p:custDataLst>
              <p:tags r:id="rId4"/>
            </p:custDataLst>
          </p:nvPr>
        </p:nvSpPr>
        <p:spPr>
          <a:xfrm>
            <a:off x="10432497" y="885086"/>
            <a:ext cx="193080" cy="193080"/>
          </a:xfrm>
          <a:prstGeom prst="ellipse">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3" name="椭圆 32"/>
          <p:cNvSpPr/>
          <p:nvPr>
            <p:custDataLst>
              <p:tags r:id="rId5"/>
            </p:custDataLst>
          </p:nvPr>
        </p:nvSpPr>
        <p:spPr>
          <a:xfrm>
            <a:off x="10685590" y="885086"/>
            <a:ext cx="193080" cy="193080"/>
          </a:xfrm>
          <a:prstGeom prst="ellipse">
            <a:avLst/>
          </a:prstGeom>
          <a:solidFill>
            <a:sysClr val="window" lastClr="FFFFFF">
              <a:lumMod val="7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4" name="椭圆 33"/>
          <p:cNvSpPr/>
          <p:nvPr>
            <p:custDataLst>
              <p:tags r:id="rId6"/>
            </p:custDataLst>
          </p:nvPr>
        </p:nvSpPr>
        <p:spPr>
          <a:xfrm>
            <a:off x="10938684" y="885086"/>
            <a:ext cx="193080" cy="193080"/>
          </a:xfrm>
          <a:prstGeom prst="ellipse">
            <a:avLst/>
          </a:prstGeom>
          <a:solidFill>
            <a:sysClr val="window" lastClr="FFFFFF">
              <a:lumMod val="6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15" name="矩形: 圆角 14"/>
          <p:cNvSpPr/>
          <p:nvPr>
            <p:custDataLst>
              <p:tags r:id="rId7"/>
            </p:custDataLst>
          </p:nvPr>
        </p:nvSpPr>
        <p:spPr>
          <a:xfrm>
            <a:off x="977414" y="2768267"/>
            <a:ext cx="2290552" cy="2670599"/>
          </a:xfrm>
          <a:prstGeom prst="roundRect">
            <a:avLst>
              <a:gd name="adj" fmla="val 8595"/>
            </a:avLst>
          </a:prstGeom>
          <a:noFill/>
          <a:ln w="9525">
            <a:solidFill>
              <a:srgbClr val="3498DB"/>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2" name="矩形: 圆角 11"/>
          <p:cNvSpPr/>
          <p:nvPr>
            <p:custDataLst>
              <p:tags r:id="rId8"/>
            </p:custDataLst>
          </p:nvPr>
        </p:nvSpPr>
        <p:spPr>
          <a:xfrm>
            <a:off x="1804273" y="2427224"/>
            <a:ext cx="636835" cy="636835"/>
          </a:xfrm>
          <a:prstGeom prst="round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3" name="books_115067"/>
          <p:cNvSpPr>
            <a:spLocks noChangeAspect="1"/>
          </p:cNvSpPr>
          <p:nvPr>
            <p:custDataLst>
              <p:tags r:id="rId9"/>
            </p:custDataLst>
          </p:nvPr>
        </p:nvSpPr>
        <p:spPr bwMode="auto">
          <a:xfrm>
            <a:off x="1953210" y="2603915"/>
            <a:ext cx="338961" cy="283452"/>
          </a:xfrm>
          <a:custGeom>
            <a:avLst/>
            <a:gdLst>
              <a:gd name="T0" fmla="*/ 873 w 3949"/>
              <a:gd name="T1" fmla="*/ 2867 h 3307"/>
              <a:gd name="T2" fmla="*/ 767 w 3949"/>
              <a:gd name="T3" fmla="*/ 2760 h 3307"/>
              <a:gd name="T4" fmla="*/ 873 w 3949"/>
              <a:gd name="T5" fmla="*/ 2653 h 3307"/>
              <a:gd name="T6" fmla="*/ 3949 w 3949"/>
              <a:gd name="T7" fmla="*/ 2653 h 3307"/>
              <a:gd name="T8" fmla="*/ 3949 w 3949"/>
              <a:gd name="T9" fmla="*/ 2213 h 3307"/>
              <a:gd name="T10" fmla="*/ 3736 w 3949"/>
              <a:gd name="T11" fmla="*/ 2213 h 3307"/>
              <a:gd name="T12" fmla="*/ 3736 w 3949"/>
              <a:gd name="T13" fmla="*/ 1760 h 3307"/>
              <a:gd name="T14" fmla="*/ 540 w 3949"/>
              <a:gd name="T15" fmla="*/ 1760 h 3307"/>
              <a:gd name="T16" fmla="*/ 433 w 3949"/>
              <a:gd name="T17" fmla="*/ 1653 h 3307"/>
              <a:gd name="T18" fmla="*/ 540 w 3949"/>
              <a:gd name="T19" fmla="*/ 1547 h 3307"/>
              <a:gd name="T20" fmla="*/ 3736 w 3949"/>
              <a:gd name="T21" fmla="*/ 1547 h 3307"/>
              <a:gd name="T22" fmla="*/ 3736 w 3949"/>
              <a:gd name="T23" fmla="*/ 1093 h 3307"/>
              <a:gd name="T24" fmla="*/ 3949 w 3949"/>
              <a:gd name="T25" fmla="*/ 1093 h 3307"/>
              <a:gd name="T26" fmla="*/ 3949 w 3949"/>
              <a:gd name="T27" fmla="*/ 653 h 3307"/>
              <a:gd name="T28" fmla="*/ 873 w 3949"/>
              <a:gd name="T29" fmla="*/ 653 h 3307"/>
              <a:gd name="T30" fmla="*/ 767 w 3949"/>
              <a:gd name="T31" fmla="*/ 547 h 3307"/>
              <a:gd name="T32" fmla="*/ 873 w 3949"/>
              <a:gd name="T33" fmla="*/ 440 h 3307"/>
              <a:gd name="T34" fmla="*/ 3949 w 3949"/>
              <a:gd name="T35" fmla="*/ 440 h 3307"/>
              <a:gd name="T36" fmla="*/ 3949 w 3949"/>
              <a:gd name="T37" fmla="*/ 0 h 3307"/>
              <a:gd name="T38" fmla="*/ 884 w 3949"/>
              <a:gd name="T39" fmla="*/ 0 h 3307"/>
              <a:gd name="T40" fmla="*/ 336 w 3949"/>
              <a:gd name="T41" fmla="*/ 549 h 3307"/>
              <a:gd name="T42" fmla="*/ 807 w 3949"/>
              <a:gd name="T43" fmla="*/ 1093 h 3307"/>
              <a:gd name="T44" fmla="*/ 560 w 3949"/>
              <a:gd name="T45" fmla="*/ 1093 h 3307"/>
              <a:gd name="T46" fmla="*/ 0 w 3949"/>
              <a:gd name="T47" fmla="*/ 1653 h 3307"/>
              <a:gd name="T48" fmla="*/ 560 w 3949"/>
              <a:gd name="T49" fmla="*/ 2213 h 3307"/>
              <a:gd name="T50" fmla="*/ 793 w 3949"/>
              <a:gd name="T51" fmla="*/ 2213 h 3307"/>
              <a:gd name="T52" fmla="*/ 336 w 3949"/>
              <a:gd name="T53" fmla="*/ 2756 h 3307"/>
              <a:gd name="T54" fmla="*/ 884 w 3949"/>
              <a:gd name="T55" fmla="*/ 3307 h 3307"/>
              <a:gd name="T56" fmla="*/ 3949 w 3949"/>
              <a:gd name="T57" fmla="*/ 3307 h 3307"/>
              <a:gd name="T58" fmla="*/ 3949 w 3949"/>
              <a:gd name="T59" fmla="*/ 2867 h 3307"/>
              <a:gd name="T60" fmla="*/ 873 w 3949"/>
              <a:gd name="T61" fmla="*/ 2867 h 3307"/>
              <a:gd name="T62" fmla="*/ 873 w 3949"/>
              <a:gd name="T63" fmla="*/ 2867 h 3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49" h="3307">
                <a:moveTo>
                  <a:pt x="873" y="2867"/>
                </a:moveTo>
                <a:cubicBezTo>
                  <a:pt x="814" y="2867"/>
                  <a:pt x="767" y="2819"/>
                  <a:pt x="767" y="2760"/>
                </a:cubicBezTo>
                <a:cubicBezTo>
                  <a:pt x="767" y="2701"/>
                  <a:pt x="814" y="2653"/>
                  <a:pt x="873" y="2653"/>
                </a:cubicBezTo>
                <a:lnTo>
                  <a:pt x="3949" y="2653"/>
                </a:lnTo>
                <a:lnTo>
                  <a:pt x="3949" y="2213"/>
                </a:lnTo>
                <a:lnTo>
                  <a:pt x="3736" y="2213"/>
                </a:lnTo>
                <a:lnTo>
                  <a:pt x="3736" y="1760"/>
                </a:lnTo>
                <a:lnTo>
                  <a:pt x="540" y="1760"/>
                </a:lnTo>
                <a:cubicBezTo>
                  <a:pt x="481" y="1760"/>
                  <a:pt x="433" y="1712"/>
                  <a:pt x="433" y="1653"/>
                </a:cubicBezTo>
                <a:cubicBezTo>
                  <a:pt x="433" y="1595"/>
                  <a:pt x="481" y="1547"/>
                  <a:pt x="540" y="1547"/>
                </a:cubicBezTo>
                <a:lnTo>
                  <a:pt x="3736" y="1547"/>
                </a:lnTo>
                <a:lnTo>
                  <a:pt x="3736" y="1093"/>
                </a:lnTo>
                <a:lnTo>
                  <a:pt x="3949" y="1093"/>
                </a:lnTo>
                <a:lnTo>
                  <a:pt x="3949" y="653"/>
                </a:lnTo>
                <a:lnTo>
                  <a:pt x="873" y="653"/>
                </a:lnTo>
                <a:cubicBezTo>
                  <a:pt x="814" y="653"/>
                  <a:pt x="767" y="606"/>
                  <a:pt x="767" y="547"/>
                </a:cubicBezTo>
                <a:cubicBezTo>
                  <a:pt x="767" y="488"/>
                  <a:pt x="814" y="440"/>
                  <a:pt x="873" y="440"/>
                </a:cubicBezTo>
                <a:lnTo>
                  <a:pt x="3949" y="440"/>
                </a:lnTo>
                <a:lnTo>
                  <a:pt x="3949" y="0"/>
                </a:lnTo>
                <a:lnTo>
                  <a:pt x="884" y="0"/>
                </a:lnTo>
                <a:cubicBezTo>
                  <a:pt x="582" y="0"/>
                  <a:pt x="336" y="247"/>
                  <a:pt x="336" y="549"/>
                </a:cubicBezTo>
                <a:cubicBezTo>
                  <a:pt x="336" y="826"/>
                  <a:pt x="541" y="1053"/>
                  <a:pt x="807" y="1093"/>
                </a:cubicBezTo>
                <a:lnTo>
                  <a:pt x="560" y="1093"/>
                </a:lnTo>
                <a:cubicBezTo>
                  <a:pt x="251" y="1093"/>
                  <a:pt x="0" y="1344"/>
                  <a:pt x="0" y="1653"/>
                </a:cubicBezTo>
                <a:cubicBezTo>
                  <a:pt x="0" y="1963"/>
                  <a:pt x="251" y="2213"/>
                  <a:pt x="560" y="2213"/>
                </a:cubicBezTo>
                <a:lnTo>
                  <a:pt x="793" y="2213"/>
                </a:lnTo>
                <a:cubicBezTo>
                  <a:pt x="534" y="2253"/>
                  <a:pt x="336" y="2485"/>
                  <a:pt x="336" y="2756"/>
                </a:cubicBezTo>
                <a:cubicBezTo>
                  <a:pt x="336" y="3058"/>
                  <a:pt x="582" y="3307"/>
                  <a:pt x="884" y="3307"/>
                </a:cubicBezTo>
                <a:lnTo>
                  <a:pt x="3949" y="3307"/>
                </a:lnTo>
                <a:lnTo>
                  <a:pt x="3949" y="2867"/>
                </a:lnTo>
                <a:lnTo>
                  <a:pt x="873" y="2867"/>
                </a:lnTo>
                <a:lnTo>
                  <a:pt x="873" y="2867"/>
                </a:lnTo>
                <a:close/>
              </a:path>
            </a:pathLst>
          </a:custGeom>
          <a:solidFill>
            <a:sysClr val="window" lastClr="FFFFFF"/>
          </a:solidFill>
          <a:ln>
            <a:noFill/>
          </a:ln>
        </p:spPr>
      </p:sp>
      <p:sp>
        <p:nvSpPr>
          <p:cNvPr id="18" name="文本框 17"/>
          <p:cNvSpPr txBox="1"/>
          <p:nvPr>
            <p:custDataLst>
              <p:tags r:id="rId10"/>
            </p:custDataLst>
          </p:nvPr>
        </p:nvSpPr>
        <p:spPr>
          <a:xfrm>
            <a:off x="1094890" y="3186097"/>
            <a:ext cx="2055601" cy="46037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noProof="0" dirty="0">
                <a:ln>
                  <a:noFill/>
                </a:ln>
                <a:solidFill>
                  <a:srgbClr val="3498DB"/>
                </a:solidFill>
                <a:effectLst/>
                <a:uLnTx/>
                <a:uFillTx/>
                <a:latin typeface="微软雅黑" panose="020B0503020204020204" charset="-122"/>
                <a:ea typeface="微软雅黑" panose="020B0503020204020204" charset="-122"/>
              </a:rPr>
              <a:t>用户管理</a:t>
            </a:r>
            <a:endParaRPr kumimoji="0" lang="zh-CN" altLang="en-US" sz="2400" b="1" i="0" u="none" strike="noStrike" kern="1200" cap="none" spc="300" normalizeH="0" noProof="0" dirty="0">
              <a:ln>
                <a:noFill/>
              </a:ln>
              <a:solidFill>
                <a:srgbClr val="3498DB"/>
              </a:solidFill>
              <a:effectLst/>
              <a:uLnTx/>
              <a:uFillTx/>
              <a:latin typeface="微软雅黑" panose="020B0503020204020204" charset="-122"/>
              <a:ea typeface="微软雅黑" panose="020B0503020204020204" charset="-122"/>
            </a:endParaRPr>
          </a:p>
        </p:txBody>
      </p:sp>
      <p:sp>
        <p:nvSpPr>
          <p:cNvPr id="21" name="文本框 20"/>
          <p:cNvSpPr txBox="1"/>
          <p:nvPr>
            <p:custDataLst>
              <p:tags r:id="rId11"/>
            </p:custDataLst>
          </p:nvPr>
        </p:nvSpPr>
        <p:spPr>
          <a:xfrm>
            <a:off x="1094105" y="3804285"/>
            <a:ext cx="2056765" cy="1372235"/>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150" normalizeH="0" noProof="0" dirty="0">
                <a:ln>
                  <a:noFill/>
                </a:ln>
                <a:solidFill>
                  <a:srgbClr val="000000">
                    <a:lumMod val="50000"/>
                    <a:lumOff val="50000"/>
                  </a:srgbClr>
                </a:solidFill>
                <a:effectLst/>
                <a:uLnTx/>
                <a:uFillTx/>
                <a:latin typeface="微软雅黑" panose="020B0503020204020204" charset="-122"/>
                <a:ea typeface="微软雅黑" panose="020B0503020204020204" charset="-122"/>
              </a:rPr>
              <a:t>用于总教练管理用户信息的用户管理功能</a:t>
            </a:r>
            <a:endParaRPr kumimoji="0" lang="zh-CN" altLang="en-US" sz="2000" b="0" i="0" u="none" strike="noStrike" kern="1200" cap="none" spc="150" normalizeH="0" noProof="0" dirty="0">
              <a:ln>
                <a:noFill/>
              </a:ln>
              <a:solidFill>
                <a:srgbClr val="000000">
                  <a:lumMod val="50000"/>
                  <a:lumOff val="50000"/>
                </a:srgbClr>
              </a:solidFill>
              <a:effectLst/>
              <a:uLnTx/>
              <a:uFillTx/>
              <a:latin typeface="微软雅黑" panose="020B0503020204020204" charset="-122"/>
              <a:ea typeface="微软雅黑" panose="020B0503020204020204" charset="-122"/>
            </a:endParaRPr>
          </a:p>
        </p:txBody>
      </p:sp>
      <p:sp>
        <p:nvSpPr>
          <p:cNvPr id="16" name="矩形: 圆角 15"/>
          <p:cNvSpPr/>
          <p:nvPr>
            <p:custDataLst>
              <p:tags r:id="rId12"/>
            </p:custDataLst>
          </p:nvPr>
        </p:nvSpPr>
        <p:spPr>
          <a:xfrm>
            <a:off x="3749775" y="2768267"/>
            <a:ext cx="2290552" cy="2670599"/>
          </a:xfrm>
          <a:prstGeom prst="roundRect">
            <a:avLst>
              <a:gd name="adj" fmla="val 8595"/>
            </a:avLst>
          </a:prstGeom>
          <a:noFill/>
          <a:ln w="9525">
            <a:solidFill>
              <a:srgbClr val="1AA3AA"/>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3" name="矩形: 圆角 12"/>
          <p:cNvSpPr/>
          <p:nvPr>
            <p:custDataLst>
              <p:tags r:id="rId13"/>
            </p:custDataLst>
          </p:nvPr>
        </p:nvSpPr>
        <p:spPr>
          <a:xfrm>
            <a:off x="4576634" y="2427224"/>
            <a:ext cx="636835" cy="636835"/>
          </a:xfrm>
          <a:prstGeom prst="round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5" name="books_115067"/>
          <p:cNvSpPr>
            <a:spLocks noChangeAspect="1"/>
          </p:cNvSpPr>
          <p:nvPr>
            <p:custDataLst>
              <p:tags r:id="rId14"/>
            </p:custDataLst>
          </p:nvPr>
        </p:nvSpPr>
        <p:spPr bwMode="auto">
          <a:xfrm>
            <a:off x="4725554" y="2607544"/>
            <a:ext cx="338995" cy="27619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697" h="495934">
                <a:moveTo>
                  <a:pt x="274757" y="203328"/>
                </a:moveTo>
                <a:cubicBezTo>
                  <a:pt x="262375" y="203328"/>
                  <a:pt x="252305" y="213383"/>
                  <a:pt x="252305" y="225746"/>
                </a:cubicBezTo>
                <a:cubicBezTo>
                  <a:pt x="252305" y="238110"/>
                  <a:pt x="262375" y="248164"/>
                  <a:pt x="274757" y="248164"/>
                </a:cubicBezTo>
                <a:lnTo>
                  <a:pt x="505837" y="248164"/>
                </a:lnTo>
                <a:cubicBezTo>
                  <a:pt x="518219" y="248164"/>
                  <a:pt x="528289" y="238110"/>
                  <a:pt x="528289" y="225746"/>
                </a:cubicBezTo>
                <a:cubicBezTo>
                  <a:pt x="528289" y="213383"/>
                  <a:pt x="518219" y="203328"/>
                  <a:pt x="505837" y="203328"/>
                </a:cubicBezTo>
                <a:close/>
                <a:moveTo>
                  <a:pt x="274757" y="85949"/>
                </a:moveTo>
                <a:cubicBezTo>
                  <a:pt x="262375" y="85949"/>
                  <a:pt x="252305" y="95929"/>
                  <a:pt x="252305" y="108293"/>
                </a:cubicBezTo>
                <a:cubicBezTo>
                  <a:pt x="252305" y="120656"/>
                  <a:pt x="262375" y="130711"/>
                  <a:pt x="274757" y="130711"/>
                </a:cubicBezTo>
                <a:lnTo>
                  <a:pt x="505837" y="130711"/>
                </a:lnTo>
                <a:cubicBezTo>
                  <a:pt x="518219" y="130711"/>
                  <a:pt x="528289" y="120656"/>
                  <a:pt x="528289" y="108293"/>
                </a:cubicBezTo>
                <a:cubicBezTo>
                  <a:pt x="528289" y="95929"/>
                  <a:pt x="518219" y="85949"/>
                  <a:pt x="505837" y="85949"/>
                </a:cubicBezTo>
                <a:close/>
                <a:moveTo>
                  <a:pt x="36405" y="60757"/>
                </a:moveTo>
                <a:lnTo>
                  <a:pt x="135995" y="60757"/>
                </a:lnTo>
                <a:lnTo>
                  <a:pt x="135995" y="146720"/>
                </a:lnTo>
                <a:lnTo>
                  <a:pt x="102873" y="146720"/>
                </a:lnTo>
                <a:cubicBezTo>
                  <a:pt x="90490" y="146720"/>
                  <a:pt x="80419" y="156702"/>
                  <a:pt x="80419" y="169067"/>
                </a:cubicBezTo>
                <a:cubicBezTo>
                  <a:pt x="80419" y="181433"/>
                  <a:pt x="90490" y="191489"/>
                  <a:pt x="102873" y="191489"/>
                </a:cubicBezTo>
                <a:lnTo>
                  <a:pt x="135995" y="191489"/>
                </a:lnTo>
                <a:lnTo>
                  <a:pt x="135995" y="264118"/>
                </a:lnTo>
                <a:lnTo>
                  <a:pt x="102873" y="264118"/>
                </a:lnTo>
                <a:cubicBezTo>
                  <a:pt x="90490" y="264118"/>
                  <a:pt x="80419" y="274174"/>
                  <a:pt x="80419" y="286540"/>
                </a:cubicBezTo>
                <a:cubicBezTo>
                  <a:pt x="80419" y="298905"/>
                  <a:pt x="90490" y="308961"/>
                  <a:pt x="102873" y="308961"/>
                </a:cubicBezTo>
                <a:lnTo>
                  <a:pt x="136816" y="308961"/>
                </a:lnTo>
                <a:cubicBezTo>
                  <a:pt x="142262" y="343451"/>
                  <a:pt x="172176" y="369970"/>
                  <a:pt x="208208" y="369970"/>
                </a:cubicBezTo>
                <a:lnTo>
                  <a:pt x="430515" y="369970"/>
                </a:lnTo>
                <a:lnTo>
                  <a:pt x="433201" y="374439"/>
                </a:lnTo>
                <a:cubicBezTo>
                  <a:pt x="427308" y="386507"/>
                  <a:pt x="414924" y="394850"/>
                  <a:pt x="400526" y="394850"/>
                </a:cubicBezTo>
                <a:lnTo>
                  <a:pt x="157779" y="394850"/>
                </a:lnTo>
                <a:lnTo>
                  <a:pt x="103022" y="487144"/>
                </a:lnTo>
                <a:cubicBezTo>
                  <a:pt x="99665" y="492731"/>
                  <a:pt x="93772" y="495934"/>
                  <a:pt x="87580" y="495934"/>
                </a:cubicBezTo>
                <a:cubicBezTo>
                  <a:pt x="85939" y="495934"/>
                  <a:pt x="84372" y="495711"/>
                  <a:pt x="82806" y="495264"/>
                </a:cubicBezTo>
                <a:cubicBezTo>
                  <a:pt x="74973" y="493178"/>
                  <a:pt x="69602" y="486101"/>
                  <a:pt x="69602" y="477982"/>
                </a:cubicBezTo>
                <a:lnTo>
                  <a:pt x="69602" y="394850"/>
                </a:lnTo>
                <a:lnTo>
                  <a:pt x="36405" y="394850"/>
                </a:lnTo>
                <a:cubicBezTo>
                  <a:pt x="16263" y="394850"/>
                  <a:pt x="0" y="378611"/>
                  <a:pt x="0" y="358572"/>
                </a:cubicBezTo>
                <a:lnTo>
                  <a:pt x="0" y="97034"/>
                </a:lnTo>
                <a:cubicBezTo>
                  <a:pt x="0" y="76996"/>
                  <a:pt x="16263" y="60757"/>
                  <a:pt x="36405" y="60757"/>
                </a:cubicBezTo>
                <a:close/>
                <a:moveTo>
                  <a:pt x="208222" y="0"/>
                </a:moveTo>
                <a:lnTo>
                  <a:pt x="572297" y="0"/>
                </a:lnTo>
                <a:cubicBezTo>
                  <a:pt x="592436" y="0"/>
                  <a:pt x="608697" y="16236"/>
                  <a:pt x="608697" y="36346"/>
                </a:cubicBezTo>
                <a:lnTo>
                  <a:pt x="608697" y="297768"/>
                </a:lnTo>
                <a:cubicBezTo>
                  <a:pt x="608697" y="317802"/>
                  <a:pt x="592436" y="334039"/>
                  <a:pt x="572297" y="334039"/>
                </a:cubicBezTo>
                <a:lnTo>
                  <a:pt x="539104" y="334039"/>
                </a:lnTo>
                <a:lnTo>
                  <a:pt x="539104" y="417232"/>
                </a:lnTo>
                <a:cubicBezTo>
                  <a:pt x="539104" y="425276"/>
                  <a:pt x="533734" y="432351"/>
                  <a:pt x="525902" y="434511"/>
                </a:cubicBezTo>
                <a:cubicBezTo>
                  <a:pt x="524336" y="434884"/>
                  <a:pt x="522769" y="435107"/>
                  <a:pt x="521203" y="435107"/>
                </a:cubicBezTo>
                <a:cubicBezTo>
                  <a:pt x="514937" y="435107"/>
                  <a:pt x="509045" y="431904"/>
                  <a:pt x="505763" y="426318"/>
                </a:cubicBezTo>
                <a:lnTo>
                  <a:pt x="450939" y="334039"/>
                </a:lnTo>
                <a:lnTo>
                  <a:pt x="208222" y="334039"/>
                </a:lnTo>
                <a:cubicBezTo>
                  <a:pt x="188158" y="334039"/>
                  <a:pt x="171897" y="317802"/>
                  <a:pt x="171897" y="297768"/>
                </a:cubicBezTo>
                <a:lnTo>
                  <a:pt x="171897" y="36346"/>
                </a:lnTo>
                <a:cubicBezTo>
                  <a:pt x="171897" y="16236"/>
                  <a:pt x="188158" y="0"/>
                  <a:pt x="208222" y="0"/>
                </a:cubicBezTo>
                <a:close/>
              </a:path>
            </a:pathLst>
          </a:custGeom>
          <a:solidFill>
            <a:sysClr val="window" lastClr="FFFFF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endParaRPr>
          </a:p>
        </p:txBody>
      </p:sp>
      <p:sp>
        <p:nvSpPr>
          <p:cNvPr id="19" name="文本框 18"/>
          <p:cNvSpPr txBox="1"/>
          <p:nvPr>
            <p:custDataLst>
              <p:tags r:id="rId15"/>
            </p:custDataLst>
          </p:nvPr>
        </p:nvSpPr>
        <p:spPr>
          <a:xfrm>
            <a:off x="3867251" y="3001312"/>
            <a:ext cx="2055601" cy="829945"/>
          </a:xfrm>
          <a:prstGeom prst="rect">
            <a:avLst/>
          </a:prstGeom>
          <a:noFill/>
        </p:spPr>
        <p:txBody>
          <a:bodyPr wrap="square" rtlCol="0" anchor="ctr">
            <a:spAutoFit/>
          </a:bodyPr>
          <a:lstStyle/>
          <a:p>
            <a:pPr algn="ctr">
              <a:defRPr/>
            </a:pPr>
            <a:r>
              <a:rPr lang="zh-CN" altLang="en-US" sz="2400" b="1" spc="300" dirty="0">
                <a:solidFill>
                  <a:srgbClr val="1AA3AA"/>
                </a:solidFill>
                <a:latin typeface="微软雅黑" panose="020B0503020204020204" charset="-122"/>
                <a:ea typeface="微软雅黑" panose="020B0503020204020204" charset="-122"/>
              </a:rPr>
              <a:t>初始</a:t>
            </a:r>
            <a:r>
              <a:rPr lang="en-US" altLang="zh-CN" sz="2400" b="1" spc="300" dirty="0">
                <a:solidFill>
                  <a:srgbClr val="1AA3AA"/>
                </a:solidFill>
                <a:latin typeface="微软雅黑" panose="020B0503020204020204" charset="-122"/>
                <a:ea typeface="微软雅黑" panose="020B0503020204020204" charset="-122"/>
              </a:rPr>
              <a:t>/</a:t>
            </a:r>
            <a:r>
              <a:rPr lang="zh-CN" altLang="en-US" sz="2400" b="1" spc="300" dirty="0">
                <a:solidFill>
                  <a:srgbClr val="1AA3AA"/>
                </a:solidFill>
                <a:latin typeface="微软雅黑" panose="020B0503020204020204" charset="-122"/>
                <a:ea typeface="微软雅黑" panose="020B0503020204020204" charset="-122"/>
              </a:rPr>
              <a:t>最终预算</a:t>
            </a:r>
            <a:endParaRPr lang="zh-CN" altLang="en-US" sz="2400" b="1" spc="300" dirty="0">
              <a:solidFill>
                <a:srgbClr val="1AA3AA"/>
              </a:solidFill>
              <a:latin typeface="微软雅黑" panose="020B0503020204020204" charset="-122"/>
              <a:ea typeface="微软雅黑" panose="020B0503020204020204" charset="-122"/>
            </a:endParaRPr>
          </a:p>
        </p:txBody>
      </p:sp>
      <p:sp>
        <p:nvSpPr>
          <p:cNvPr id="36" name="文本框 35"/>
          <p:cNvSpPr txBox="1"/>
          <p:nvPr>
            <p:custDataLst>
              <p:tags r:id="rId16"/>
            </p:custDataLst>
          </p:nvPr>
        </p:nvSpPr>
        <p:spPr>
          <a:xfrm>
            <a:off x="3866515" y="3804285"/>
            <a:ext cx="2056765" cy="1371600"/>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150" normalizeH="0" noProof="0">
                <a:ln>
                  <a:noFill/>
                </a:ln>
                <a:solidFill>
                  <a:srgbClr val="000000">
                    <a:lumMod val="50000"/>
                    <a:lumOff val="50000"/>
                  </a:srgbClr>
                </a:solidFill>
                <a:effectLst/>
                <a:uLnTx/>
                <a:uFillTx/>
                <a:latin typeface="微软雅黑" panose="020B0503020204020204" charset="-122"/>
                <a:ea typeface="微软雅黑" panose="020B0503020204020204" charset="-122"/>
              </a:rPr>
              <a:t>用于用户对赛前两次比赛的预算进行管理的初始预算管理功能和最终管理功能</a:t>
            </a:r>
            <a:endParaRPr kumimoji="0" lang="zh-CN" altLang="en-US" b="0" i="0" u="none" strike="noStrike" kern="1200" cap="none" spc="150" normalizeH="0" noProof="0">
              <a:ln>
                <a:noFill/>
              </a:ln>
              <a:solidFill>
                <a:srgbClr val="000000">
                  <a:lumMod val="50000"/>
                  <a:lumOff val="50000"/>
                </a:srgbClr>
              </a:solidFill>
              <a:effectLst/>
              <a:uLnTx/>
              <a:uFillTx/>
              <a:latin typeface="微软雅黑" panose="020B0503020204020204" charset="-122"/>
              <a:ea typeface="微软雅黑" panose="020B0503020204020204" charset="-122"/>
            </a:endParaRPr>
          </a:p>
        </p:txBody>
      </p:sp>
      <p:sp>
        <p:nvSpPr>
          <p:cNvPr id="17" name="矩形: 圆角 16"/>
          <p:cNvSpPr/>
          <p:nvPr>
            <p:custDataLst>
              <p:tags r:id="rId17"/>
            </p:custDataLst>
          </p:nvPr>
        </p:nvSpPr>
        <p:spPr>
          <a:xfrm>
            <a:off x="6503712" y="2768267"/>
            <a:ext cx="2290552" cy="2670599"/>
          </a:xfrm>
          <a:prstGeom prst="roundRect">
            <a:avLst>
              <a:gd name="adj" fmla="val 8595"/>
            </a:avLst>
          </a:prstGeom>
          <a:noFill/>
          <a:ln w="9525">
            <a:solidFill>
              <a:srgbClr val="9BBB59"/>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4" name="矩形: 圆角 13"/>
          <p:cNvSpPr/>
          <p:nvPr>
            <p:custDataLst>
              <p:tags r:id="rId18"/>
            </p:custDataLst>
          </p:nvPr>
        </p:nvSpPr>
        <p:spPr>
          <a:xfrm>
            <a:off x="7330571" y="2427224"/>
            <a:ext cx="636835" cy="636835"/>
          </a:xfrm>
          <a:prstGeom prst="roundRect">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11" name="books_115067"/>
          <p:cNvSpPr>
            <a:spLocks noChangeAspect="1"/>
          </p:cNvSpPr>
          <p:nvPr>
            <p:custDataLst>
              <p:tags r:id="rId19"/>
            </p:custDataLst>
          </p:nvPr>
        </p:nvSpPr>
        <p:spPr bwMode="auto">
          <a:xfrm>
            <a:off x="7487220" y="2584604"/>
            <a:ext cx="323536" cy="322074"/>
          </a:xfrm>
          <a:custGeom>
            <a:avLst/>
            <a:gdLst>
              <a:gd name="connsiteX0" fmla="*/ 122974 w 608979"/>
              <a:gd name="connsiteY0" fmla="*/ 216354 h 606228"/>
              <a:gd name="connsiteX1" fmla="*/ 161222 w 608979"/>
              <a:gd name="connsiteY1" fmla="*/ 216354 h 606228"/>
              <a:gd name="connsiteX2" fmla="*/ 167114 w 608979"/>
              <a:gd name="connsiteY2" fmla="*/ 227187 h 606228"/>
              <a:gd name="connsiteX3" fmla="*/ 73597 w 608979"/>
              <a:gd name="connsiteY3" fmla="*/ 371650 h 606228"/>
              <a:gd name="connsiteX4" fmla="*/ 75935 w 608979"/>
              <a:gd name="connsiteY4" fmla="*/ 376039 h 606228"/>
              <a:gd name="connsiteX5" fmla="*/ 121571 w 608979"/>
              <a:gd name="connsiteY5" fmla="*/ 376039 h 606228"/>
              <a:gd name="connsiteX6" fmla="*/ 150281 w 608979"/>
              <a:gd name="connsiteY6" fmla="*/ 376039 h 606228"/>
              <a:gd name="connsiteX7" fmla="*/ 182264 w 608979"/>
              <a:gd name="connsiteY7" fmla="*/ 376039 h 606228"/>
              <a:gd name="connsiteX8" fmla="*/ 189371 w 608979"/>
              <a:gd name="connsiteY8" fmla="*/ 382856 h 606228"/>
              <a:gd name="connsiteX9" fmla="*/ 304396 w 608979"/>
              <a:gd name="connsiteY9" fmla="*/ 490900 h 606228"/>
              <a:gd name="connsiteX10" fmla="*/ 419328 w 608979"/>
              <a:gd name="connsiteY10" fmla="*/ 382856 h 606228"/>
              <a:gd name="connsiteX11" fmla="*/ 426435 w 608979"/>
              <a:gd name="connsiteY11" fmla="*/ 376039 h 606228"/>
              <a:gd name="connsiteX12" fmla="*/ 458511 w 608979"/>
              <a:gd name="connsiteY12" fmla="*/ 376039 h 606228"/>
              <a:gd name="connsiteX13" fmla="*/ 491896 w 608979"/>
              <a:gd name="connsiteY13" fmla="*/ 376039 h 606228"/>
              <a:gd name="connsiteX14" fmla="*/ 532950 w 608979"/>
              <a:gd name="connsiteY14" fmla="*/ 376039 h 606228"/>
              <a:gd name="connsiteX15" fmla="*/ 535288 w 608979"/>
              <a:gd name="connsiteY15" fmla="*/ 371650 h 606228"/>
              <a:gd name="connsiteX16" fmla="*/ 441772 w 608979"/>
              <a:gd name="connsiteY16" fmla="*/ 227187 h 606228"/>
              <a:gd name="connsiteX17" fmla="*/ 447663 w 608979"/>
              <a:gd name="connsiteY17" fmla="*/ 216354 h 606228"/>
              <a:gd name="connsiteX18" fmla="*/ 485911 w 608979"/>
              <a:gd name="connsiteY18" fmla="*/ 216354 h 606228"/>
              <a:gd name="connsiteX19" fmla="*/ 516304 w 608979"/>
              <a:gd name="connsiteY19" fmla="*/ 232976 h 606228"/>
              <a:gd name="connsiteX20" fmla="*/ 602994 w 608979"/>
              <a:gd name="connsiteY20" fmla="*/ 366701 h 606228"/>
              <a:gd name="connsiteX21" fmla="*/ 608979 w 608979"/>
              <a:gd name="connsiteY21" fmla="*/ 386965 h 606228"/>
              <a:gd name="connsiteX22" fmla="*/ 608979 w 608979"/>
              <a:gd name="connsiteY22" fmla="*/ 573264 h 606228"/>
              <a:gd name="connsiteX23" fmla="*/ 575968 w 608979"/>
              <a:gd name="connsiteY23" fmla="*/ 606228 h 606228"/>
              <a:gd name="connsiteX24" fmla="*/ 304490 w 608979"/>
              <a:gd name="connsiteY24" fmla="*/ 606228 h 606228"/>
              <a:gd name="connsiteX25" fmla="*/ 33011 w 608979"/>
              <a:gd name="connsiteY25" fmla="*/ 606228 h 606228"/>
              <a:gd name="connsiteX26" fmla="*/ 0 w 608979"/>
              <a:gd name="connsiteY26" fmla="*/ 573264 h 606228"/>
              <a:gd name="connsiteX27" fmla="*/ 0 w 608979"/>
              <a:gd name="connsiteY27" fmla="*/ 386965 h 606228"/>
              <a:gd name="connsiteX28" fmla="*/ 5985 w 608979"/>
              <a:gd name="connsiteY28" fmla="*/ 366701 h 606228"/>
              <a:gd name="connsiteX29" fmla="*/ 92488 w 608979"/>
              <a:gd name="connsiteY29" fmla="*/ 232976 h 606228"/>
              <a:gd name="connsiteX30" fmla="*/ 122974 w 608979"/>
              <a:gd name="connsiteY30" fmla="*/ 216354 h 606228"/>
              <a:gd name="connsiteX31" fmla="*/ 304489 w 608979"/>
              <a:gd name="connsiteY31" fmla="*/ 0 h 606228"/>
              <a:gd name="connsiteX32" fmla="*/ 354341 w 608979"/>
              <a:gd name="connsiteY32" fmla="*/ 49771 h 606228"/>
              <a:gd name="connsiteX33" fmla="*/ 354341 w 608979"/>
              <a:gd name="connsiteY33" fmla="*/ 246895 h 606228"/>
              <a:gd name="connsiteX34" fmla="*/ 386796 w 608979"/>
              <a:gd name="connsiteY34" fmla="*/ 246895 h 606228"/>
              <a:gd name="connsiteX35" fmla="*/ 396804 w 608979"/>
              <a:gd name="connsiteY35" fmla="*/ 267531 h 606228"/>
              <a:gd name="connsiteX36" fmla="*/ 314590 w 608979"/>
              <a:gd name="connsiteY36" fmla="*/ 371929 h 606228"/>
              <a:gd name="connsiteX37" fmla="*/ 294481 w 608979"/>
              <a:gd name="connsiteY37" fmla="*/ 371929 h 606228"/>
              <a:gd name="connsiteX38" fmla="*/ 212174 w 608979"/>
              <a:gd name="connsiteY38" fmla="*/ 267531 h 606228"/>
              <a:gd name="connsiteX39" fmla="*/ 222182 w 608979"/>
              <a:gd name="connsiteY39" fmla="*/ 246895 h 606228"/>
              <a:gd name="connsiteX40" fmla="*/ 254637 w 608979"/>
              <a:gd name="connsiteY40" fmla="*/ 246895 h 606228"/>
              <a:gd name="connsiteX41" fmla="*/ 254637 w 608979"/>
              <a:gd name="connsiteY41" fmla="*/ 49771 h 606228"/>
              <a:gd name="connsiteX42" fmla="*/ 304489 w 608979"/>
              <a:gd name="connsiteY42" fmla="*/ 0 h 606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8979" h="606228">
                <a:moveTo>
                  <a:pt x="122974" y="216354"/>
                </a:moveTo>
                <a:lnTo>
                  <a:pt x="161222" y="216354"/>
                </a:lnTo>
                <a:cubicBezTo>
                  <a:pt x="166740" y="216354"/>
                  <a:pt x="170106" y="222518"/>
                  <a:pt x="167114" y="227187"/>
                </a:cubicBezTo>
                <a:lnTo>
                  <a:pt x="73597" y="371650"/>
                </a:lnTo>
                <a:cubicBezTo>
                  <a:pt x="72475" y="373518"/>
                  <a:pt x="73691" y="376039"/>
                  <a:pt x="75935" y="376039"/>
                </a:cubicBezTo>
                <a:lnTo>
                  <a:pt x="121571" y="376039"/>
                </a:lnTo>
                <a:lnTo>
                  <a:pt x="150281" y="376039"/>
                </a:lnTo>
                <a:lnTo>
                  <a:pt x="182264" y="376039"/>
                </a:lnTo>
                <a:cubicBezTo>
                  <a:pt x="186191" y="376039"/>
                  <a:pt x="189184" y="379027"/>
                  <a:pt x="189371" y="382856"/>
                </a:cubicBezTo>
                <a:cubicBezTo>
                  <a:pt x="193018" y="443088"/>
                  <a:pt x="243049" y="490900"/>
                  <a:pt x="304396" y="490900"/>
                </a:cubicBezTo>
                <a:cubicBezTo>
                  <a:pt x="365743" y="490900"/>
                  <a:pt x="415681" y="443088"/>
                  <a:pt x="419328" y="382856"/>
                </a:cubicBezTo>
                <a:cubicBezTo>
                  <a:pt x="419608" y="379121"/>
                  <a:pt x="422601" y="376039"/>
                  <a:pt x="426435" y="376039"/>
                </a:cubicBezTo>
                <a:lnTo>
                  <a:pt x="458511" y="376039"/>
                </a:lnTo>
                <a:lnTo>
                  <a:pt x="491896" y="376039"/>
                </a:lnTo>
                <a:lnTo>
                  <a:pt x="532950" y="376039"/>
                </a:lnTo>
                <a:cubicBezTo>
                  <a:pt x="535195" y="376039"/>
                  <a:pt x="536504" y="373518"/>
                  <a:pt x="535288" y="371650"/>
                </a:cubicBezTo>
                <a:lnTo>
                  <a:pt x="441772" y="227187"/>
                </a:lnTo>
                <a:cubicBezTo>
                  <a:pt x="438686" y="222611"/>
                  <a:pt x="442052" y="216354"/>
                  <a:pt x="447663" y="216354"/>
                </a:cubicBezTo>
                <a:lnTo>
                  <a:pt x="485911" y="216354"/>
                </a:lnTo>
                <a:cubicBezTo>
                  <a:pt x="498256" y="216354"/>
                  <a:pt x="509571" y="222611"/>
                  <a:pt x="516304" y="232976"/>
                </a:cubicBezTo>
                <a:lnTo>
                  <a:pt x="602994" y="366701"/>
                </a:lnTo>
                <a:cubicBezTo>
                  <a:pt x="607015" y="372771"/>
                  <a:pt x="608979" y="379774"/>
                  <a:pt x="608979" y="386965"/>
                </a:cubicBezTo>
                <a:lnTo>
                  <a:pt x="608979" y="573264"/>
                </a:lnTo>
                <a:cubicBezTo>
                  <a:pt x="608979" y="591380"/>
                  <a:pt x="594110" y="606228"/>
                  <a:pt x="575968" y="606228"/>
                </a:cubicBezTo>
                <a:lnTo>
                  <a:pt x="304490" y="606228"/>
                </a:lnTo>
                <a:lnTo>
                  <a:pt x="33011" y="606228"/>
                </a:lnTo>
                <a:cubicBezTo>
                  <a:pt x="14869" y="606228"/>
                  <a:pt x="0" y="591380"/>
                  <a:pt x="0" y="573264"/>
                </a:cubicBezTo>
                <a:lnTo>
                  <a:pt x="0" y="386965"/>
                </a:lnTo>
                <a:cubicBezTo>
                  <a:pt x="0" y="379774"/>
                  <a:pt x="2151" y="372677"/>
                  <a:pt x="5985" y="366701"/>
                </a:cubicBezTo>
                <a:lnTo>
                  <a:pt x="92488" y="232976"/>
                </a:lnTo>
                <a:cubicBezTo>
                  <a:pt x="99221" y="222611"/>
                  <a:pt x="110630" y="216354"/>
                  <a:pt x="122974" y="216354"/>
                </a:cubicBezTo>
                <a:close/>
                <a:moveTo>
                  <a:pt x="304489" y="0"/>
                </a:moveTo>
                <a:cubicBezTo>
                  <a:pt x="332081" y="0"/>
                  <a:pt x="354341" y="22318"/>
                  <a:pt x="354341" y="49771"/>
                </a:cubicBezTo>
                <a:lnTo>
                  <a:pt x="354341" y="246895"/>
                </a:lnTo>
                <a:lnTo>
                  <a:pt x="386796" y="246895"/>
                </a:lnTo>
                <a:cubicBezTo>
                  <a:pt x="397365" y="246895"/>
                  <a:pt x="403351" y="259221"/>
                  <a:pt x="396804" y="267531"/>
                </a:cubicBezTo>
                <a:lnTo>
                  <a:pt x="314590" y="371929"/>
                </a:lnTo>
                <a:cubicBezTo>
                  <a:pt x="309446" y="378372"/>
                  <a:pt x="299625" y="378372"/>
                  <a:pt x="294481" y="371929"/>
                </a:cubicBezTo>
                <a:lnTo>
                  <a:pt x="212174" y="267531"/>
                </a:lnTo>
                <a:cubicBezTo>
                  <a:pt x="205627" y="259221"/>
                  <a:pt x="211613" y="246895"/>
                  <a:pt x="222182" y="246895"/>
                </a:cubicBezTo>
                <a:lnTo>
                  <a:pt x="254637" y="246895"/>
                </a:lnTo>
                <a:lnTo>
                  <a:pt x="254637" y="49771"/>
                </a:lnTo>
                <a:cubicBezTo>
                  <a:pt x="254637" y="22318"/>
                  <a:pt x="276897" y="0"/>
                  <a:pt x="304489"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endParaRPr>
          </a:p>
        </p:txBody>
      </p:sp>
      <p:sp>
        <p:nvSpPr>
          <p:cNvPr id="20" name="文本框 19"/>
          <p:cNvSpPr txBox="1"/>
          <p:nvPr>
            <p:custDataLst>
              <p:tags r:id="rId20"/>
            </p:custDataLst>
          </p:nvPr>
        </p:nvSpPr>
        <p:spPr>
          <a:xfrm>
            <a:off x="6621188" y="3186097"/>
            <a:ext cx="2055601" cy="460375"/>
          </a:xfrm>
          <a:prstGeom prst="rect">
            <a:avLst/>
          </a:prstGeom>
          <a:noFill/>
        </p:spPr>
        <p:txBody>
          <a:bodyPr wrap="square" rtlCol="0" anchor="ctr">
            <a:spAutoFit/>
          </a:bodyPr>
          <a:lstStyle/>
          <a:p>
            <a:pPr marR="0" lvl="0" indent="0" algn="ctr" fontAlgn="auto">
              <a:lnSpc>
                <a:spcPct val="100000"/>
              </a:lnSpc>
              <a:spcBef>
                <a:spcPts val="0"/>
              </a:spcBef>
              <a:spcAft>
                <a:spcPts val="0"/>
              </a:spcAft>
              <a:buClrTx/>
              <a:buSzTx/>
              <a:buFontTx/>
              <a:buNone/>
              <a:defRPr/>
            </a:pPr>
            <a:r>
              <a:rPr lang="zh-CN" altLang="en-US" sz="2400" b="1" spc="300">
                <a:solidFill>
                  <a:srgbClr val="9BBB59"/>
                </a:solidFill>
                <a:latin typeface="微软雅黑" panose="020B0503020204020204" charset="-122"/>
                <a:ea typeface="微软雅黑" panose="020B0503020204020204" charset="-122"/>
              </a:rPr>
              <a:t>实际账单</a:t>
            </a:r>
            <a:endParaRPr lang="zh-CN" altLang="en-US" sz="2400" b="1" spc="300">
              <a:solidFill>
                <a:srgbClr val="9BBB59"/>
              </a:solidFill>
              <a:latin typeface="微软雅黑" panose="020B0503020204020204" charset="-122"/>
              <a:ea typeface="微软雅黑" panose="020B0503020204020204" charset="-122"/>
            </a:endParaRPr>
          </a:p>
        </p:txBody>
      </p:sp>
      <p:sp>
        <p:nvSpPr>
          <p:cNvPr id="39" name="文本框 38"/>
          <p:cNvSpPr txBox="1"/>
          <p:nvPr>
            <p:custDataLst>
              <p:tags r:id="rId21"/>
            </p:custDataLst>
          </p:nvPr>
        </p:nvSpPr>
        <p:spPr>
          <a:xfrm>
            <a:off x="6620510" y="3804285"/>
            <a:ext cx="2056765" cy="1371600"/>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150" normalizeH="0" noProof="0">
                <a:ln>
                  <a:noFill/>
                </a:ln>
                <a:solidFill>
                  <a:srgbClr val="000000">
                    <a:lumMod val="50000"/>
                    <a:lumOff val="50000"/>
                  </a:srgbClr>
                </a:solidFill>
                <a:effectLst/>
                <a:uLnTx/>
                <a:uFillTx/>
                <a:latin typeface="微软雅黑" panose="020B0503020204020204" charset="-122"/>
                <a:ea typeface="微软雅黑" panose="020B0503020204020204" charset="-122"/>
              </a:rPr>
              <a:t>用于用户对赛后记录比赛费用的实际账单管理功能</a:t>
            </a:r>
            <a:endParaRPr kumimoji="0" lang="zh-CN" altLang="en-US" sz="2000" b="0" i="0" u="none" strike="noStrike" kern="1200" cap="none" spc="150" normalizeH="0" noProof="0">
              <a:ln>
                <a:noFill/>
              </a:ln>
              <a:solidFill>
                <a:srgbClr val="000000">
                  <a:lumMod val="50000"/>
                  <a:lumOff val="50000"/>
                </a:srgbClr>
              </a:solidFill>
              <a:effectLst/>
              <a:uLnTx/>
              <a:uFillTx/>
              <a:latin typeface="微软雅黑" panose="020B0503020204020204" charset="-122"/>
              <a:ea typeface="微软雅黑" panose="020B0503020204020204" charset="-122"/>
            </a:endParaRPr>
          </a:p>
        </p:txBody>
      </p:sp>
      <p:sp>
        <p:nvSpPr>
          <p:cNvPr id="35" name="矩形: 圆角 34"/>
          <p:cNvSpPr/>
          <p:nvPr>
            <p:custDataLst>
              <p:tags r:id="rId22"/>
            </p:custDataLst>
          </p:nvPr>
        </p:nvSpPr>
        <p:spPr>
          <a:xfrm>
            <a:off x="9257648" y="2768267"/>
            <a:ext cx="2290552" cy="2670599"/>
          </a:xfrm>
          <a:prstGeom prst="roundRect">
            <a:avLst>
              <a:gd name="adj" fmla="val 8595"/>
            </a:avLst>
          </a:prstGeom>
          <a:noFill/>
          <a:ln w="9525">
            <a:solidFill>
              <a:srgbClr val="FFC000"/>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38" name="矩形: 圆角 37"/>
          <p:cNvSpPr/>
          <p:nvPr>
            <p:custDataLst>
              <p:tags r:id="rId23"/>
            </p:custDataLst>
          </p:nvPr>
        </p:nvSpPr>
        <p:spPr>
          <a:xfrm>
            <a:off x="10084507" y="2427224"/>
            <a:ext cx="636835" cy="636835"/>
          </a:xfrm>
          <a:prstGeom prst="roundRect">
            <a:avLst/>
          </a:pr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endParaRPr>
          </a:p>
        </p:txBody>
      </p:sp>
      <p:sp>
        <p:nvSpPr>
          <p:cNvPr id="46" name="PA-任意多边形 267"/>
          <p:cNvSpPr>
            <a:spLocks noEditPoints="1"/>
          </p:cNvSpPr>
          <p:nvPr>
            <p:custDataLst>
              <p:tags r:id="rId24"/>
            </p:custDataLst>
          </p:nvPr>
        </p:nvSpPr>
        <p:spPr bwMode="auto">
          <a:xfrm>
            <a:off x="10241156" y="2583873"/>
            <a:ext cx="323536" cy="323536"/>
          </a:xfrm>
          <a:custGeom>
            <a:avLst/>
            <a:gdLst>
              <a:gd name="T0" fmla="*/ 1399 w 2798"/>
              <a:gd name="T1" fmla="*/ 0 h 2799"/>
              <a:gd name="T2" fmla="*/ 0 w 2798"/>
              <a:gd name="T3" fmla="*/ 1399 h 2799"/>
              <a:gd name="T4" fmla="*/ 1399 w 2798"/>
              <a:gd name="T5" fmla="*/ 2799 h 2799"/>
              <a:gd name="T6" fmla="*/ 2798 w 2798"/>
              <a:gd name="T7" fmla="*/ 1399 h 2799"/>
              <a:gd name="T8" fmla="*/ 1399 w 2798"/>
              <a:gd name="T9" fmla="*/ 0 h 2799"/>
              <a:gd name="T10" fmla="*/ 986 w 2798"/>
              <a:gd name="T11" fmla="*/ 602 h 2799"/>
              <a:gd name="T12" fmla="*/ 1396 w 2798"/>
              <a:gd name="T13" fmla="*/ 691 h 2799"/>
              <a:gd name="T14" fmla="*/ 1805 w 2798"/>
              <a:gd name="T15" fmla="*/ 602 h 2799"/>
              <a:gd name="T16" fmla="*/ 1681 w 2798"/>
              <a:gd name="T17" fmla="*/ 885 h 2799"/>
              <a:gd name="T18" fmla="*/ 1110 w 2798"/>
              <a:gd name="T19" fmla="*/ 885 h 2799"/>
              <a:gd name="T20" fmla="*/ 986 w 2798"/>
              <a:gd name="T21" fmla="*/ 602 h 2799"/>
              <a:gd name="T22" fmla="*/ 1703 w 2798"/>
              <a:gd name="T23" fmla="*/ 988 h 2799"/>
              <a:gd name="T24" fmla="*/ 1652 w 2798"/>
              <a:gd name="T25" fmla="*/ 1039 h 2799"/>
              <a:gd name="T26" fmla="*/ 1140 w 2798"/>
              <a:gd name="T27" fmla="*/ 1039 h 2799"/>
              <a:gd name="T28" fmla="*/ 1089 w 2798"/>
              <a:gd name="T29" fmla="*/ 988 h 2799"/>
              <a:gd name="T30" fmla="*/ 1140 w 2798"/>
              <a:gd name="T31" fmla="*/ 936 h 2799"/>
              <a:gd name="T32" fmla="*/ 1652 w 2798"/>
              <a:gd name="T33" fmla="*/ 936 h 2799"/>
              <a:gd name="T34" fmla="*/ 1703 w 2798"/>
              <a:gd name="T35" fmla="*/ 988 h 2799"/>
              <a:gd name="T36" fmla="*/ 1396 w 2798"/>
              <a:gd name="T37" fmla="*/ 2214 h 2799"/>
              <a:gd name="T38" fmla="*/ 679 w 2798"/>
              <a:gd name="T39" fmla="*/ 1915 h 2799"/>
              <a:gd name="T40" fmla="*/ 1110 w 2798"/>
              <a:gd name="T41" fmla="*/ 1090 h 2799"/>
              <a:gd name="T42" fmla="*/ 1681 w 2798"/>
              <a:gd name="T43" fmla="*/ 1090 h 2799"/>
              <a:gd name="T44" fmla="*/ 2112 w 2798"/>
              <a:gd name="T45" fmla="*/ 1915 h 2799"/>
              <a:gd name="T46" fmla="*/ 1396 w 2798"/>
              <a:gd name="T47" fmla="*/ 2214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98" h="2799">
                <a:moveTo>
                  <a:pt x="1399" y="0"/>
                </a:moveTo>
                <a:cubicBezTo>
                  <a:pt x="626" y="0"/>
                  <a:pt x="0" y="627"/>
                  <a:pt x="0" y="1399"/>
                </a:cubicBezTo>
                <a:cubicBezTo>
                  <a:pt x="0" y="2172"/>
                  <a:pt x="626" y="2799"/>
                  <a:pt x="1399" y="2799"/>
                </a:cubicBezTo>
                <a:cubicBezTo>
                  <a:pt x="2172" y="2799"/>
                  <a:pt x="2798" y="2172"/>
                  <a:pt x="2798" y="1399"/>
                </a:cubicBezTo>
                <a:cubicBezTo>
                  <a:pt x="2798" y="627"/>
                  <a:pt x="2172" y="0"/>
                  <a:pt x="1399" y="0"/>
                </a:cubicBezTo>
                <a:close/>
                <a:moveTo>
                  <a:pt x="986" y="602"/>
                </a:moveTo>
                <a:cubicBezTo>
                  <a:pt x="1089" y="515"/>
                  <a:pt x="1316" y="697"/>
                  <a:pt x="1396" y="691"/>
                </a:cubicBezTo>
                <a:cubicBezTo>
                  <a:pt x="1476" y="697"/>
                  <a:pt x="1703" y="515"/>
                  <a:pt x="1805" y="602"/>
                </a:cubicBezTo>
                <a:cubicBezTo>
                  <a:pt x="1907" y="688"/>
                  <a:pt x="1681" y="885"/>
                  <a:pt x="1681" y="885"/>
                </a:cubicBezTo>
                <a:lnTo>
                  <a:pt x="1110" y="885"/>
                </a:lnTo>
                <a:cubicBezTo>
                  <a:pt x="1110" y="885"/>
                  <a:pt x="884" y="688"/>
                  <a:pt x="986" y="602"/>
                </a:cubicBezTo>
                <a:close/>
                <a:moveTo>
                  <a:pt x="1703" y="988"/>
                </a:moveTo>
                <a:cubicBezTo>
                  <a:pt x="1703" y="1016"/>
                  <a:pt x="1680" y="1039"/>
                  <a:pt x="1652" y="1039"/>
                </a:cubicBezTo>
                <a:lnTo>
                  <a:pt x="1140" y="1039"/>
                </a:lnTo>
                <a:cubicBezTo>
                  <a:pt x="1112" y="1039"/>
                  <a:pt x="1089" y="1016"/>
                  <a:pt x="1089" y="988"/>
                </a:cubicBezTo>
                <a:cubicBezTo>
                  <a:pt x="1089" y="959"/>
                  <a:pt x="1112" y="936"/>
                  <a:pt x="1140" y="936"/>
                </a:cubicBezTo>
                <a:lnTo>
                  <a:pt x="1652" y="936"/>
                </a:lnTo>
                <a:cubicBezTo>
                  <a:pt x="1680" y="936"/>
                  <a:pt x="1703" y="959"/>
                  <a:pt x="1703" y="988"/>
                </a:cubicBezTo>
                <a:close/>
                <a:moveTo>
                  <a:pt x="1396" y="2214"/>
                </a:moveTo>
                <a:cubicBezTo>
                  <a:pt x="1000" y="2214"/>
                  <a:pt x="679" y="2250"/>
                  <a:pt x="679" y="1915"/>
                </a:cubicBezTo>
                <a:cubicBezTo>
                  <a:pt x="679" y="1667"/>
                  <a:pt x="857" y="1275"/>
                  <a:pt x="1110" y="1090"/>
                </a:cubicBezTo>
                <a:lnTo>
                  <a:pt x="1681" y="1090"/>
                </a:lnTo>
                <a:cubicBezTo>
                  <a:pt x="1935" y="1275"/>
                  <a:pt x="2112" y="1667"/>
                  <a:pt x="2112" y="1915"/>
                </a:cubicBezTo>
                <a:cubicBezTo>
                  <a:pt x="2112" y="2250"/>
                  <a:pt x="1791" y="2214"/>
                  <a:pt x="1396" y="2214"/>
                </a:cubicBezTo>
                <a:close/>
              </a:path>
            </a:pathLst>
          </a:custGeom>
          <a:solidFill>
            <a:sysClr val="window" lastClr="FFFFFF"/>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a:p>
        </p:txBody>
      </p:sp>
      <p:sp>
        <p:nvSpPr>
          <p:cNvPr id="47" name="PA-任意多边形 268"/>
          <p:cNvSpPr/>
          <p:nvPr>
            <p:custDataLst>
              <p:tags r:id="rId25"/>
            </p:custDataLst>
          </p:nvPr>
        </p:nvSpPr>
        <p:spPr bwMode="auto">
          <a:xfrm>
            <a:off x="10376753" y="2706615"/>
            <a:ext cx="51423" cy="78053"/>
          </a:xfrm>
          <a:custGeom>
            <a:avLst/>
            <a:gdLst>
              <a:gd name="T0" fmla="*/ 232 w 446"/>
              <a:gd name="T1" fmla="*/ 152 h 676"/>
              <a:gd name="T2" fmla="*/ 285 w 446"/>
              <a:gd name="T3" fmla="*/ 173 h 676"/>
              <a:gd name="T4" fmla="*/ 304 w 446"/>
              <a:gd name="T5" fmla="*/ 234 h 676"/>
              <a:gd name="T6" fmla="*/ 446 w 446"/>
              <a:gd name="T7" fmla="*/ 234 h 676"/>
              <a:gd name="T8" fmla="*/ 401 w 446"/>
              <a:gd name="T9" fmla="*/ 127 h 676"/>
              <a:gd name="T10" fmla="*/ 276 w 446"/>
              <a:gd name="T11" fmla="*/ 76 h 676"/>
              <a:gd name="T12" fmla="*/ 276 w 446"/>
              <a:gd name="T13" fmla="*/ 0 h 676"/>
              <a:gd name="T14" fmla="*/ 203 w 446"/>
              <a:gd name="T15" fmla="*/ 0 h 676"/>
              <a:gd name="T16" fmla="*/ 203 w 446"/>
              <a:gd name="T17" fmla="*/ 75 h 676"/>
              <a:gd name="T18" fmla="*/ 71 w 446"/>
              <a:gd name="T19" fmla="*/ 120 h 676"/>
              <a:gd name="T20" fmla="*/ 23 w 446"/>
              <a:gd name="T21" fmla="*/ 218 h 676"/>
              <a:gd name="T22" fmla="*/ 71 w 446"/>
              <a:gd name="T23" fmla="*/ 318 h 676"/>
              <a:gd name="T24" fmla="*/ 220 w 446"/>
              <a:gd name="T25" fmla="*/ 381 h 676"/>
              <a:gd name="T26" fmla="*/ 284 w 446"/>
              <a:gd name="T27" fmla="*/ 416 h 676"/>
              <a:gd name="T28" fmla="*/ 302 w 446"/>
              <a:gd name="T29" fmla="*/ 464 h 676"/>
              <a:gd name="T30" fmla="*/ 285 w 446"/>
              <a:gd name="T31" fmla="*/ 512 h 676"/>
              <a:gd name="T32" fmla="*/ 230 w 446"/>
              <a:gd name="T33" fmla="*/ 529 h 676"/>
              <a:gd name="T34" fmla="*/ 165 w 446"/>
              <a:gd name="T35" fmla="*/ 509 h 676"/>
              <a:gd name="T36" fmla="*/ 141 w 446"/>
              <a:gd name="T37" fmla="*/ 443 h 676"/>
              <a:gd name="T38" fmla="*/ 3 w 446"/>
              <a:gd name="T39" fmla="*/ 443 h 676"/>
              <a:gd name="T40" fmla="*/ 2 w 446"/>
              <a:gd name="T41" fmla="*/ 445 h 676"/>
              <a:gd name="T42" fmla="*/ 54 w 446"/>
              <a:gd name="T43" fmla="*/ 560 h 676"/>
              <a:gd name="T44" fmla="*/ 193 w 446"/>
              <a:gd name="T45" fmla="*/ 605 h 676"/>
              <a:gd name="T46" fmla="*/ 193 w 446"/>
              <a:gd name="T47" fmla="*/ 676 h 676"/>
              <a:gd name="T48" fmla="*/ 267 w 446"/>
              <a:gd name="T49" fmla="*/ 676 h 676"/>
              <a:gd name="T50" fmla="*/ 267 w 446"/>
              <a:gd name="T51" fmla="*/ 605 h 676"/>
              <a:gd name="T52" fmla="*/ 397 w 446"/>
              <a:gd name="T53" fmla="*/ 562 h 676"/>
              <a:gd name="T54" fmla="*/ 445 w 446"/>
              <a:gd name="T55" fmla="*/ 463 h 676"/>
              <a:gd name="T56" fmla="*/ 396 w 446"/>
              <a:gd name="T57" fmla="*/ 361 h 676"/>
              <a:gd name="T58" fmla="*/ 249 w 446"/>
              <a:gd name="T59" fmla="*/ 299 h 676"/>
              <a:gd name="T60" fmla="*/ 183 w 446"/>
              <a:gd name="T61" fmla="*/ 262 h 676"/>
              <a:gd name="T62" fmla="*/ 165 w 446"/>
              <a:gd name="T63" fmla="*/ 218 h 676"/>
              <a:gd name="T64" fmla="*/ 181 w 446"/>
              <a:gd name="T65" fmla="*/ 170 h 676"/>
              <a:gd name="T66" fmla="*/ 232 w 446"/>
              <a:gd name="T67" fmla="*/ 15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6" h="676">
                <a:moveTo>
                  <a:pt x="232" y="152"/>
                </a:moveTo>
                <a:cubicBezTo>
                  <a:pt x="254" y="152"/>
                  <a:pt x="272" y="159"/>
                  <a:pt x="285" y="173"/>
                </a:cubicBezTo>
                <a:cubicBezTo>
                  <a:pt x="298" y="187"/>
                  <a:pt x="304" y="208"/>
                  <a:pt x="304" y="234"/>
                </a:cubicBezTo>
                <a:lnTo>
                  <a:pt x="446" y="234"/>
                </a:lnTo>
                <a:cubicBezTo>
                  <a:pt x="446" y="190"/>
                  <a:pt x="431" y="154"/>
                  <a:pt x="401" y="127"/>
                </a:cubicBezTo>
                <a:cubicBezTo>
                  <a:pt x="371" y="99"/>
                  <a:pt x="329" y="83"/>
                  <a:pt x="276" y="76"/>
                </a:cubicBezTo>
                <a:lnTo>
                  <a:pt x="276" y="0"/>
                </a:lnTo>
                <a:lnTo>
                  <a:pt x="203" y="0"/>
                </a:lnTo>
                <a:lnTo>
                  <a:pt x="203" y="75"/>
                </a:lnTo>
                <a:cubicBezTo>
                  <a:pt x="148" y="79"/>
                  <a:pt x="104" y="94"/>
                  <a:pt x="71" y="120"/>
                </a:cubicBezTo>
                <a:cubicBezTo>
                  <a:pt x="39" y="145"/>
                  <a:pt x="23" y="178"/>
                  <a:pt x="23" y="218"/>
                </a:cubicBezTo>
                <a:cubicBezTo>
                  <a:pt x="23" y="261"/>
                  <a:pt x="39" y="295"/>
                  <a:pt x="71" y="318"/>
                </a:cubicBezTo>
                <a:cubicBezTo>
                  <a:pt x="103" y="342"/>
                  <a:pt x="153" y="363"/>
                  <a:pt x="220" y="381"/>
                </a:cubicBezTo>
                <a:cubicBezTo>
                  <a:pt x="251" y="393"/>
                  <a:pt x="272" y="405"/>
                  <a:pt x="284" y="416"/>
                </a:cubicBezTo>
                <a:cubicBezTo>
                  <a:pt x="296" y="428"/>
                  <a:pt x="302" y="444"/>
                  <a:pt x="302" y="464"/>
                </a:cubicBezTo>
                <a:cubicBezTo>
                  <a:pt x="302" y="484"/>
                  <a:pt x="297" y="500"/>
                  <a:pt x="285" y="512"/>
                </a:cubicBezTo>
                <a:cubicBezTo>
                  <a:pt x="273" y="523"/>
                  <a:pt x="255" y="529"/>
                  <a:pt x="230" y="529"/>
                </a:cubicBezTo>
                <a:cubicBezTo>
                  <a:pt x="203" y="529"/>
                  <a:pt x="181" y="523"/>
                  <a:pt x="165" y="509"/>
                </a:cubicBezTo>
                <a:cubicBezTo>
                  <a:pt x="149" y="496"/>
                  <a:pt x="141" y="474"/>
                  <a:pt x="141" y="443"/>
                </a:cubicBezTo>
                <a:lnTo>
                  <a:pt x="3" y="443"/>
                </a:lnTo>
                <a:lnTo>
                  <a:pt x="2" y="445"/>
                </a:lnTo>
                <a:cubicBezTo>
                  <a:pt x="0" y="495"/>
                  <a:pt x="18" y="533"/>
                  <a:pt x="54" y="560"/>
                </a:cubicBezTo>
                <a:cubicBezTo>
                  <a:pt x="90" y="586"/>
                  <a:pt x="136" y="601"/>
                  <a:pt x="193" y="605"/>
                </a:cubicBezTo>
                <a:lnTo>
                  <a:pt x="193" y="676"/>
                </a:lnTo>
                <a:lnTo>
                  <a:pt x="267" y="676"/>
                </a:lnTo>
                <a:lnTo>
                  <a:pt x="267" y="605"/>
                </a:lnTo>
                <a:cubicBezTo>
                  <a:pt x="322" y="601"/>
                  <a:pt x="365" y="586"/>
                  <a:pt x="397" y="562"/>
                </a:cubicBezTo>
                <a:cubicBezTo>
                  <a:pt x="429" y="537"/>
                  <a:pt x="445" y="504"/>
                  <a:pt x="445" y="463"/>
                </a:cubicBezTo>
                <a:cubicBezTo>
                  <a:pt x="445" y="420"/>
                  <a:pt x="429" y="386"/>
                  <a:pt x="396" y="361"/>
                </a:cubicBezTo>
                <a:cubicBezTo>
                  <a:pt x="363" y="337"/>
                  <a:pt x="314" y="316"/>
                  <a:pt x="249" y="299"/>
                </a:cubicBezTo>
                <a:cubicBezTo>
                  <a:pt x="216" y="286"/>
                  <a:pt x="194" y="274"/>
                  <a:pt x="183" y="262"/>
                </a:cubicBezTo>
                <a:cubicBezTo>
                  <a:pt x="171" y="251"/>
                  <a:pt x="166" y="237"/>
                  <a:pt x="165" y="218"/>
                </a:cubicBezTo>
                <a:cubicBezTo>
                  <a:pt x="165" y="198"/>
                  <a:pt x="171" y="182"/>
                  <a:pt x="181" y="170"/>
                </a:cubicBezTo>
                <a:cubicBezTo>
                  <a:pt x="191" y="158"/>
                  <a:pt x="208" y="152"/>
                  <a:pt x="232" y="152"/>
                </a:cubicBezTo>
                <a:close/>
              </a:path>
            </a:pathLst>
          </a:custGeom>
          <a:solidFill>
            <a:sysClr val="window" lastClr="FFFFFF"/>
          </a:solidFill>
          <a:ln w="0">
            <a:noFill/>
            <a:prstDash val="solid"/>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a:p>
        </p:txBody>
      </p:sp>
      <p:sp>
        <p:nvSpPr>
          <p:cNvPr id="42" name="文本框 41"/>
          <p:cNvSpPr txBox="1"/>
          <p:nvPr>
            <p:custDataLst>
              <p:tags r:id="rId26"/>
            </p:custDataLst>
          </p:nvPr>
        </p:nvSpPr>
        <p:spPr>
          <a:xfrm>
            <a:off x="9375124" y="3186097"/>
            <a:ext cx="2055601" cy="460375"/>
          </a:xfrm>
          <a:prstGeom prst="rect">
            <a:avLst/>
          </a:prstGeom>
          <a:noFill/>
        </p:spPr>
        <p:txBody>
          <a:bodyPr wrap="square" rtlCol="0" anchor="ctr">
            <a:spAutoFit/>
          </a:bodyPr>
          <a:lstStyle/>
          <a:p>
            <a:pPr marR="0" lvl="0" indent="0" algn="ctr" fontAlgn="auto">
              <a:lnSpc>
                <a:spcPct val="100000"/>
              </a:lnSpc>
              <a:spcBef>
                <a:spcPts val="0"/>
              </a:spcBef>
              <a:spcAft>
                <a:spcPts val="0"/>
              </a:spcAft>
              <a:buClrTx/>
              <a:buSzTx/>
              <a:buFontTx/>
              <a:buNone/>
              <a:defRPr/>
            </a:pPr>
            <a:r>
              <a:rPr lang="zh-CN" altLang="en-US" sz="2400" b="1" spc="300">
                <a:solidFill>
                  <a:srgbClr val="FFC000"/>
                </a:solidFill>
                <a:latin typeface="微软雅黑" panose="020B0503020204020204" charset="-122"/>
                <a:ea typeface="微软雅黑" panose="020B0503020204020204" charset="-122"/>
              </a:rPr>
              <a:t>其它信息</a:t>
            </a:r>
            <a:endParaRPr lang="zh-CN" altLang="en-US" sz="2400" b="1" spc="300">
              <a:solidFill>
                <a:srgbClr val="FFC000"/>
              </a:solidFill>
              <a:latin typeface="微软雅黑" panose="020B0503020204020204" charset="-122"/>
              <a:ea typeface="微软雅黑" panose="020B0503020204020204" charset="-122"/>
            </a:endParaRPr>
          </a:p>
        </p:txBody>
      </p:sp>
      <p:sp>
        <p:nvSpPr>
          <p:cNvPr id="43" name="文本框 42"/>
          <p:cNvSpPr txBox="1"/>
          <p:nvPr>
            <p:custDataLst>
              <p:tags r:id="rId27"/>
            </p:custDataLst>
          </p:nvPr>
        </p:nvSpPr>
        <p:spPr>
          <a:xfrm>
            <a:off x="9374505" y="3804285"/>
            <a:ext cx="2056765" cy="1371600"/>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150" normalizeH="0" noProof="0">
                <a:ln>
                  <a:noFill/>
                </a:ln>
                <a:solidFill>
                  <a:srgbClr val="000000">
                    <a:lumMod val="50000"/>
                    <a:lumOff val="50000"/>
                  </a:srgbClr>
                </a:solidFill>
                <a:effectLst/>
                <a:uLnTx/>
                <a:uFillTx/>
                <a:latin typeface="微软雅黑" panose="020B0503020204020204" charset="-122"/>
                <a:ea typeface="微软雅黑" panose="020B0503020204020204" charset="-122"/>
              </a:rPr>
              <a:t>用于用户对网络爬虫爬取的火车、飞机、酒店信息进行管理的其它信息管理功能</a:t>
            </a:r>
            <a:endParaRPr kumimoji="0" lang="zh-CN" altLang="en-US" sz="1600" b="0" i="0" u="none" strike="noStrike" kern="1200" cap="none" spc="150" normalizeH="0" noProof="0">
              <a:ln>
                <a:noFill/>
              </a:ln>
              <a:solidFill>
                <a:srgbClr val="000000">
                  <a:lumMod val="50000"/>
                  <a:lumOff val="50000"/>
                </a:srgbClr>
              </a:solidFill>
              <a:effectLst/>
              <a:uLnTx/>
              <a:uFillTx/>
              <a:latin typeface="微软雅黑" panose="020B0503020204020204" charset="-122"/>
              <a:ea typeface="微软雅黑" panose="020B0503020204020204" charset="-122"/>
            </a:endParaRPr>
          </a:p>
        </p:txBody>
      </p:sp>
      <p:sp>
        <p:nvSpPr>
          <p:cNvPr id="2" name="文本框 1"/>
          <p:cNvSpPr txBox="1"/>
          <p:nvPr/>
        </p:nvSpPr>
        <p:spPr>
          <a:xfrm>
            <a:off x="2199640" y="1252220"/>
            <a:ext cx="8041640" cy="829945"/>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rPr>
              <a:t>通过和</a:t>
            </a:r>
            <a:r>
              <a:rPr lang="en-US" altLang="zh-CN" sz="2400">
                <a:solidFill>
                  <a:schemeClr val="tx1"/>
                </a:solidFill>
                <a:effectLst>
                  <a:outerShdw blurRad="38100" dist="19050" dir="2700000" algn="tl" rotWithShape="0">
                    <a:schemeClr val="dk1">
                      <a:alpha val="40000"/>
                    </a:schemeClr>
                  </a:outerShdw>
                </a:effectLst>
              </a:rPr>
              <a:t>ACM</a:t>
            </a:r>
            <a:r>
              <a:rPr lang="zh-CN" altLang="en-US" sz="2400">
                <a:solidFill>
                  <a:schemeClr val="tx1"/>
                </a:solidFill>
                <a:effectLst>
                  <a:outerShdw blurRad="38100" dist="19050" dir="2700000" algn="tl" rotWithShape="0">
                    <a:schemeClr val="dk1">
                      <a:alpha val="40000"/>
                    </a:schemeClr>
                  </a:outerShdw>
                </a:effectLst>
              </a:rPr>
              <a:t>教练的交流以及自身的经历，分析，得出系统应有教练和总教练两种用户，并且含有下面几个功能：</a:t>
            </a:r>
            <a:endParaRPr lang="zh-CN" altLang="en-US" sz="2400">
              <a:solidFill>
                <a:schemeClr val="tx1"/>
              </a:solidFill>
              <a:effectLst>
                <a:outerShdw blurRad="38100" dist="19050" dir="2700000" algn="tl" rotWithShape="0">
                  <a:schemeClr val="dk1">
                    <a:alpha val="40000"/>
                  </a:schemeClr>
                </a:outerShdw>
              </a:effectLst>
            </a:endParaRPr>
          </a:p>
        </p:txBody>
      </p:sp>
    </p:spTree>
    <p:custDataLst>
      <p:tags r:id="rId2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6"/>
          <p:cNvSpPr txBox="1"/>
          <p:nvPr>
            <p:custDataLst>
              <p:tags r:id="rId1"/>
            </p:custDataLst>
          </p:nvPr>
        </p:nvSpPr>
        <p:spPr>
          <a:xfrm>
            <a:off x="605183" y="474840"/>
            <a:ext cx="10981634" cy="1245195"/>
          </a:xfrm>
          <a:prstGeom prst="rect">
            <a:avLst/>
          </a:prstGeom>
          <a:noFill/>
          <a:ln w="3175">
            <a:noFill/>
            <a:prstDash val="sysDash"/>
          </a:ln>
        </p:spPr>
        <p:txBody>
          <a:bodyPr wrap="square" lIns="72000" tIns="36000" rIns="72000" bIns="108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a:spcAft>
                <a:spcPts val="800"/>
              </a:spcAft>
              <a:defRPr/>
            </a:pPr>
            <a:r>
              <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rPr>
              <a:t>系统功能结构图</a:t>
            </a:r>
            <a:endPar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endParaRPr>
          </a:p>
        </p:txBody>
      </p:sp>
      <p:pic>
        <p:nvPicPr>
          <p:cNvPr id="2" name="图片 1" descr="系统功能图"/>
          <p:cNvPicPr>
            <a:picLocks noChangeAspect="1"/>
          </p:cNvPicPr>
          <p:nvPr/>
        </p:nvPicPr>
        <p:blipFill>
          <a:blip r:embed="rId2"/>
          <a:stretch>
            <a:fillRect/>
          </a:stretch>
        </p:blipFill>
        <p:spPr>
          <a:xfrm>
            <a:off x="1066800" y="1370330"/>
            <a:ext cx="10058400" cy="534416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6"/>
          <p:cNvSpPr txBox="1"/>
          <p:nvPr>
            <p:custDataLst>
              <p:tags r:id="rId1"/>
            </p:custDataLst>
          </p:nvPr>
        </p:nvSpPr>
        <p:spPr>
          <a:xfrm>
            <a:off x="605183" y="474840"/>
            <a:ext cx="10981634" cy="1245195"/>
          </a:xfrm>
          <a:prstGeom prst="rect">
            <a:avLst/>
          </a:prstGeom>
          <a:noFill/>
          <a:ln w="3175">
            <a:noFill/>
            <a:prstDash val="sysDash"/>
          </a:ln>
        </p:spPr>
        <p:txBody>
          <a:bodyPr wrap="square" lIns="72000" tIns="36000" rIns="72000" bIns="108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a:spcAft>
                <a:spcPts val="800"/>
              </a:spcAft>
              <a:defRPr/>
            </a:pPr>
            <a:r>
              <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rPr>
              <a:t>数据库</a:t>
            </a:r>
            <a:endParaRPr lang="zh-CN" altLang="en-US" sz="3600" b="1" spc="300" dirty="0">
              <a:ln w="3175">
                <a:noFill/>
                <a:prstDash val="dash"/>
              </a:ln>
              <a:solidFill>
                <a:sysClr val="windowText" lastClr="000000">
                  <a:lumMod val="95000"/>
                  <a:lumOff val="5000"/>
                </a:sysClr>
              </a:solidFill>
              <a:latin typeface="微软雅黑" panose="020B0503020204020204" charset="-122"/>
              <a:ea typeface="微软雅黑" panose="020B0503020204020204" charset="-122"/>
              <a:cs typeface="微软雅黑" panose="020B0503020204020204" charset="-122"/>
            </a:endParaRPr>
          </a:p>
        </p:txBody>
      </p:sp>
      <p:pic>
        <p:nvPicPr>
          <p:cNvPr id="7" name="图片 6" descr="数据库"/>
          <p:cNvPicPr>
            <a:picLocks noChangeAspect="1"/>
          </p:cNvPicPr>
          <p:nvPr/>
        </p:nvPicPr>
        <p:blipFill>
          <a:blip r:embed="rId2"/>
          <a:stretch>
            <a:fillRect/>
          </a:stretch>
        </p:blipFill>
        <p:spPr>
          <a:xfrm>
            <a:off x="2879725" y="343535"/>
            <a:ext cx="7139305" cy="617093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4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4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TEMPLATE_CATEGORY" val="custom"/>
  <p:tag name="KSO_WM_TEMPLATE_INDEX" val="20186341"/>
  <p:tag name="KSO_WM_TAG_VERSION" val="1.0"/>
  <p:tag name="KSO_WM_TEMPLATE_THUMBS_INDEX" val="1、6、7、8、11、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1*a*1"/>
  <p:tag name="KSO_WM_UNIT_LAYERLEVEL" val="1"/>
  <p:tag name="KSO_WM_UNIT_VALUE" val="20"/>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ags/tag161.xml><?xml version="1.0" encoding="utf-8"?>
<p:tagLst xmlns:p="http://schemas.openxmlformats.org/presentationml/2006/main">
  <p:tag name="KSO_WM_UNIT_ISCONTENTSTITLE" val="0"/>
  <p:tag name="KSO_WM_UNIT_PRESET_TEXT" val="汇报人署名"/>
  <p:tag name="KSO_WM_UNIT_VALUE" val="23"/>
  <p:tag name="KSO_WM_UNIT_HIGHLIGHT" val="0"/>
  <p:tag name="KSO_WM_UNIT_COMPATIBLE" val="0"/>
  <p:tag name="KSO_WM_UNIT_TYPE" val="b"/>
  <p:tag name="KSO_WM_UNIT_INDEX" val="1"/>
  <p:tag name="KSO_WM_UNIT_ID" val="custom20186341_1*b*1"/>
  <p:tag name="KSO_WM_TEMPLATE_CATEGORY" val="custom"/>
  <p:tag name="KSO_WM_TEMPLATE_INDEX" val="20186341"/>
  <p:tag name="KSO_WM_UNIT_LAYERLEVEL" val="1"/>
  <p:tag name="KSO_WM_TAG_VERSION" val="1.0"/>
  <p:tag name="KSO_WM_BEAUTIFY_FLAG" val="#wm#"/>
  <p:tag name="KSO_WM_UNIT_NOCLEAR" val="0"/>
  <p:tag name="KSO_WM_UNIT_DIAGRAM_ISNUMVISUAL" val="0"/>
  <p:tag name="KSO_WM_UNIT_DIAGRAM_ISREFERUNIT" val="0"/>
</p:tagLst>
</file>

<file path=ppt/tags/tag162.xml><?xml version="1.0" encoding="utf-8"?>
<p:tagLst xmlns:p="http://schemas.openxmlformats.org/presentationml/2006/main">
  <p:tag name="KSO_WM_TEMPLATE_CATEGORY" val="custom"/>
  <p:tag name="KSO_WM_TEMPLATE_INDEX" val="20186341"/>
  <p:tag name="KSO_WM_TAG_VERSION" val="1.0"/>
  <p:tag name="KSO_WM_SLIDE_ID" val="custom20186341_1"/>
  <p:tag name="KSO_WM_SLIDE_INDEX" val="1"/>
  <p:tag name="KSO_WM_SLIDE_ITEM_CNT" val="0"/>
  <p:tag name="KSO_WM_SLIDE_LAYOUT" val="a_b"/>
  <p:tag name="KSO_WM_SLIDE_LAYOUT_CNT" val="1_3"/>
  <p:tag name="KSO_WM_SLIDE_TYPE" val="title"/>
  <p:tag name="KSO_WM_SLIDE_SUBTYPE" val="pureTxt"/>
  <p:tag name="KSO_WM_TEMPLATE_THUMBS_INDEX" val="1、6、7、8、11、13、14、16、17、18、19"/>
  <p:tag name="KSO_WM_BEAUTIFY_FLAG" val="#wm#"/>
  <p:tag name="KSO_WM_TEMPLATE_TOPIC_ID" val="2869567"/>
  <p:tag name="KSO_WM_TEMPLATE_OUTLINE_ID" val="6"/>
  <p:tag name="KSO_WM_TEMPLATE_SCENE_ID" val="1"/>
  <p:tag name="KSO_WM_TEMPLATE_JOB_ID" val="6"/>
  <p:tag name="KSO_WM_TEMPLATE_TOPIC_DEFAULT" val="0"/>
  <p:tag name="KSO_WM_TEMPLATE_SUBCATEGORY" val="0"/>
</p:tagLst>
</file>

<file path=ppt/tags/tag163.xml><?xml version="1.0" encoding="utf-8"?>
<p:tagLst xmlns:p="http://schemas.openxmlformats.org/presentationml/2006/main">
  <p:tag name="KSO_WM_TAG_VERSION" val="1.0"/>
  <p:tag name="KSO_WM_TEMPLATE_CATEGORY" val="custom"/>
  <p:tag name="KSO_WM_TEMPLATE_INDEX" val="20186341"/>
  <p:tag name="KSO_WM_UNIT_TYPE" val="l_h_f"/>
  <p:tag name="KSO_WM_UNIT_INDEX" val="1_1_1"/>
  <p:tag name="KSO_WM_UNIT_ID" val="custom20186341_4*l_h_f*1_1_1"/>
  <p:tag name="KSO_WM_UNIT_LAYERLEVEL" val="1_1_1"/>
  <p:tag name="KSO_WM_UNIT_VALUE" val="3"/>
  <p:tag name="KSO_WM_UNIT_HIGHLIGHT" val="0"/>
  <p:tag name="KSO_WM_UNIT_COMPATIBLE" val="0"/>
  <p:tag name="KSO_WM_BEAUTIFY_FLAG" val="#wm#"/>
  <p:tag name="KSO_WM_UNIT_PRESET_TEXT" val="单击此处添加文本"/>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TAG_VERSION" val="1.0"/>
  <p:tag name="KSO_WM_TEMPLATE_CATEGORY" val="custom"/>
  <p:tag name="KSO_WM_TEMPLATE_INDEX" val="20186341"/>
  <p:tag name="KSO_WM_UNIT_TYPE" val="l_h_x"/>
  <p:tag name="KSO_WM_UNIT_INDEX" val="1_1_1"/>
  <p:tag name="KSO_WM_UNIT_ID" val="custom20186341_4*l_h_x*1_1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VALUE" val="111*135"/>
  <p:tag name="KSO_WM_UNIT_FILL_FORE_SCHEMECOLOR_INDEX" val="5"/>
  <p:tag name="KSO_WM_UNIT_FILL_TYPE" val="1"/>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TAG_VERSION" val="1.0"/>
  <p:tag name="KSO_WM_TEMPLATE_CATEGORY" val="custom"/>
  <p:tag name="KSO_WM_TEMPLATE_INDEX" val="20186341"/>
  <p:tag name="KSO_WM_UNIT_TYPE" val="l_h_i"/>
  <p:tag name="KSO_WM_UNIT_INDEX" val="1_2_1"/>
  <p:tag name="KSO_WM_UNIT_ID" val="custom20186341_4*l_h_i*1_2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LINE_FORE_SCHEMECOLOR_INDEX" val="6"/>
  <p:tag name="KSO_WM_UNIT_LINE_FILL_TYPE" val="2"/>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TAG_VERSION" val="1.0"/>
  <p:tag name="KSO_WM_TEMPLATE_CATEGORY" val="custom"/>
  <p:tag name="KSO_WM_TEMPLATE_INDEX" val="20186341"/>
  <p:tag name="KSO_WM_UNIT_TYPE" val="l_h_f"/>
  <p:tag name="KSO_WM_UNIT_INDEX" val="1_2_1"/>
  <p:tag name="KSO_WM_UNIT_ID" val="custom20186341_4*l_h_f*1_2_1"/>
  <p:tag name="KSO_WM_UNIT_LAYERLEVEL" val="1_1_1"/>
  <p:tag name="KSO_WM_UNIT_VALUE" val="3"/>
  <p:tag name="KSO_WM_UNIT_HIGHLIGHT" val="0"/>
  <p:tag name="KSO_WM_UNIT_COMPATIBLE" val="0"/>
  <p:tag name="KSO_WM_BEAUTIFY_FLAG" val="#wm#"/>
  <p:tag name="KSO_WM_UNIT_PRESET_TEXT" val="单击此处添加文本"/>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TAG_VERSION" val="1.0"/>
  <p:tag name="KSO_WM_TEMPLATE_CATEGORY" val="custom"/>
  <p:tag name="KSO_WM_TEMPLATE_INDEX" val="20186341"/>
  <p:tag name="KSO_WM_UNIT_TYPE" val="l_h_x"/>
  <p:tag name="KSO_WM_UNIT_INDEX" val="1_2_1"/>
  <p:tag name="KSO_WM_UNIT_ID" val="custom20186341_4*l_h_x*1_2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VALUE" val="98*135"/>
  <p:tag name="KSO_WM_UNIT_FILL_FORE_SCHEMECOLOR_INDEX" val="6"/>
  <p:tag name="KSO_WM_UNIT_FILL_TYPE" val="1"/>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TAG_VERSION" val="1.0"/>
  <p:tag name="KSO_WM_TEMPLATE_CATEGORY" val="custom"/>
  <p:tag name="KSO_WM_TEMPLATE_INDEX" val="20186341"/>
  <p:tag name="KSO_WM_UNIT_TYPE" val="l_h_i"/>
  <p:tag name="KSO_WM_UNIT_INDEX" val="1_3_1"/>
  <p:tag name="KSO_WM_UNIT_ID" val="custom20186341_4*l_h_i*1_3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LINE_FORE_SCHEMECOLOR_INDEX" val="7"/>
  <p:tag name="KSO_WM_UNIT_LINE_FILL_TYPE" val="2"/>
  <p:tag name="KSO_WM_UNIT_TEXT_FILL_FORE_SCHEMECOLOR_INDEX" val="2"/>
  <p:tag name="KSO_WM_UNIT_TEXT_FILL_TYPE" val="1"/>
  <p:tag name="KSO_WM_UNIT_USESOURCEFORMAT_APPLY" val="1"/>
</p:tagLst>
</file>

<file path=ppt/tags/tag169.xml><?xml version="1.0" encoding="utf-8"?>
<p:tagLst xmlns:p="http://schemas.openxmlformats.org/presentationml/2006/main">
  <p:tag name="KSO_WM_TAG_VERSION" val="1.0"/>
  <p:tag name="KSO_WM_TEMPLATE_CATEGORY" val="custom"/>
  <p:tag name="KSO_WM_TEMPLATE_INDEX" val="20186341"/>
  <p:tag name="KSO_WM_UNIT_TYPE" val="l_h_f"/>
  <p:tag name="KSO_WM_UNIT_INDEX" val="1_3_1"/>
  <p:tag name="KSO_WM_UNIT_ID" val="custom20186341_4*l_h_f*1_3_1"/>
  <p:tag name="KSO_WM_UNIT_LAYERLEVEL" val="1_1_1"/>
  <p:tag name="KSO_WM_UNIT_VALUE" val="3"/>
  <p:tag name="KSO_WM_UNIT_HIGHLIGHT" val="0"/>
  <p:tag name="KSO_WM_UNIT_COMPATIBLE" val="0"/>
  <p:tag name="KSO_WM_BEAUTIFY_FLAG" val="#wm#"/>
  <p:tag name="KSO_WM_UNIT_PRESET_TEXT" val="单击此处添加文本"/>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TEMPLATE_CATEGORY" val="custom"/>
  <p:tag name="KSO_WM_TEMPLATE_INDEX" val="20186341"/>
  <p:tag name="KSO_WM_UNIT_TYPE" val="l_h_x"/>
  <p:tag name="KSO_WM_UNIT_INDEX" val="1_3_1"/>
  <p:tag name="KSO_WM_UNIT_ID" val="custom20186341_4*l_h_x*1_3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VALUE" val="123*135"/>
  <p:tag name="KSO_WM_UNIT_FILL_FORE_SCHEMECOLOR_INDEX" val="7"/>
  <p:tag name="KSO_WM_UNIT_FILL_TYPE" val="1"/>
  <p:tag name="KSO_WM_UNIT_TEXT_FILL_FORE_SCHEMECOLOR_INDEX" val="13"/>
  <p:tag name="KSO_WM_UNIT_TEXT_FILL_TYPE" val="1"/>
  <p:tag name="KSO_WM_UNIT_USESOURCEFORMAT_APPLY" val="1"/>
</p:tagLst>
</file>

<file path=ppt/tags/tag171.xml><?xml version="1.0" encoding="utf-8"?>
<p:tagLst xmlns:p="http://schemas.openxmlformats.org/presentationml/2006/main">
  <p:tag name="KSO_WM_TAG_VERSION" val="1.0"/>
  <p:tag name="KSO_WM_TEMPLATE_CATEGORY" val="custom"/>
  <p:tag name="KSO_WM_TEMPLATE_INDEX" val="20186341"/>
  <p:tag name="KSO_WM_UNIT_TYPE" val="l_h_i"/>
  <p:tag name="KSO_WM_UNIT_INDEX" val="1_4_1"/>
  <p:tag name="KSO_WM_UNIT_ID" val="custom20186341_4*l_h_i*1_4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LINE_FORE_SCHEMECOLOR_INDEX" val="8"/>
  <p:tag name="KSO_WM_UNIT_LINE_FILL_TYPE" val="2"/>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TAG_VERSION" val="1.0"/>
  <p:tag name="KSO_WM_TEMPLATE_CATEGORY" val="custom"/>
  <p:tag name="KSO_WM_TEMPLATE_INDEX" val="20186341"/>
  <p:tag name="KSO_WM_UNIT_TYPE" val="l_h_f"/>
  <p:tag name="KSO_WM_UNIT_INDEX" val="1_4_1"/>
  <p:tag name="KSO_WM_UNIT_ID" val="custom20186341_4*l_h_f*1_4_1"/>
  <p:tag name="KSO_WM_UNIT_LAYERLEVEL" val="1_1_1"/>
  <p:tag name="KSO_WM_UNIT_VALUE" val="3"/>
  <p:tag name="KSO_WM_UNIT_HIGHLIGHT" val="0"/>
  <p:tag name="KSO_WM_UNIT_COMPATIBLE" val="0"/>
  <p:tag name="KSO_WM_BEAUTIFY_FLAG" val="#wm#"/>
  <p:tag name="KSO_WM_UNIT_PRESET_TEXT" val="单击此处添加文本"/>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TAG_VERSION" val="1.0"/>
  <p:tag name="KSO_WM_TEMPLATE_CATEGORY" val="custom"/>
  <p:tag name="KSO_WM_TEMPLATE_INDEX" val="20186341"/>
  <p:tag name="KSO_WM_UNIT_TYPE" val="l_h_x"/>
  <p:tag name="KSO_WM_UNIT_INDEX" val="1_4_1"/>
  <p:tag name="KSO_WM_UNIT_ID" val="custom20186341_4*l_h_x*1_4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VALUE" val="135*135"/>
  <p:tag name="KSO_WM_UNIT_FILL_FORE_SCHEMECOLOR_INDEX" val="8"/>
  <p:tag name="KSO_WM_UNIT_FILL_TYPE" val="1"/>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TAG_VERSION" val="1.0"/>
  <p:tag name="KSO_WM_TEMPLATE_CATEGORY" val="custom"/>
  <p:tag name="KSO_WM_TEMPLATE_INDEX" val="20186341"/>
  <p:tag name="KSO_WM_UNIT_TYPE" val="l_h_i"/>
  <p:tag name="KSO_WM_UNIT_INDEX" val="1_1_1"/>
  <p:tag name="KSO_WM_UNIT_ID" val="custom20186341_4*l_h_i*1_1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l1-1"/>
  <p:tag name="KSO_WM_UNIT_LINE_FORE_SCHEMECOLOR_INDEX" val="5"/>
  <p:tag name="KSO_WM_UNIT_LINE_FILL_TYPE" val="2"/>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341_4*i*1"/>
  <p:tag name="KSO_WM_UNIT_LAYERLEVEL" val="1"/>
  <p:tag name="KSO_WM_TAG_VERSION" val="1.0"/>
  <p:tag name="KSO_WM_BEAUTIFY_FLAG" val="#wm#"/>
  <p:tag name="KSO_WM_DIAGRAM_GROUP_CODE" val="l1-1"/>
  <p:tag name="KSO_WM_UNIT_TYPE" val="i"/>
  <p:tag name="KSO_WM_UNIT_INDEX" val="1"/>
  <p:tag name="KSO_WM_TEMPLATE_CATEGORY" val="custom"/>
  <p:tag name="KSO_WM_TEMPLATE_INDEX" val="20186341"/>
  <p:tag name="KSO_WM_UNIT_FILL_FORE_SCHEMECOLOR_INDEX" val="7"/>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341_4*i*2"/>
  <p:tag name="KSO_WM_UNIT_LAYERLEVEL" val="1"/>
  <p:tag name="KSO_WM_TAG_VERSION" val="1.0"/>
  <p:tag name="KSO_WM_BEAUTIFY_FLAG" val="#wm#"/>
  <p:tag name="KSO_WM_DIAGRAM_GROUP_CODE" val="l1-1"/>
  <p:tag name="KSO_WM_UNIT_TYPE" val="i"/>
  <p:tag name="KSO_WM_UNIT_INDEX" val="2"/>
  <p:tag name="KSO_WM_TEMPLATE_CATEGORY" val="custom"/>
  <p:tag name="KSO_WM_TEMPLATE_INDEX" val="2018634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AG_VERSION" val="1.0"/>
  <p:tag name="KSO_WM_TEMPLATE_CATEGORY" val="custom"/>
  <p:tag name="KSO_WM_TEMPLATE_INDEX" val="20186341"/>
  <p:tag name="KSO_WM_UNIT_TYPE" val="a"/>
  <p:tag name="KSO_WM_UNIT_INDEX" val="1"/>
  <p:tag name="KSO_WM_UNIT_ID" val="custom20186341_4*a*1"/>
  <p:tag name="KSO_WM_UNIT_LAYERLEVEL" val="1"/>
  <p:tag name="KSO_WM_UNIT_VALUE" val="7"/>
  <p:tag name="KSO_WM_UNIT_ISCONTENTSTITLE" val="1"/>
  <p:tag name="KSO_WM_UNIT_HIGHLIGHT" val="0"/>
  <p:tag name="KSO_WM_UNIT_COMPATIBLE" val="0"/>
  <p:tag name="KSO_WM_BEAUTIFY_FLAG" val="#wm#"/>
  <p:tag name="KSO_WM_UNIT_PRESET_TEXT" val="目录"/>
  <p:tag name="KSO_WM_UNIT_NOCLEAR" val="0"/>
  <p:tag name="KSO_WM_UNIT_DIAGRAM_ISNUMVISUAL" val="0"/>
  <p:tag name="KSO_WM_UNIT_DIAGRAM_ISREFERUNIT" val="0"/>
  <p:tag name="KSO_WM_DIAGRAM_GROUP_CODE" val="l1-1"/>
  <p:tag name="KSO_WM_UNIT_TEXT_FILL_FORE_SCHEMECOLOR_INDEX" val="5"/>
  <p:tag name="KSO_WM_UNIT_TEXT_FILL_TYPE" val="1"/>
  <p:tag name="KSO_WM_UNIT_USESOURCEFORMAT_APPLY" val="1"/>
</p:tagLst>
</file>

<file path=ppt/tags/tag178.xml><?xml version="1.0" encoding="utf-8"?>
<p:tagLst xmlns:p="http://schemas.openxmlformats.org/presentationml/2006/main">
  <p:tag name="KSO_WM_TEMPLATE_INDEX" val="20186341"/>
  <p:tag name="KSO_WM_TAG_VERSION" val="1.0"/>
  <p:tag name="KSO_WM_SLIDE_INDEX" val="4"/>
  <p:tag name="KSO_WM_SLIDE_ITEM_CNT" val="4"/>
  <p:tag name="KSO_WM_SLIDE_LAYOUT" val="a_l"/>
  <p:tag name="KSO_WM_SLIDE_LAYOUT_CNT" val="1_1"/>
  <p:tag name="KSO_WM_SLIDE_TYPE" val="contents"/>
  <p:tag name="KSO_WM_SLIDE_SUBTYPE" val="diag"/>
  <p:tag name="KSO_WM_BEAUTIFY_FLAG" val="#wm#"/>
  <p:tag name="KSO_WM_TEMPLATE_CATEGORY" val="custom"/>
  <p:tag name="KSO_WM_SLIDE_ID" val="custom20186341_4"/>
  <p:tag name="KSO_WM_TEMPLATE_SUBCATEGORY" val="0"/>
  <p:tag name="KSO_WM_DIAGRAM_GROUP_CODE" val="l1-1"/>
  <p:tag name="KSO_WM_SLIDE_DIAGTYPE" val="l"/>
</p:tagLst>
</file>

<file path=ppt/tags/tag179.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7*a*1"/>
  <p:tag name="KSO_WM_UNIT_LAYERLEVEL" val="1"/>
  <p:tag name="KSO_WM_UNIT_VALUE" val="14"/>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6341"/>
  <p:tag name="KSO_WM_TAG_VERSION" val="1.0"/>
  <p:tag name="KSO_WM_UNIT_TYPE" val="b"/>
  <p:tag name="KSO_WM_UNIT_INDEX" val="1"/>
  <p:tag name="KSO_WM_UNIT_ID" val="custom20186341_7*b*1"/>
  <p:tag name="KSO_WM_UNIT_LAYERLEVEL" val="1"/>
  <p:tag name="KSO_WM_UNIT_VALUE" val="145"/>
  <p:tag name="KSO_WM_UNIT_ISCONTENTSTITLE" val="0"/>
  <p:tag name="KSO_WM_UNIT_HIGHLIGHT" val="0"/>
  <p:tag name="KSO_WM_UNIT_COMPATIBLE" val="0"/>
  <p:tag name="KSO_WM_BEAUTIFY_FLAG" val="#wm#"/>
  <p:tag name="KSO_WM_UNIT_PRESET_TEXT" val="单击此处添加文本具体内容"/>
  <p:tag name="KSO_WM_UNIT_NOCLEAR" val="0"/>
  <p:tag name="KSO_WM_UNIT_DIAGRAM_ISNUMVISUAL" val="0"/>
  <p:tag name="KSO_WM_UNIT_DIAGRAM_ISREFERUNIT" val="0"/>
</p:tagLst>
</file>

<file path=ppt/tags/tag181.xml><?xml version="1.0" encoding="utf-8"?>
<p:tagLst xmlns:p="http://schemas.openxmlformats.org/presentationml/2006/main">
  <p:tag name="KSO_WM_TEMPLATE_CATEGORY" val="custom"/>
  <p:tag name="KSO_WM_TEMPLATE_INDEX" val="20186341"/>
  <p:tag name="KSO_WM_TAG_VERSION" val="1.0"/>
  <p:tag name="KSO_WM_UNIT_TYPE" val="e"/>
  <p:tag name="KSO_WM_UNIT_INDEX" val="1"/>
  <p:tag name="KSO_WM_UNIT_ID" val="custom20186341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82.xml><?xml version="1.0" encoding="utf-8"?>
<p:tagLst xmlns:p="http://schemas.openxmlformats.org/presentationml/2006/main">
  <p:tag name="KSO_WM_TEMPLATE_CATEGORY" val="custom"/>
  <p:tag name="KSO_WM_TEMPLATE_INDEX" val="20186341"/>
  <p:tag name="KSO_WM_TAG_VERSION" val="1.0"/>
  <p:tag name="KSO_WM_SLIDE_ID" val="custom20186341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5"/>
  <p:tag name="KSO_WM_UNI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FILL_FORE_SCHEMECOLOR_INDEX" val="14"/>
  <p:tag name="KSO_WM_UNI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LINE_FORE_SCHEMECOLOR_INDEX" val="5"/>
  <p:tag name="KSO_WM_UNIT_LINE_FILL_TYPE" val="2"/>
  <p:tag name="KSO_WM_UNIT_USESOURCEFORMAT_APPLY"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32"/>
  <p:tag name="KSO_WM_DIAGRAM_GROUP_CODE" val="m1-1"/>
  <p:tag name="KSO_WM_UNIT_TYPE" val="m_h_f"/>
  <p:tag name="KSO_WM_UNIT_INDEX" val="1_1_1"/>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4"/>
  <p:tag name="KSO_WM_DIAGRAM_GROUP_CODE" val="m1-1"/>
  <p:tag name="KSO_WM_UNIT_TYPE" val="m_h_a"/>
  <p:tag name="KSO_WM_UNIT_INDEX" val="1_1_1"/>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5"/>
  <p:tag name="KSO_WM_UNIT_FILL_TYPE" val="1"/>
  <p:tag name="KSO_WM_UNIT_USESOURCEFORMAT_APPLY"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FILL_FORE_SCHEMECOLOR_INDEX" val="14"/>
  <p:tag name="KSO_WM_UNIT_FILL_TYPE" val="1"/>
  <p:tag name="KSO_WM_UNIT_USESOURCEFORMAT_APPLY"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LINE_FORE_SCHEMECOLOR_INDEX" val="5"/>
  <p:tag name="KSO_WM_UNIT_LINE_FILL_TYPE" val="2"/>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32"/>
  <p:tag name="KSO_WM_DIAGRAM_GROUP_CODE" val="m1-1"/>
  <p:tag name="KSO_WM_UNIT_TYPE" val="m_h_f"/>
  <p:tag name="KSO_WM_UNIT_INDEX" val="1_2_1"/>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4"/>
  <p:tag name="KSO_WM_DIAGRAM_GROUP_CODE" val="m1-1"/>
  <p:tag name="KSO_WM_UNIT_TYPE" val="m_h_a"/>
  <p:tag name="KSO_WM_UNIT_INDEX" val="1_2_1"/>
  <p:tag name="KSO_WM_UNIT_USESOURCEFORMAT_APPLY"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m_h_i*1_2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5"/>
  <p:tag name="KSO_WM_UNIT_USESOURCEFORMAT_APPLY"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1454_1*a*1"/>
  <p:tag name="KSO_WM_TEMPLATE_CATEGORY" val="diagram"/>
  <p:tag name="KSO_WM_TEMPLATE_INDEX" val="20201454"/>
  <p:tag name="KSO_WM_UNIT_LAYERLEVEL" val="1"/>
  <p:tag name="KSO_WM_TAG_VERSION" val="1.0"/>
  <p:tag name="KSO_WM_BEAUTIFY_FLAG" val="#wm#"/>
  <p:tag name="KSO_WM_UNIT_ISCONTENTSTITLE" val="0"/>
  <p:tag name="KSO_WM_UNIT_PRESET_TEXT" val="单击此处添加标题"/>
  <p:tag name="KSO_WM_UNIT_NOCLEAR" val="0"/>
  <p:tag name="KSO_WM_UNIT_VALUE" val="36"/>
  <p:tag name="KSO_WM_UNIT_TYPE" val="a"/>
  <p:tag name="KSO_WM_UNIT_INDEX" val="1"/>
  <p:tag name="KSO_WM_DIAGRAM_GROUP_CODE" val="m1-1"/>
  <p:tag name="KSO_WM_UNIT_USESOURCEFORMAT_APPLY" val="1"/>
</p:tagLst>
</file>

<file path=ppt/tags/tag198.xml><?xml version="1.0" encoding="utf-8"?>
<p:tagLst xmlns:p="http://schemas.openxmlformats.org/presentationml/2006/main">
  <p:tag name="KSO_WM_BEAUTIFY_FLAG" val="#wm#"/>
  <p:tag name="KSO_WM_TEMPLATE_CATEGORY" val="diagram"/>
  <p:tag name="KSO_WM_TEMPLATE_INDEX" val="20201454"/>
  <p:tag name="KSO_WM_SLIDE_ID" val="diagram20201454_1"/>
  <p:tag name="KSO_WM_TEMPLATE_SUBCATEGORY" val="0"/>
  <p:tag name="KSO_WM_SLIDE_TYPE" val="text"/>
  <p:tag name="KSO_WM_SLIDE_SUBTYPE" val="diag"/>
  <p:tag name="KSO_WM_SLIDE_ITEM_CNT" val="2"/>
  <p:tag name="KSO_WM_SLIDE_INDEX" val="1"/>
  <p:tag name="KSO_WM_SLIDE_SIZE" val="722.31*334.472"/>
  <p:tag name="KSO_WM_SLIDE_POSITION" val="119.032*150.308"/>
  <p:tag name="KSO_WM_TAG_VERSION" val="1.0"/>
  <p:tag name="KSO_WM_SLIDE_LAYOUT" val="a_b_m"/>
  <p:tag name="KSO_WM_SLIDE_LAYOUT_CNT" val="1_1_1"/>
  <p:tag name="KSO_WM_DIAGRAM_GROUP_CODE" val="m1-1"/>
  <p:tag name="KSO_WM_SLIDE_DIAGTYPE" val="m"/>
</p:tagLst>
</file>

<file path=ppt/tags/tag199.xml><?xml version="1.0" encoding="utf-8"?>
<p:tagLst xmlns:p="http://schemas.openxmlformats.org/presentationml/2006/main">
  <p:tag name="KSO_WM_UNIT_ISCONTENTSTITLE" val="0"/>
  <p:tag name="KSO_WM_UNIT_PRESET_TEXT" val="工作措施"/>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01391_1*a*1"/>
  <p:tag name="KSO_WM_TEMPLATE_CATEGORY" val="diagram"/>
  <p:tag name="KSO_WM_TEMPLATE_INDEX" val="20201391"/>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391_1*l_h_i*1_1_1"/>
  <p:tag name="KSO_WM_TEMPLATE_CATEGORY" val="diagram"/>
  <p:tag name="KSO_WM_TEMPLATE_INDEX" val="2020139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391_1*l_h_i*1_1_2"/>
  <p:tag name="KSO_WM_TEMPLATE_CATEGORY" val="diagram"/>
  <p:tag name="KSO_WM_TEMPLATE_INDEX" val="20201391"/>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391_1*l_h_i*1_2_1"/>
  <p:tag name="KSO_WM_TEMPLATE_CATEGORY" val="diagram"/>
  <p:tag name="KSO_WM_TEMPLATE_INDEX" val="20201391"/>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391_1*l_h_i*1_2_2"/>
  <p:tag name="KSO_WM_TEMPLATE_CATEGORY" val="diagram"/>
  <p:tag name="KSO_WM_TEMPLATE_INDEX" val="20201391"/>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1391_1*l_h_i*1_2_3"/>
  <p:tag name="KSO_WM_TEMPLATE_CATEGORY" val="diagram"/>
  <p:tag name="KSO_WM_TEMPLATE_INDEX" val="20201391"/>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1391_1*l_h_i*1_2_4"/>
  <p:tag name="KSO_WM_TEMPLATE_CATEGORY" val="diagram"/>
  <p:tag name="KSO_WM_TEMPLATE_INDEX" val="20201391"/>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1391_1*l_h_i*1_2_5"/>
  <p:tag name="KSO_WM_TEMPLATE_CATEGORY" val="diagram"/>
  <p:tag name="KSO_WM_TEMPLATE_INDEX" val="20201391"/>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1391_1*l_h_i*1_2_6"/>
  <p:tag name="KSO_WM_TEMPLATE_CATEGORY" val="diagram"/>
  <p:tag name="KSO_WM_TEMPLATE_INDEX" val="20201391"/>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08.xml><?xml version="1.0" encoding="utf-8"?>
<p:tagLst xmlns:p="http://schemas.openxmlformats.org/presentationml/2006/main">
  <p:tag name="KSO_WM_UNIT_PRESET_TEXT" val="坚持以效益为中心，以服务三农为导向，做好贷款工作&#13;努力防范和化解信贷风险，确保信贷资产安全&#13;坚持我行市场定位和经营方向，积极支持三农经济的发展"/>
  <p:tag name="KSO_WM_UNIT_NOCLEAR" val="0"/>
  <p:tag name="KSO_WM_UNIT_VALUE" val="8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391_1*l_h_f*1_1_1"/>
  <p:tag name="KSO_WM_TEMPLATE_CATEGORY" val="diagram"/>
  <p:tag name="KSO_WM_TEMPLATE_INDEX" val="202013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09.xml><?xml version="1.0" encoding="utf-8"?>
<p:tagLst xmlns:p="http://schemas.openxmlformats.org/presentationml/2006/main">
  <p:tag name="KSO_WM_UNIT_ISCONTENTSTITLE" val="0"/>
  <p:tag name="KSO_WM_UNIT_PRESET_TEXT" val="全力支持“三农”经济发展"/>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1391_1*l_h_a*1_1_1"/>
  <p:tag name="KSO_WM_TEMPLATE_CATEGORY" val="diagram"/>
  <p:tag name="KSO_WM_TEMPLATE_INDEX" val="20201391"/>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PRESET_TEXT" val="认真测算财务收支状况&#13;加强会计辅导工作，提高会计核算水平&#13;对全行固定资产和低值易耗品进行了核查登记"/>
  <p:tag name="KSO_WM_UNIT_NOCLEAR" val="0"/>
  <p:tag name="KSO_WM_UNIT_VALUE" val="8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391_1*l_h_f*1_2_1"/>
  <p:tag name="KSO_WM_TEMPLATE_CATEGORY" val="diagram"/>
  <p:tag name="KSO_WM_TEMPLATE_INDEX" val="2020139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11.xml><?xml version="1.0" encoding="utf-8"?>
<p:tagLst xmlns:p="http://schemas.openxmlformats.org/presentationml/2006/main">
  <p:tag name="KSO_WM_UNIT_ISCONTENTSTITLE" val="0"/>
  <p:tag name="KSO_WM_UNIT_PRESET_TEXT" val="加强会计基础工作，提高会计核算质量"/>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1391_1*l_h_a*1_2_1"/>
  <p:tag name="KSO_WM_TEMPLATE_CATEGORY" val="diagram"/>
  <p:tag name="KSO_WM_TEMPLATE_INDEX" val="20201391"/>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12.xml><?xml version="1.0" encoding="utf-8"?>
<p:tagLst xmlns:p="http://schemas.openxmlformats.org/presentationml/2006/main">
  <p:tag name="KSO_WM_UNIT_VALUE" val="1908*2065"/>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201391_1*d*1"/>
  <p:tag name="KSO_WM_TEMPLATE_CATEGORY" val="diagram"/>
  <p:tag name="KSO_WM_TEMPLATE_INDEX" val="20201391"/>
  <p:tag name="KSO_WM_UNIT_LAYERLEVEL" val="1"/>
  <p:tag name="KSO_WM_TAG_VERSION" val="1.0"/>
  <p:tag name="KSO_WM_BEAUTIFY_FLAG" val="#wm#"/>
  <p:tag name="KSO_WM_UNIT_USESOURCEFORMAT_APPLY" val="1"/>
</p:tagLst>
</file>

<file path=ppt/tags/tag213.xml><?xml version="1.0" encoding="utf-8"?>
<p:tagLst xmlns:p="http://schemas.openxmlformats.org/presentationml/2006/main">
  <p:tag name="KSO_WM_BEAUTIFY_FLAG" val="#wm#"/>
  <p:tag name="KSO_WM_TEMPLATE_CATEGORY" val="diagram"/>
  <p:tag name="KSO_WM_TEMPLATE_INDEX" val="20201391"/>
  <p:tag name="KSO_WM_SLIDE_ID" val="diagram20201391_1"/>
  <p:tag name="KSO_WM_TEMPLATE_SUBCATEGORY" val="0"/>
  <p:tag name="KSO_WM_SLIDE_TYPE" val="text"/>
  <p:tag name="KSO_WM_SLIDE_SUBTYPE" val="diag"/>
  <p:tag name="KSO_WM_SLIDE_ITEM_CNT" val="2"/>
  <p:tag name="KSO_WM_SLIDE_INDEX" val="1"/>
  <p:tag name="KSO_WM_SLIDE_SIZE" val="475.59*279.019"/>
  <p:tag name="KSO_WM_SLIDE_POSITION" val="451.65*184.951"/>
  <p:tag name="KSO_WM_DIAGRAM_GROUP_CODE" val="l1-1"/>
  <p:tag name="KSO_WM_SLIDE_DIAGTYPE" val="l"/>
  <p:tag name="KSO_WM_TAG_VERSION" val="1.0"/>
  <p:tag name="KSO_WM_SLIDE_LAYOUT" val="a_b_d_l"/>
  <p:tag name="KSO_WM_SLIDE_LAYOUT_CNT" val="1_1_1_1"/>
</p:tagLst>
</file>

<file path=ppt/tags/tag214.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7*a*1"/>
  <p:tag name="KSO_WM_UNIT_LAYERLEVEL" val="1"/>
  <p:tag name="KSO_WM_UNIT_VALUE" val="14"/>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ags/tag215.xml><?xml version="1.0" encoding="utf-8"?>
<p:tagLst xmlns:p="http://schemas.openxmlformats.org/presentationml/2006/main">
  <p:tag name="KSO_WM_TEMPLATE_CATEGORY" val="custom"/>
  <p:tag name="KSO_WM_TEMPLATE_INDEX" val="20186341"/>
  <p:tag name="KSO_WM_TAG_VERSION" val="1.0"/>
  <p:tag name="KSO_WM_UNIT_TYPE" val="b"/>
  <p:tag name="KSO_WM_UNIT_INDEX" val="1"/>
  <p:tag name="KSO_WM_UNIT_ID" val="custom20186341_7*b*1"/>
  <p:tag name="KSO_WM_UNIT_LAYERLEVEL" val="1"/>
  <p:tag name="KSO_WM_UNIT_VALUE" val="145"/>
  <p:tag name="KSO_WM_UNIT_ISCONTENTSTITLE" val="0"/>
  <p:tag name="KSO_WM_UNIT_HIGHLIGHT" val="0"/>
  <p:tag name="KSO_WM_UNIT_COMPATIBLE" val="0"/>
  <p:tag name="KSO_WM_BEAUTIFY_FLAG" val="#wm#"/>
  <p:tag name="KSO_WM_UNIT_PRESET_TEXT" val="单击此处添加文本具体内容"/>
  <p:tag name="KSO_WM_UNIT_NOCLEAR" val="0"/>
  <p:tag name="KSO_WM_UNIT_DIAGRAM_ISNUMVISUAL" val="0"/>
  <p:tag name="KSO_WM_UNIT_DIAGRAM_ISREFERUNIT" val="0"/>
</p:tagLst>
</file>

<file path=ppt/tags/tag216.xml><?xml version="1.0" encoding="utf-8"?>
<p:tagLst xmlns:p="http://schemas.openxmlformats.org/presentationml/2006/main">
  <p:tag name="KSO_WM_TEMPLATE_CATEGORY" val="custom"/>
  <p:tag name="KSO_WM_TEMPLATE_INDEX" val="20186341"/>
  <p:tag name="KSO_WM_TAG_VERSION" val="1.0"/>
  <p:tag name="KSO_WM_UNIT_TYPE" val="e"/>
  <p:tag name="KSO_WM_UNIT_INDEX" val="1"/>
  <p:tag name="KSO_WM_UNIT_ID" val="custom20186341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17.xml><?xml version="1.0" encoding="utf-8"?>
<p:tagLst xmlns:p="http://schemas.openxmlformats.org/presentationml/2006/main">
  <p:tag name="KSO_WM_TEMPLATE_CATEGORY" val="custom"/>
  <p:tag name="KSO_WM_TEMPLATE_INDEX" val="20186341"/>
  <p:tag name="KSO_WM_TAG_VERSION" val="1.0"/>
  <p:tag name="KSO_WM_SLIDE_ID" val="custom20186341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1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a*1"/>
  <p:tag name="KSO_WM_TEMPLATE_CATEGORY" val="diagram"/>
  <p:tag name="KSO_WM_TEMPLATE_INDEX" val="20198943"/>
  <p:tag name="KSO_WM_UNIT_LAYERLEVEL" val="1"/>
  <p:tag name="KSO_WM_TAG_VERSION" val="1.0"/>
  <p:tag name="KSO_WM_BEAUTIFY_FLAG" val="#wm#"/>
  <p:tag name="KSO_WM_UNIT_VALUE" val="4"/>
  <p:tag name="KSO_WM_UNIT_TYPE" val="a"/>
  <p:tag name="KSO_WM_UNIT_INDEX" val="1"/>
  <p:tag name="KSO_WM_UNIT_PRESET_TEXT" val="盈利模式"/>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1"/>
  <p:tag name="KSO_WM_TEMPLATE_CATEGORY" val="diagram"/>
  <p:tag name="KSO_WM_TEMPLATE_INDEX" val="20198943"/>
  <p:tag name="KSO_WM_UNIT_LAYERLEVEL" val="1"/>
  <p:tag name="KSO_WM_TAG_VERSION" val="1.0"/>
  <p:tag name="KSO_WM_BEAUTIFY_FLAG" val="#wm#"/>
  <p:tag name="KSO_WM_UNIT_TYPE" val="i"/>
  <p:tag name="KSO_WM_UNIT_INDEX" val="1"/>
  <p:tag name="KSO_WM_UNIT_FILL_FORE_SCHEMECOLOR_INDEX" val="6"/>
  <p:tag name="KSO_WM_UNI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2"/>
  <p:tag name="KSO_WM_TEMPLATE_CATEGORY" val="diagram"/>
  <p:tag name="KSO_WM_TEMPLATE_INDEX" val="20198943"/>
  <p:tag name="KSO_WM_UNIT_LAYERLEVEL" val="1"/>
  <p:tag name="KSO_WM_TAG_VERSION" val="1.0"/>
  <p:tag name="KSO_WM_BEAUTIFY_FLAG" val="#wm#"/>
  <p:tag name="KSO_WM_UNIT_TYPE" val="i"/>
  <p:tag name="KSO_WM_UNIT_INDEX" val="2"/>
  <p:tag name="KSO_WM_UNIT_FILL_FORE_SCHEMECOLOR_INDEX" val="9"/>
  <p:tag name="KSO_WM_UNIT_FILL_TYPE" val="1"/>
  <p:tag name="KSO_WM_UNIT_USESOURCEFORMAT_APPLY"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3"/>
  <p:tag name="KSO_WM_TEMPLATE_CATEGORY" val="diagram"/>
  <p:tag name="KSO_WM_TEMPLATE_INDEX" val="20198943"/>
  <p:tag name="KSO_WM_UNIT_LAYERLEVEL" val="1"/>
  <p:tag name="KSO_WM_TAG_VERSION" val="1.0"/>
  <p:tag name="KSO_WM_BEAUTIFY_FLAG" val="#wm#"/>
  <p:tag name="KSO_WM_UNIT_TYPE" val="i"/>
  <p:tag name="KSO_WM_UNIT_INDEX" val="3"/>
  <p:tag name="KSO_WM_UNIT_FILL_FORE_SCHEMECOLOR_INDEX" val="14"/>
  <p:tag name="KSO_WM_UNIT_FILL_TYPE" val="1"/>
  <p:tag name="KSO_WM_UNIT_USESOURCEFORMAT_APPLY"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4"/>
  <p:tag name="KSO_WM_TEMPLATE_CATEGORY" val="diagram"/>
  <p:tag name="KSO_WM_TEMPLATE_INDEX" val="20198943"/>
  <p:tag name="KSO_WM_UNIT_LAYERLEVEL" val="1"/>
  <p:tag name="KSO_WM_TAG_VERSION" val="1.0"/>
  <p:tag name="KSO_WM_BEAUTIFY_FLAG" val="#wm#"/>
  <p:tag name="KSO_WM_UNIT_TYPE" val="i"/>
  <p:tag name="KSO_WM_UNIT_INDEX" val="4"/>
  <p:tag name="KSO_WM_UNIT_FILL_FORE_SCHEMECOLOR_INDEX" val="14"/>
  <p:tag name="KSO_WM_UNIT_FILL_TYPE" val="1"/>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198943_3*i*5"/>
  <p:tag name="KSO_WM_TEMPLATE_CATEGORY" val="diagram"/>
  <p:tag name="KSO_WM_TEMPLATE_INDEX" val="20198943"/>
  <p:tag name="KSO_WM_UNIT_LAYERLEVEL" val="1"/>
  <p:tag name="KSO_WM_TAG_VERSION" val="1.0"/>
  <p:tag name="KSO_WM_BEAUTIFY_FLAG" val="#wm#"/>
  <p:tag name="KSO_WM_UNIT_TYPE" val="i"/>
  <p:tag name="KSO_WM_UNIT_INDEX" val="5"/>
  <p:tag name="KSO_WM_UNIT_FILL_FORE_SCHEMECOLOR_INDEX" val="14"/>
  <p:tag name="KSO_WM_UNIT_FILL_TYPE" val="1"/>
  <p:tag name="KSO_WM_UNIT_USESOURCEFORMAT_APPLY" val="1"/>
</p:tagLst>
</file>

<file path=ppt/tags/tag22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1_3"/>
  <p:tag name="KSO_WM_TEMPLATE_CATEGORY" val="diagram"/>
  <p:tag name="KSO_WM_TEMPLATE_INDEX" val="20198943"/>
  <p:tag name="KSO_WM_UNIT_LAYERLEVEL" val="1_1_1"/>
  <p:tag name="KSO_WM_TAG_VERSION" val="1.0"/>
  <p:tag name="KSO_WM_BEAUTIFY_FLAG" val="#wm#"/>
  <p:tag name="KSO_WM_UNIT_TYPE" val="l_h_i"/>
  <p:tag name="KSO_WM_UNIT_INDEX" val="1_1_3"/>
  <p:tag name="KSO_WM_UNIT_LINE_FORE_SCHEMECOLOR_INDEX" val="6"/>
  <p:tag name="KSO_WM_UNIT_LINE_FILL_TYPE" val="2"/>
  <p:tag name="KSO_WM_UNIT_USESOURCEFORMAT_APPLY" val="1"/>
</p:tagLst>
</file>

<file path=ppt/tags/tag22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1_2"/>
  <p:tag name="KSO_WM_TEMPLATE_CATEGORY" val="diagram"/>
  <p:tag name="KSO_WM_TEMPLATE_INDEX" val="20198943"/>
  <p:tag name="KSO_WM_UNIT_LAYERLEVEL" val="1_1_1"/>
  <p:tag name="KSO_WM_TAG_VERSION" val="1.0"/>
  <p:tag name="KSO_WM_BEAUTIFY_FLAG" val="#wm#"/>
  <p:tag name="KSO_WM_UNIT_TYPE" val="l_h_i"/>
  <p:tag name="KSO_WM_UNIT_INDEX" val="1_1_2"/>
  <p:tag name="KSO_WM_UNIT_FILL_FORE_SCHEMECOLOR_INDEX" val="6"/>
  <p:tag name="KSO_WM_UNIT_FILL_TYPE" val="1"/>
  <p:tag name="KSO_WM_UNIT_USESOURCEFORMAT_APPLY" val="1"/>
</p:tagLst>
</file>

<file path=ppt/tags/tag22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1_1"/>
  <p:tag name="KSO_WM_TEMPLATE_CATEGORY" val="diagram"/>
  <p:tag name="KSO_WM_TEMPLATE_INDEX" val="20198943"/>
  <p:tag name="KSO_WM_UNIT_LAYERLEVEL" val="1_1_1"/>
  <p:tag name="KSO_WM_TAG_VERSION" val="1.0"/>
  <p:tag name="KSO_WM_BEAUTIFY_FLAG" val="#wm#"/>
  <p:tag name="KSO_WM_UNIT_TYPE" val="l_h_i"/>
  <p:tag name="KSO_WM_UNIT_INDEX" val="1_1_1"/>
  <p:tag name="KSO_WM_UNIT_FILL_FORE_SCHEMECOLOR_INDEX" val="14"/>
  <p:tag name="KSO_WM_UNIT_FILL_TYPE" val="1"/>
  <p:tag name="KSO_WM_UNIT_USESOURCEFORMAT_APPLY" val="1"/>
</p:tagLst>
</file>

<file path=ppt/tags/tag227.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a*1_1_1"/>
  <p:tag name="KSO_WM_TEMPLATE_CATEGORY" val="diagram"/>
  <p:tag name="KSO_WM_TEMPLATE_INDEX" val="20198943"/>
  <p:tag name="KSO_WM_UNIT_LAYERLEVEL" val="1_1_1"/>
  <p:tag name="KSO_WM_TAG_VERSION" val="1.0"/>
  <p:tag name="KSO_WM_BEAUTIFY_FLAG" val="#wm#"/>
  <p:tag name="KSO_WM_UNIT_TYPE" val="l_h_a"/>
  <p:tag name="KSO_WM_UNIT_INDEX" val="1_1_1"/>
  <p:tag name="KSO_WM_UNIT_PRESET_TEXT" val="添加标题"/>
  <p:tag name="KSO_WM_UNIT_VALUE" val="7"/>
  <p:tag name="KSO_WM_UNIT_TEXT_FILL_FORE_SCHEMECOLOR_INDEX" val="6"/>
  <p:tag name="KSO_WM_UNIT_TEXT_FILL_TYPE" val="1"/>
  <p:tag name="KSO_WM_UNIT_USESOURCEFORMAT_APPLY" val="1"/>
</p:tagLst>
</file>

<file path=ppt/tags/tag228.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f*1_1_1"/>
  <p:tag name="KSO_WM_TEMPLATE_CATEGORY" val="diagram"/>
  <p:tag name="KSO_WM_TEMPLATE_INDEX" val="20198943"/>
  <p:tag name="KSO_WM_UNIT_LAYERLEVEL" val="1_1_1"/>
  <p:tag name="KSO_WM_TAG_VERSION" val="1.0"/>
  <p:tag name="KSO_WM_BEAUTIFY_FLAG" val="#wm#"/>
  <p:tag name="KSO_WM_UNIT_TYPE" val="l_h_f"/>
  <p:tag name="KSO_WM_UNIT_INDEX" val="1_1_1"/>
  <p:tag name="KSO_WM_UNIT_PRESET_TEXT" val="单击此处添加文本"/>
  <p:tag name="KSO_WM_UNIT_VALUE" val="33"/>
  <p:tag name="KSO_WM_UNIT_TEXT_FILL_FORE_SCHEMECOLOR_INDEX" val="13"/>
  <p:tag name="KSO_WM_UNIT_TEXT_FILL_TYPE" val="1"/>
  <p:tag name="KSO_WM_UNIT_USESOURCEFORMAT_APPLY" val="1"/>
</p:tagLst>
</file>

<file path=ppt/tags/tag22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2_1"/>
  <p:tag name="KSO_WM_TEMPLATE_CATEGORY" val="diagram"/>
  <p:tag name="KSO_WM_TEMPLATE_INDEX" val="20198943"/>
  <p:tag name="KSO_WM_UNIT_LAYERLEVEL" val="1_1_1"/>
  <p:tag name="KSO_WM_TAG_VERSION" val="1.0"/>
  <p:tag name="KSO_WM_BEAUTIFY_FLAG" val="#wm#"/>
  <p:tag name="KSO_WM_UNIT_TYPE" val="l_h_i"/>
  <p:tag name="KSO_WM_UNIT_INDEX" val="1_2_1"/>
  <p:tag name="KSO_WM_UNIT_LINE_FORE_SCHEMECOLOR_INDEX" val="7"/>
  <p:tag name="KSO_WM_UNIT_LINE_FILL_TYPE" val="2"/>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2_2"/>
  <p:tag name="KSO_WM_TEMPLATE_CATEGORY" val="diagram"/>
  <p:tag name="KSO_WM_TEMPLATE_INDEX" val="20198943"/>
  <p:tag name="KSO_WM_UNIT_LAYERLEVEL" val="1_1_1"/>
  <p:tag name="KSO_WM_TAG_VERSION" val="1.0"/>
  <p:tag name="KSO_WM_BEAUTIFY_FLAG" val="#wm#"/>
  <p:tag name="KSO_WM_UNIT_TYPE" val="l_h_i"/>
  <p:tag name="KSO_WM_UNIT_INDEX" val="1_2_2"/>
  <p:tag name="KSO_WM_UNIT_FILL_FORE_SCHEMECOLOR_INDEX" val="7"/>
  <p:tag name="KSO_WM_UNIT_FILL_TYPE" val="1"/>
  <p:tag name="KSO_WM_UNIT_USESOURCEFORMAT_APPLY" val="1"/>
</p:tagLst>
</file>

<file path=ppt/tags/tag23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2_3"/>
  <p:tag name="KSO_WM_TEMPLATE_CATEGORY" val="diagram"/>
  <p:tag name="KSO_WM_TEMPLATE_INDEX" val="20198943"/>
  <p:tag name="KSO_WM_UNIT_LAYERLEVEL" val="1_1_1"/>
  <p:tag name="KSO_WM_TAG_VERSION" val="1.0"/>
  <p:tag name="KSO_WM_BEAUTIFY_FLAG" val="#wm#"/>
  <p:tag name="KSO_WM_UNIT_TYPE" val="l_h_i"/>
  <p:tag name="KSO_WM_UNIT_INDEX" val="1_2_3"/>
  <p:tag name="KSO_WM_UNIT_FILL_FORE_SCHEMECOLOR_INDEX" val="14"/>
  <p:tag name="KSO_WM_UNIT_FILL_TYPE" val="1"/>
  <p:tag name="KSO_WM_UNIT_USESOURCEFORMAT_APPLY" val="1"/>
</p:tagLst>
</file>

<file path=ppt/tags/tag232.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a*1_2_1"/>
  <p:tag name="KSO_WM_TEMPLATE_CATEGORY" val="diagram"/>
  <p:tag name="KSO_WM_TEMPLATE_INDEX" val="20198943"/>
  <p:tag name="KSO_WM_UNIT_LAYERLEVEL" val="1_1_1"/>
  <p:tag name="KSO_WM_TAG_VERSION" val="1.0"/>
  <p:tag name="KSO_WM_BEAUTIFY_FLAG" val="#wm#"/>
  <p:tag name="KSO_WM_UNIT_TYPE" val="l_h_a"/>
  <p:tag name="KSO_WM_UNIT_INDEX" val="1_2_1"/>
  <p:tag name="KSO_WM_UNIT_PRESET_TEXT" val="添加标题"/>
  <p:tag name="KSO_WM_UNIT_VALUE" val="7"/>
  <p:tag name="KSO_WM_UNIT_TEXT_FILL_FORE_SCHEMECOLOR_INDEX" val="7"/>
  <p:tag name="KSO_WM_UNIT_TEXT_FILL_TYPE" val="1"/>
  <p:tag name="KSO_WM_UNIT_USESOURCEFORMAT_APPLY" val="1"/>
</p:tagLst>
</file>

<file path=ppt/tags/tag233.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f*1_2_1"/>
  <p:tag name="KSO_WM_TEMPLATE_CATEGORY" val="diagram"/>
  <p:tag name="KSO_WM_TEMPLATE_INDEX" val="20198943"/>
  <p:tag name="KSO_WM_UNIT_LAYERLEVEL" val="1_1_1"/>
  <p:tag name="KSO_WM_TAG_VERSION" val="1.0"/>
  <p:tag name="KSO_WM_BEAUTIFY_FLAG" val="#wm#"/>
  <p:tag name="KSO_WM_UNIT_TYPE" val="l_h_f"/>
  <p:tag name="KSO_WM_UNIT_INDEX" val="1_2_1"/>
  <p:tag name="KSO_WM_UNIT_PRESET_TEXT" val="单击此处添加文本"/>
  <p:tag name="KSO_WM_UNIT_VALUE" val="33"/>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3_1"/>
  <p:tag name="KSO_WM_TEMPLATE_CATEGORY" val="diagram"/>
  <p:tag name="KSO_WM_TEMPLATE_INDEX" val="20198943"/>
  <p:tag name="KSO_WM_UNIT_LAYERLEVEL" val="1_1_1"/>
  <p:tag name="KSO_WM_TAG_VERSION" val="1.0"/>
  <p:tag name="KSO_WM_BEAUTIFY_FLAG" val="#wm#"/>
  <p:tag name="KSO_WM_UNIT_TYPE" val="l_h_i"/>
  <p:tag name="KSO_WM_UNIT_INDEX" val="1_3_1"/>
  <p:tag name="KSO_WM_UNIT_LINE_FORE_SCHEMECOLOR_INDEX" val="9"/>
  <p:tag name="KSO_WM_UNIT_LINE_FILL_TYPE" val="2"/>
  <p:tag name="KSO_WM_UNIT_USESOURCEFORMAT_APPLY" val="1"/>
</p:tagLst>
</file>

<file path=ppt/tags/tag23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3_2"/>
  <p:tag name="KSO_WM_TEMPLATE_CATEGORY" val="diagram"/>
  <p:tag name="KSO_WM_TEMPLATE_INDEX" val="20198943"/>
  <p:tag name="KSO_WM_UNIT_LAYERLEVEL" val="1_1_1"/>
  <p:tag name="KSO_WM_TAG_VERSION" val="1.0"/>
  <p:tag name="KSO_WM_BEAUTIFY_FLAG" val="#wm#"/>
  <p:tag name="KSO_WM_UNIT_TYPE" val="l_h_i"/>
  <p:tag name="KSO_WM_UNIT_INDEX" val="1_3_2"/>
  <p:tag name="KSO_WM_UNIT_FILL_FORE_SCHEMECOLOR_INDEX" val="9"/>
  <p:tag name="KSO_WM_UNIT_FILL_TYPE" val="1"/>
  <p:tag name="KSO_WM_UNIT_USESOURCEFORMAT_APPLY" val="1"/>
</p:tagLst>
</file>

<file path=ppt/tags/tag23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3_3"/>
  <p:tag name="KSO_WM_TEMPLATE_CATEGORY" val="diagram"/>
  <p:tag name="KSO_WM_TEMPLATE_INDEX" val="20198943"/>
  <p:tag name="KSO_WM_UNIT_LAYERLEVEL" val="1_1_1"/>
  <p:tag name="KSO_WM_TAG_VERSION" val="1.0"/>
  <p:tag name="KSO_WM_BEAUTIFY_FLAG" val="#wm#"/>
  <p:tag name="KSO_WM_UNIT_TYPE" val="l_h_i"/>
  <p:tag name="KSO_WM_UNIT_INDEX" val="1_3_3"/>
  <p:tag name="KSO_WM_UNIT_FILL_FORE_SCHEMECOLOR_INDEX" val="14"/>
  <p:tag name="KSO_WM_UNIT_FILL_TYPE" val="1"/>
  <p:tag name="KSO_WM_UNIT_USESOURCEFORMAT_APPLY" val="1"/>
</p:tagLst>
</file>

<file path=ppt/tags/tag237.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a*1_3_1"/>
  <p:tag name="KSO_WM_TEMPLATE_CATEGORY" val="diagram"/>
  <p:tag name="KSO_WM_TEMPLATE_INDEX" val="20198943"/>
  <p:tag name="KSO_WM_UNIT_LAYERLEVEL" val="1_1_1"/>
  <p:tag name="KSO_WM_TAG_VERSION" val="1.0"/>
  <p:tag name="KSO_WM_BEAUTIFY_FLAG" val="#wm#"/>
  <p:tag name="KSO_WM_UNIT_TYPE" val="l_h_a"/>
  <p:tag name="KSO_WM_UNIT_INDEX" val="1_3_1"/>
  <p:tag name="KSO_WM_UNIT_PRESET_TEXT" val="添加标题"/>
  <p:tag name="KSO_WM_UNIT_VALUE" val="7"/>
  <p:tag name="KSO_WM_UNIT_TEXT_FILL_FORE_SCHEMECOLOR_INDEX" val="9"/>
  <p:tag name="KSO_WM_UNIT_TEXT_FILL_TYPE" val="1"/>
  <p:tag name="KSO_WM_UNIT_USESOURCEFORMAT_APPLY" val="1"/>
</p:tagLst>
</file>

<file path=ppt/tags/tag238.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f*1_3_1"/>
  <p:tag name="KSO_WM_TEMPLATE_CATEGORY" val="diagram"/>
  <p:tag name="KSO_WM_TEMPLATE_INDEX" val="20198943"/>
  <p:tag name="KSO_WM_UNIT_LAYERLEVEL" val="1_1_1"/>
  <p:tag name="KSO_WM_TAG_VERSION" val="1.0"/>
  <p:tag name="KSO_WM_BEAUTIFY_FLAG" val="#wm#"/>
  <p:tag name="KSO_WM_UNIT_TYPE" val="l_h_f"/>
  <p:tag name="KSO_WM_UNIT_INDEX" val="1_3_1"/>
  <p:tag name="KSO_WM_UNIT_PRESET_TEXT" val="单击此处添加文本"/>
  <p:tag name="KSO_WM_UNIT_VALUE" val="33"/>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4_1"/>
  <p:tag name="KSO_WM_TEMPLATE_CATEGORY" val="diagram"/>
  <p:tag name="KSO_WM_TEMPLATE_INDEX" val="20198943"/>
  <p:tag name="KSO_WM_UNIT_LAYERLEVEL" val="1_1_1"/>
  <p:tag name="KSO_WM_TAG_VERSION" val="1.0"/>
  <p:tag name="KSO_WM_BEAUTIFY_FLAG" val="#wm#"/>
  <p:tag name="KSO_WM_UNIT_TYPE" val="l_h_i"/>
  <p:tag name="KSO_WM_UNIT_INDEX" val="1_4_1"/>
  <p:tag name="KSO_WM_UNIT_LINE_FORE_SCHEMECOLOR_INDEX" val="10"/>
  <p:tag name="KSO_WM_UNIT_LINE_FILL_TYPE" val="2"/>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ID" val="diagram20198943_3*l_h_i*1_4_2"/>
  <p:tag name="KSO_WM_TEMPLATE_CATEGORY" val="diagram"/>
  <p:tag name="KSO_WM_TEMPLATE_INDEX" val="20198943"/>
  <p:tag name="KSO_WM_UNIT_LAYERLEVEL" val="1_1_1"/>
  <p:tag name="KSO_WM_TAG_VERSION" val="1.0"/>
  <p:tag name="KSO_WM_BEAUTIFY_FLAG" val="#wm#"/>
  <p:tag name="KSO_WM_UNIT_TYPE" val="l_h_i"/>
  <p:tag name="KSO_WM_UNIT_INDEX" val="1_4_2"/>
  <p:tag name="KSO_WM_UNIT_FILL_FORE_SCHEMECOLOR_INDEX" val="10"/>
  <p:tag name="KSO_WM_UNIT_FILL_TYPE" val="1"/>
  <p:tag name="KSO_WM_UNIT_USESOURCEFORMAT_APPLY" val="1"/>
</p:tagLst>
</file>

<file path=ppt/tags/tag241.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DIAGRAM_GROUP_CODE" val="l1-1"/>
  <p:tag name="KSO_WM_UNIT_ID" val="diagram20198943_3*l_h_i*1_4_3"/>
  <p:tag name="KSO_WM_TEMPLATE_CATEGORY" val="diagram"/>
  <p:tag name="KSO_WM_TEMPLATE_INDEX" val="20198943"/>
  <p:tag name="KSO_WM_UNIT_LAYERLEVEL" val="1_1_1"/>
  <p:tag name="KSO_WM_TAG_VERSION" val="1.0"/>
  <p:tag name="KSO_WM_BEAUTIFY_FLAG" val="#wm#"/>
  <p:tag name="KSO_WM_UNIT_DIAGRAM_MODELTYPE" val="stripeEnum"/>
  <p:tag name="KSO_WM_UNIT_TYPE" val="l_h_i"/>
  <p:tag name="KSO_WM_UNIT_INDEX" val="1_4_3"/>
  <p:tag name="KSO_WM_UNIT_FILL_FORE_SCHEMECOLOR_INDEX" val="14"/>
  <p:tag name="KSO_WM_UNIT_FILL_TYPE" val="1"/>
  <p:tag name="KSO_WM_UNIT_TEXT_FILL_FORE_SCHEMECOLOR_INDEX" val="13"/>
  <p:tag name="KSO_WM_UNIT_TEXT_FILL_TYPE" val="1"/>
  <p:tag name="KSO_WM_UNIT_USESOURCEFORMAT_APPLY" val="1"/>
</p:tagLst>
</file>

<file path=ppt/tags/tag242.xml><?xml version="1.0" encoding="utf-8"?>
<p:tagLst xmlns:p="http://schemas.openxmlformats.org/presentationml/2006/main">
  <p:tag name="PA" val="v5.2.4"/>
  <p:tag name="KSO_WM_UNIT_HIGHLIGHT" val="0"/>
  <p:tag name="KSO_WM_UNIT_COMPATIBLE" val="0"/>
  <p:tag name="KSO_WM_UNIT_DIAGRAM_ISNUMVISUAL" val="0"/>
  <p:tag name="KSO_WM_UNIT_DIAGRAM_ISREFERUNIT" val="0"/>
  <p:tag name="KSO_WM_DIAGRAM_GROUP_CODE" val="l1-1"/>
  <p:tag name="KSO_WM_UNIT_ID" val="diagram20198943_3*l_h_i*1_4_4"/>
  <p:tag name="KSO_WM_TEMPLATE_CATEGORY" val="diagram"/>
  <p:tag name="KSO_WM_TEMPLATE_INDEX" val="20198943"/>
  <p:tag name="KSO_WM_UNIT_LAYERLEVEL" val="1_1_1"/>
  <p:tag name="KSO_WM_TAG_VERSION" val="1.0"/>
  <p:tag name="KSO_WM_BEAUTIFY_FLAG" val="#wm#"/>
  <p:tag name="KSO_WM_UNIT_DIAGRAM_MODELTYPE" val="stripeEnum"/>
  <p:tag name="KSO_WM_UNIT_TYPE" val="l_h_i"/>
  <p:tag name="KSO_WM_UNIT_INDEX" val="1_4_4"/>
  <p:tag name="KSO_WM_UNIT_FILL_FORE_SCHEMECOLOR_INDEX" val="14"/>
  <p:tag name="KSO_WM_UNIT_FILL_TYPE" val="1"/>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UNIT_DIAGRAM_MODELTYPE" val="stripeEnum"/>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a*1_4_1"/>
  <p:tag name="KSO_WM_TEMPLATE_CATEGORY" val="diagram"/>
  <p:tag name="KSO_WM_TEMPLATE_INDEX" val="20198943"/>
  <p:tag name="KSO_WM_UNIT_LAYERLEVEL" val="1_1_1"/>
  <p:tag name="KSO_WM_TAG_VERSION" val="1.0"/>
  <p:tag name="KSO_WM_BEAUTIFY_FLAG" val="#wm#"/>
  <p:tag name="KSO_WM_UNIT_TYPE" val="l_h_a"/>
  <p:tag name="KSO_WM_UNIT_INDEX" val="1_4_1"/>
  <p:tag name="KSO_WM_UNIT_PRESET_TEXT" val="添加标题"/>
  <p:tag name="KSO_WM_UNIT_VALUE" val="7"/>
  <p:tag name="KSO_WM_UNIT_TEXT_FILL_FORE_SCHEMECOLOR_INDEX" val="10"/>
  <p:tag name="KSO_WM_UNIT_TEXT_FILL_TYPE" val="1"/>
  <p:tag name="KSO_WM_UNIT_USESOURCEFORMAT_APPLY" val="1"/>
</p:tagLst>
</file>

<file path=ppt/tags/tag244.xml><?xml version="1.0" encoding="utf-8"?>
<p:tagLst xmlns:p="http://schemas.openxmlformats.org/presentationml/2006/main">
  <p:tag name="KSO_WM_UNIT_DIAGRAM_MODELTYPE" val="stripeEnum"/>
  <p:tag name="KSO_WM_UNIT_NOCLEAR" val="0"/>
  <p:tag name="KSO_WM_UNIT_HIGHLIGHT" val="0"/>
  <p:tag name="KSO_WM_UNIT_COMPATIBLE" val="0"/>
  <p:tag name="KSO_WM_UNIT_DIAGRAM_ISNUMVISUAL" val="0"/>
  <p:tag name="KSO_WM_UNIT_DIAGRAM_ISREFERUNIT" val="0"/>
  <p:tag name="KSO_WM_DIAGRAM_GROUP_CODE" val="l1-1"/>
  <p:tag name="KSO_WM_UNIT_ID" val="diagram20198943_3*l_h_f*1_4_1"/>
  <p:tag name="KSO_WM_TEMPLATE_CATEGORY" val="diagram"/>
  <p:tag name="KSO_WM_TEMPLATE_INDEX" val="20198943"/>
  <p:tag name="KSO_WM_UNIT_LAYERLEVEL" val="1_1_1"/>
  <p:tag name="KSO_WM_TAG_VERSION" val="1.0"/>
  <p:tag name="KSO_WM_BEAUTIFY_FLAG" val="#wm#"/>
  <p:tag name="KSO_WM_UNIT_TYPE" val="l_h_f"/>
  <p:tag name="KSO_WM_UNIT_INDEX" val="1_4_1"/>
  <p:tag name="KSO_WM_UNIT_PRESET_TEXT" val="单击此处添加文本"/>
  <p:tag name="KSO_WM_UNIT_VALUE" val="33"/>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BEAUTIFY_FLAG" val="#wm#"/>
  <p:tag name="KSO_WM_TEMPLATE_CATEGORY" val="diagram"/>
  <p:tag name="KSO_WM_TEMPLATE_INDEX" val="20198943"/>
  <p:tag name="KSO_WM_SLIDE_ID" val="diagram20198943_3"/>
  <p:tag name="KSO_WM_TEMPLATE_SUBCATEGORY" val="0"/>
  <p:tag name="KSO_WM_SLIDE_TYPE" val="text"/>
  <p:tag name="KSO_WM_SLIDE_SUBTYPE" val="diag"/>
  <p:tag name="KSO_WM_SLIDE_ITEM_CNT" val="4"/>
  <p:tag name="KSO_WM_SLIDE_INDEX" val="3"/>
  <p:tag name="KSO_WM_SLIDE_SIZE" val="832.345*237.137"/>
  <p:tag name="KSO_WM_SLIDE_POSITION" val="76.9617*191.12"/>
  <p:tag name="KSO_WM_TAG_VERSION" val="1.0"/>
  <p:tag name="KSO_WM_SLIDE_LAYOUT" val="a_f_l"/>
  <p:tag name="KSO_WM_SLIDE_LAYOUT_CNT" val="1_1_1"/>
  <p:tag name="KSO_WM_DIAGRAM_GROUP_CODE" val="l1-1"/>
  <p:tag name="KSO_WM_SLIDE_DIAGTYPE" val="l"/>
</p:tagLst>
</file>

<file path=ppt/tags/tag24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Lst>
</file>

<file path=ppt/tags/tag247.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0"/>
  <p:tag name="KSO_WM_SLIDE_TYPE" val="text"/>
  <p:tag name="KSO_WM_SLIDE_SUBTYPE" val="pureTxt"/>
  <p:tag name="KSO_WM_SLIDE_ITEM_CNT" val="0"/>
  <p:tag name="KSO_WM_SLIDE_INDEX" val="1"/>
  <p:tag name="KSO_WM_UNIT_SHOW_EDIT_AREA_INDICATION" val="1"/>
  <p:tag name="KSO_WM_SLIDE_SIZE" val="864*446"/>
  <p:tag name="KSO_WM_SLIDE_POSITION" val="47*37"/>
  <p:tag name="KSO_WM_TAG_VERSION" val="1.0"/>
  <p:tag name="KSO_WM_SLIDE_LAYOUT" val="a_f"/>
  <p:tag name="KSO_WM_SLIDE_LAYOUT_CNT" val="1_1"/>
</p:tagLst>
</file>

<file path=ppt/tags/tag24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Lst>
</file>

<file path=ppt/tags/tag249.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0"/>
  <p:tag name="KSO_WM_SLIDE_TYPE" val="text"/>
  <p:tag name="KSO_WM_SLIDE_SUBTYPE" val="pureTxt"/>
  <p:tag name="KSO_WM_SLIDE_ITEM_CNT" val="0"/>
  <p:tag name="KSO_WM_SLIDE_INDEX" val="1"/>
  <p:tag name="KSO_WM_UNIT_SHOW_EDIT_AREA_INDICATION" val="1"/>
  <p:tag name="KSO_WM_SLIDE_SIZE" val="864*446"/>
  <p:tag name="KSO_WM_SLIDE_POSITION" val="47*37"/>
  <p:tag name="KSO_WM_TAG_VERSION" val="1.0"/>
  <p:tag name="KSO_WM_SLIDE_LAYOUT" val="a_f"/>
  <p:tag name="KSO_WM_SLIDE_LAYOUT_CNT" val="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7*a*1"/>
  <p:tag name="KSO_WM_UNIT_LAYERLEVEL" val="1"/>
  <p:tag name="KSO_WM_UNIT_VALUE" val="14"/>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ags/tag251.xml><?xml version="1.0" encoding="utf-8"?>
<p:tagLst xmlns:p="http://schemas.openxmlformats.org/presentationml/2006/main">
  <p:tag name="KSO_WM_TEMPLATE_CATEGORY" val="custom"/>
  <p:tag name="KSO_WM_TEMPLATE_INDEX" val="20186341"/>
  <p:tag name="KSO_WM_TAG_VERSION" val="1.0"/>
  <p:tag name="KSO_WM_UNIT_TYPE" val="b"/>
  <p:tag name="KSO_WM_UNIT_INDEX" val="1"/>
  <p:tag name="KSO_WM_UNIT_ID" val="custom20186341_7*b*1"/>
  <p:tag name="KSO_WM_UNIT_LAYERLEVEL" val="1"/>
  <p:tag name="KSO_WM_UNIT_VALUE" val="145"/>
  <p:tag name="KSO_WM_UNIT_ISCONTENTSTITLE" val="0"/>
  <p:tag name="KSO_WM_UNIT_HIGHLIGHT" val="0"/>
  <p:tag name="KSO_WM_UNIT_COMPATIBLE" val="0"/>
  <p:tag name="KSO_WM_BEAUTIFY_FLAG" val="#wm#"/>
  <p:tag name="KSO_WM_UNIT_PRESET_TEXT" val="单击此处添加文本具体内容"/>
  <p:tag name="KSO_WM_UNIT_NOCLEAR" val="0"/>
  <p:tag name="KSO_WM_UNIT_DIAGRAM_ISNUMVISUAL" val="0"/>
  <p:tag name="KSO_WM_UNIT_DIAGRAM_ISREFERUNIT" val="0"/>
</p:tagLst>
</file>

<file path=ppt/tags/tag252.xml><?xml version="1.0" encoding="utf-8"?>
<p:tagLst xmlns:p="http://schemas.openxmlformats.org/presentationml/2006/main">
  <p:tag name="KSO_WM_TEMPLATE_CATEGORY" val="custom"/>
  <p:tag name="KSO_WM_TEMPLATE_INDEX" val="20186341"/>
  <p:tag name="KSO_WM_TAG_VERSION" val="1.0"/>
  <p:tag name="KSO_WM_UNIT_TYPE" val="e"/>
  <p:tag name="KSO_WM_UNIT_INDEX" val="1"/>
  <p:tag name="KSO_WM_UNIT_ID" val="custom20186341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53.xml><?xml version="1.0" encoding="utf-8"?>
<p:tagLst xmlns:p="http://schemas.openxmlformats.org/presentationml/2006/main">
  <p:tag name="KSO_WM_TEMPLATE_CATEGORY" val="custom"/>
  <p:tag name="KSO_WM_TEMPLATE_INDEX" val="20186341"/>
  <p:tag name="KSO_WM_TAG_VERSION" val="1.0"/>
  <p:tag name="KSO_WM_SLIDE_ID" val="custom20186341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54.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1_1"/>
  <p:tag name="KSO_WM_UNIT_ID" val="diagram20200476_1*h_f*1_1"/>
  <p:tag name="KSO_WM_TEMPLATE_CATEGORY" val="diagram"/>
  <p:tag name="KSO_WM_TEMPLATE_INDEX" val="20200476"/>
  <p:tag name="KSO_WM_UNIT_LAYERLEVEL" val="1_1"/>
  <p:tag name="KSO_WM_TAG_VERSION" val="1.0"/>
  <p:tag name="KSO_WM_BEAUTIFY_FLAG" val="#wm#"/>
</p:tagLst>
</file>

<file path=ppt/tags/tag255.xml><?xml version="1.0" encoding="utf-8"?>
<p:tagLst xmlns:p="http://schemas.openxmlformats.org/presentationml/2006/main">
  <p:tag name="KSO_WM_UNIT_ISCONTENTSTITLE" val="0"/>
  <p:tag name="KSO_WM_UNIT_PRESET_TEXT" val="点击输入标题"/>
  <p:tag name="KSO_WM_UNIT_NOCLEAR" val="0"/>
  <p:tag name="KSO_WM_UNIT_SHOW_EDIT_AREA_INDICATION" val="1"/>
  <p:tag name="KSO_WM_UNIT_VALUE" val="8"/>
  <p:tag name="KSO_WM_UNIT_HIGHLIGHT" val="0"/>
  <p:tag name="KSO_WM_UNIT_COMPATIBLE" val="0"/>
  <p:tag name="KSO_WM_UNIT_DIAGRAM_ISNUMVISUAL" val="0"/>
  <p:tag name="KSO_WM_UNIT_DIAGRAM_ISREFERUNIT" val="0"/>
  <p:tag name="KSO_WM_UNIT_TYPE" val="h_a"/>
  <p:tag name="KSO_WM_UNIT_INDEX" val="1_1"/>
  <p:tag name="KSO_WM_UNIT_ID" val="diagram20200476_1*h_a*1_1"/>
  <p:tag name="KSO_WM_TEMPLATE_CATEGORY" val="diagram"/>
  <p:tag name="KSO_WM_TEMPLATE_INDEX" val="20200476"/>
  <p:tag name="KSO_WM_UNIT_LAYERLEVEL" val="1_1"/>
  <p:tag name="KSO_WM_TAG_VERSION" val="1.0"/>
  <p:tag name="KSO_WM_BEAUTIFY_FLAG" val="#wm#"/>
</p:tagLst>
</file>

<file path=ppt/tags/tag256.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2_1"/>
  <p:tag name="KSO_WM_UNIT_ID" val="diagram20200476_1*h_f*2_1"/>
  <p:tag name="KSO_WM_TEMPLATE_CATEGORY" val="diagram"/>
  <p:tag name="KSO_WM_TEMPLATE_INDEX" val="20200476"/>
  <p:tag name="KSO_WM_UNIT_LAYERLEVEL" val="1_1"/>
  <p:tag name="KSO_WM_TAG_VERSION" val="1.0"/>
  <p:tag name="KSO_WM_BEAUTIFY_FLAG" val="#wm#"/>
</p:tagLst>
</file>

<file path=ppt/tags/tag257.xml><?xml version="1.0" encoding="utf-8"?>
<p:tagLst xmlns:p="http://schemas.openxmlformats.org/presentationml/2006/main">
  <p:tag name="KSO_WM_UNIT_ISCONTENTSTITLE" val="0"/>
  <p:tag name="KSO_WM_UNIT_PRESET_TEXT" val="点击输入标题"/>
  <p:tag name="KSO_WM_UNIT_NOCLEAR" val="0"/>
  <p:tag name="KSO_WM_UNIT_SHOW_EDIT_AREA_INDICATION" val="1"/>
  <p:tag name="KSO_WM_UNIT_VALUE" val="8"/>
  <p:tag name="KSO_WM_UNIT_HIGHLIGHT" val="0"/>
  <p:tag name="KSO_WM_UNIT_COMPATIBLE" val="0"/>
  <p:tag name="KSO_WM_UNIT_DIAGRAM_ISNUMVISUAL" val="0"/>
  <p:tag name="KSO_WM_UNIT_DIAGRAM_ISREFERUNIT" val="0"/>
  <p:tag name="KSO_WM_UNIT_TYPE" val="h_a"/>
  <p:tag name="KSO_WM_UNIT_INDEX" val="2_1"/>
  <p:tag name="KSO_WM_UNIT_ID" val="diagram20200476_1*h_a*2_1"/>
  <p:tag name="KSO_WM_TEMPLATE_CATEGORY" val="diagram"/>
  <p:tag name="KSO_WM_TEMPLATE_INDEX" val="20200476"/>
  <p:tag name="KSO_WM_UNIT_LAYERLEVEL" val="1_1"/>
  <p:tag name="KSO_WM_TAG_VERSION" val="1.0"/>
  <p:tag name="KSO_WM_BEAUTIFY_FLAG" val="#wm#"/>
</p:tagLst>
</file>

<file path=ppt/tags/tag258.xml><?xml version="1.0" encoding="utf-8"?>
<p:tagLst xmlns:p="http://schemas.openxmlformats.org/presentationml/2006/main">
  <p:tag name="KSO_WM_UNIT_PRESET_TEXT" val="点击输入正文"/>
  <p:tag name="KSO_WM_UNIT_NOCLEAR" val="0"/>
  <p:tag name="KSO_WM_UNIT_SHOW_EDIT_AREA_INDICATION" val="1"/>
  <p:tag name="KSO_WM_UNIT_VALUE" val="108"/>
  <p:tag name="KSO_WM_UNIT_HIGHLIGHT" val="0"/>
  <p:tag name="KSO_WM_UNIT_COMPATIBLE" val="0"/>
  <p:tag name="KSO_WM_UNIT_DIAGRAM_ISNUMVISUAL" val="0"/>
  <p:tag name="KSO_WM_UNIT_DIAGRAM_ISREFERUNIT" val="0"/>
  <p:tag name="KSO_WM_UNIT_TYPE" val="h_f"/>
  <p:tag name="KSO_WM_UNIT_INDEX" val="3_1"/>
  <p:tag name="KSO_WM_UNIT_ID" val="diagram20200476_1*h_f*3_1"/>
  <p:tag name="KSO_WM_TEMPLATE_CATEGORY" val="diagram"/>
  <p:tag name="KSO_WM_TEMPLATE_INDEX" val="20200476"/>
  <p:tag name="KSO_WM_UNIT_LAYERLEVEL" val="1_1"/>
  <p:tag name="KSO_WM_TAG_VERSION" val="1.0"/>
  <p:tag name="KSO_WM_BEAUTIFY_FLAG" val="#wm#"/>
</p:tagLst>
</file>

<file path=ppt/tags/tag259.xml><?xml version="1.0" encoding="utf-8"?>
<p:tagLst xmlns:p="http://schemas.openxmlformats.org/presentationml/2006/main">
  <p:tag name="KSO_WM_UNIT_ISCONTENTSTITLE" val="0"/>
  <p:tag name="KSO_WM_UNIT_PRESET_TEXT" val="点击输入标题"/>
  <p:tag name="KSO_WM_UNIT_NOCLEAR" val="0"/>
  <p:tag name="KSO_WM_UNIT_SHOW_EDIT_AREA_INDICATION" val="1"/>
  <p:tag name="KSO_WM_UNIT_VALUE" val="8"/>
  <p:tag name="KSO_WM_UNIT_HIGHLIGHT" val="0"/>
  <p:tag name="KSO_WM_UNIT_COMPATIBLE" val="0"/>
  <p:tag name="KSO_WM_UNIT_DIAGRAM_ISNUMVISUAL" val="0"/>
  <p:tag name="KSO_WM_UNIT_DIAGRAM_ISREFERUNIT" val="0"/>
  <p:tag name="KSO_WM_UNIT_TYPE" val="h_a"/>
  <p:tag name="KSO_WM_UNIT_INDEX" val="3_1"/>
  <p:tag name="KSO_WM_UNIT_ID" val="diagram20200476_1*h_a*3_1"/>
  <p:tag name="KSO_WM_TEMPLATE_CATEGORY" val="diagram"/>
  <p:tag name="KSO_WM_TEMPLATE_INDEX" val="20200476"/>
  <p:tag name="KSO_WM_UNIT_LAYERLEVEL" val="1_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Lst>
</file>

<file path=ppt/tags/tag261.xml><?xml version="1.0" encoding="utf-8"?>
<p:tagLst xmlns:p="http://schemas.openxmlformats.org/presentationml/2006/main">
  <p:tag name="KSO_WM_BEAUTIFY_FLAG" val="#wm#"/>
  <p:tag name="KSO_WM_TEMPLATE_CATEGORY" val="diagram"/>
  <p:tag name="KSO_WM_TEMPLATE_INDEX" val="20200476"/>
  <p:tag name="KSO_WM_SLIDE_ID" val="diagram20200476_1"/>
  <p:tag name="KSO_WM_TEMPLATE_SUBCATEGORY" val="0"/>
  <p:tag name="KSO_WM_SLIDE_TYPE" val="text"/>
  <p:tag name="KSO_WM_SLIDE_SUBTYPE" val="pureTxt"/>
  <p:tag name="KSO_WM_SLIDE_ITEM_CNT" val="0"/>
  <p:tag name="KSO_WM_SLIDE_INDEX" val="1"/>
  <p:tag name="KSO_WM_UNIT_SHOW_EDIT_AREA_INDICATION" val="1"/>
  <p:tag name="KSO_WM_SLIDE_SIZE" val="826.295*275.589"/>
  <p:tag name="KSO_WM_SLIDE_POSITION" val="64.4324*163.016"/>
  <p:tag name="KSO_WM_TAG_VERSION" val="1.0"/>
  <p:tag name="KSO_WM_SLIDE_LAYOUT" val="h"/>
  <p:tag name="KSO_WM_SLIDE_LAYOUT_CNT" val="3"/>
</p:tagLst>
</file>

<file path=ppt/tags/tag262.xml><?xml version="1.0" encoding="utf-8"?>
<p:tagLst xmlns:p="http://schemas.openxmlformats.org/presentationml/2006/main">
  <p:tag name="KSO_WM_TEMPLATE_CATEGORY" val="diagram"/>
  <p:tag name="KSO_WM_TEMPLATE_INDEX" val="20182555"/>
  <p:tag name="KSO_WM_TAG_VERSION" val="1.0"/>
  <p:tag name="KSO_WM_BEAUTIFY_FLAG" val="#wm#"/>
  <p:tag name="KSO_WM_UNIT_ID" val="diagram20182555_1*f*1"/>
  <p:tag name="KSO_WM_UNIT_TYPE" val="f"/>
  <p:tag name="KSO_WM_UNIT_INDEX" val="1"/>
  <p:tag name="KSO_WM_UNIT_LAYERLEVEL" val="1"/>
  <p:tag name="KSO_WM_UNIT_VALUE" val="176"/>
  <p:tag name="KSO_WM_UNIT_HIGHLIGHT" val="0"/>
  <p:tag name="KSO_WM_UNIT_COMPATIBLE" val="0"/>
  <p:tag name="KSO_WM_UNIT_NOCLEAR" val="0"/>
  <p:tag name="KSO_WM_UNIT_DIAGRAM_ISNUMVISUAL" val="0"/>
  <p:tag name="KSO_WM_UNIT_DIAGRAM_ISREFERUNIT" val="0"/>
  <p:tag name="KSO_WM_UNIT_PRESET_TEXT" val="请在此输入您的文本。请在此输入您的文本。请在此输入您的文本。请在此输入您的文本。请在此输入您的文本。"/>
</p:tagLst>
</file>

<file path=ppt/tags/tag26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Lst>
</file>

<file path=ppt/tags/tag264.xml><?xml version="1.0" encoding="utf-8"?>
<p:tagLst xmlns:p="http://schemas.openxmlformats.org/presentationml/2006/main">
  <p:tag name="KSO_WM_BEAUTIFY_FLAG" val="#wm#"/>
  <p:tag name="KSO_WM_TEMPLATE_CATEGORY" val="diagram"/>
  <p:tag name="KSO_WM_TEMPLATE_INDEX" val="20182555"/>
  <p:tag name="KSO_WM_SLIDE_ID" val="diagram20182555_1"/>
  <p:tag name="KSO_WM_SLIDE_INDEX" val="1"/>
  <p:tag name="KSO_WM_SLIDE_LAYOUT" val="d_f"/>
  <p:tag name="KSO_WM_SLIDE_LAYOUT_CNT" val="2_1"/>
  <p:tag name="KSO_WM_SLIDE_TYPE" val="text"/>
  <p:tag name="KSO_WM_SLIDE_POSITION" val="0*105"/>
  <p:tag name="KSO_WM_SLIDE_SIZE" val="960*412"/>
  <p:tag name="KSO_WM_SLIDE_ITEM_CNT" val="0"/>
  <p:tag name="KSO_WM_TAG_VERSION" val="1.0"/>
  <p:tag name="KSO_WM_TEMPLATE_SUBCATEGORY" val="0"/>
  <p:tag name="KSO_WM_SLIDE_SUBTYPE" val="picTxt"/>
</p:tagLst>
</file>

<file path=ppt/tags/tag265.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7*a*1"/>
  <p:tag name="KSO_WM_UNIT_LAYERLEVEL" val="1"/>
  <p:tag name="KSO_WM_UNIT_VALUE" val="14"/>
  <p:tag name="KSO_WM_UNIT_ISCONTENTSTITLE" val="0"/>
  <p:tag name="KSO_WM_UNIT_HIGHLIGHT" val="0"/>
  <p:tag name="KSO_WM_UNIT_COMPATIBLE" val="0"/>
  <p:tag name="KSO_WM_BEAUTIFY_FLAG" val="#wm#"/>
  <p:tag name="KSO_WM_UNIT_PRESET_TEXT" val="单击此处添加标题"/>
  <p:tag name="KSO_WM_UNIT_NOCLEAR" val="0"/>
  <p:tag name="KSO_WM_UNIT_DIAGRAM_ISNUMVISUAL" val="0"/>
  <p:tag name="KSO_WM_UNIT_DIAGRAM_ISREFERUNIT" val="0"/>
</p:tagLst>
</file>

<file path=ppt/tags/tag266.xml><?xml version="1.0" encoding="utf-8"?>
<p:tagLst xmlns:p="http://schemas.openxmlformats.org/presentationml/2006/main">
  <p:tag name="KSO_WM_TEMPLATE_CATEGORY" val="custom"/>
  <p:tag name="KSO_WM_TEMPLATE_INDEX" val="20186341"/>
  <p:tag name="KSO_WM_TAG_VERSION" val="1.0"/>
  <p:tag name="KSO_WM_UNIT_TYPE" val="b"/>
  <p:tag name="KSO_WM_UNIT_INDEX" val="1"/>
  <p:tag name="KSO_WM_UNIT_ID" val="custom20186341_7*b*1"/>
  <p:tag name="KSO_WM_UNIT_LAYERLEVEL" val="1"/>
  <p:tag name="KSO_WM_UNIT_VALUE" val="145"/>
  <p:tag name="KSO_WM_UNIT_ISCONTENTSTITLE" val="0"/>
  <p:tag name="KSO_WM_UNIT_HIGHLIGHT" val="0"/>
  <p:tag name="KSO_WM_UNIT_COMPATIBLE" val="0"/>
  <p:tag name="KSO_WM_BEAUTIFY_FLAG" val="#wm#"/>
  <p:tag name="KSO_WM_UNIT_PRESET_TEXT" val="单击此处添加文本具体内容"/>
  <p:tag name="KSO_WM_UNIT_NOCLEAR" val="0"/>
  <p:tag name="KSO_WM_UNIT_DIAGRAM_ISNUMVISUAL" val="0"/>
  <p:tag name="KSO_WM_UNIT_DIAGRAM_ISREFERUNIT" val="0"/>
</p:tagLst>
</file>

<file path=ppt/tags/tag267.xml><?xml version="1.0" encoding="utf-8"?>
<p:tagLst xmlns:p="http://schemas.openxmlformats.org/presentationml/2006/main">
  <p:tag name="KSO_WM_TEMPLATE_CATEGORY" val="custom"/>
  <p:tag name="KSO_WM_TEMPLATE_INDEX" val="20186341"/>
  <p:tag name="KSO_WM_TAG_VERSION" val="1.0"/>
  <p:tag name="KSO_WM_UNIT_TYPE" val="e"/>
  <p:tag name="KSO_WM_UNIT_INDEX" val="1"/>
  <p:tag name="KSO_WM_UNIT_ID" val="custom20186341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68.xml><?xml version="1.0" encoding="utf-8"?>
<p:tagLst xmlns:p="http://schemas.openxmlformats.org/presentationml/2006/main">
  <p:tag name="KSO_WM_TEMPLATE_CATEGORY" val="custom"/>
  <p:tag name="KSO_WM_TEMPLATE_INDEX" val="20186341"/>
  <p:tag name="KSO_WM_TAG_VERSION" val="1.0"/>
  <p:tag name="KSO_WM_SLIDE_ID" val="custom20186341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69.xml><?xml version="1.0" encoding="utf-8"?>
<p:tagLst xmlns:p="http://schemas.openxmlformats.org/presentationml/2006/main">
  <p:tag name="KSO_WM_UNIT_PRESET_TEXT" val="点击输入正文"/>
  <p:tag name="KSO_WM_UNIT_NOCLEAR" val="0"/>
  <p:tag name="KSO_WM_UNIT_SHOW_EDIT_AREA_INDICATION" val="1"/>
  <p:tag name="KSO_WM_UNIT_VALUE" val="80"/>
  <p:tag name="KSO_WM_UNIT_HIGHLIGHT" val="0"/>
  <p:tag name="KSO_WM_UNIT_COMPATIBLE" val="0"/>
  <p:tag name="KSO_WM_UNIT_DIAGRAM_ISNUMVISUAL" val="0"/>
  <p:tag name="KSO_WM_UNIT_DIAGRAM_ISREFERUNIT" val="0"/>
  <p:tag name="KSO_WM_UNIT_TYPE" val="h_f"/>
  <p:tag name="KSO_WM_UNIT_INDEX" val="1_1"/>
  <p:tag name="KSO_WM_UNIT_ID" val="diagram20200473_1*h_f*1_1"/>
  <p:tag name="KSO_WM_TEMPLATE_CATEGORY" val="diagram"/>
  <p:tag name="KSO_WM_TEMPLATE_INDEX" val="20200473"/>
  <p:tag name="KSO_WM_UNIT_LAYERLEVEL" val="1_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PRESET_TEXT" val="点击输入小标题"/>
  <p:tag name="KSO_WM_UNIT_NOCLEAR" val="0"/>
  <p:tag name="KSO_WM_UNIT_SHOW_EDIT_AREA_INDICATION" val="1"/>
  <p:tag name="KSO_WM_UNIT_VALUE" val="33"/>
  <p:tag name="KSO_WM_UNIT_HIGHLIGHT" val="0"/>
  <p:tag name="KSO_WM_UNIT_COMPATIBLE" val="0"/>
  <p:tag name="KSO_WM_UNIT_DIAGRAM_ISNUMVISUAL" val="0"/>
  <p:tag name="KSO_WM_UNIT_DIAGRAM_ISREFERUNIT" val="0"/>
  <p:tag name="KSO_WM_UNIT_TYPE" val="h_a"/>
  <p:tag name="KSO_WM_UNIT_INDEX" val="1_1"/>
  <p:tag name="KSO_WM_UNIT_ID" val="diagram20200473_1*h_a*1_1"/>
  <p:tag name="KSO_WM_TEMPLATE_CATEGORY" val="diagram"/>
  <p:tag name="KSO_WM_TEMPLATE_INDEX" val="20200473"/>
  <p:tag name="KSO_WM_UNIT_LAYERLEVEL" val="1_1"/>
  <p:tag name="KSO_WM_TAG_VERSION" val="1.0"/>
  <p:tag name="KSO_WM_BEAUTIFY_FLAG" val="#wm#"/>
</p:tagLst>
</file>

<file path=ppt/tags/tag27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25"/>
  <p:tag name="KSO_WM_UNIT_HIGHLIGHT" val="0"/>
  <p:tag name="KSO_WM_UNIT_COMPATIBLE" val="0"/>
  <p:tag name="KSO_WM_UNIT_DIAGRAM_ISNUMVISUAL" val="0"/>
  <p:tag name="KSO_WM_UNIT_DIAGRAM_ISREFERUNIT" val="0"/>
  <p:tag name="KSO_WM_UNIT_TYPE" val="a"/>
  <p:tag name="KSO_WM_UNIT_INDEX" val="1"/>
  <p:tag name="KSO_WM_UNIT_ID" val="diagram20200473_1*a*1"/>
  <p:tag name="KSO_WM_TEMPLATE_CATEGORY" val="diagram"/>
  <p:tag name="KSO_WM_TEMPLATE_INDEX" val="20200473"/>
  <p:tag name="KSO_WM_UNIT_LAYERLEVEL" val="1"/>
  <p:tag name="KSO_WM_TAG_VERSION" val="1.0"/>
  <p:tag name="KSO_WM_BEAUTIFY_FLAG" val="#wm#"/>
</p:tagLst>
</file>

<file path=ppt/tags/tag272.xml><?xml version="1.0" encoding="utf-8"?>
<p:tagLst xmlns:p="http://schemas.openxmlformats.org/presentationml/2006/main">
  <p:tag name="KSO_WM_UNIT_PRESET_TEXT" val="点击输入正文"/>
  <p:tag name="KSO_WM_UNIT_NOCLEAR" val="0"/>
  <p:tag name="KSO_WM_UNIT_SHOW_EDIT_AREA_INDICATION" val="1"/>
  <p:tag name="KSO_WM_UNIT_VALUE" val="80"/>
  <p:tag name="KSO_WM_UNIT_HIGHLIGHT" val="0"/>
  <p:tag name="KSO_WM_UNIT_COMPATIBLE" val="0"/>
  <p:tag name="KSO_WM_UNIT_DIAGRAM_ISNUMVISUAL" val="0"/>
  <p:tag name="KSO_WM_UNIT_DIAGRAM_ISREFERUNIT" val="0"/>
  <p:tag name="KSO_WM_UNIT_TYPE" val="h_f"/>
  <p:tag name="KSO_WM_UNIT_INDEX" val="2_1"/>
  <p:tag name="KSO_WM_UNIT_ID" val="diagram20200473_1*h_f*2_1"/>
  <p:tag name="KSO_WM_TEMPLATE_CATEGORY" val="diagram"/>
  <p:tag name="KSO_WM_TEMPLATE_INDEX" val="20200473"/>
  <p:tag name="KSO_WM_UNIT_LAYERLEVEL" val="1_1"/>
  <p:tag name="KSO_WM_TAG_VERSION" val="1.0"/>
  <p:tag name="KSO_WM_BEAUTIFY_FLAG" val="#wm#"/>
</p:tagLst>
</file>

<file path=ppt/tags/tag273.xml><?xml version="1.0" encoding="utf-8"?>
<p:tagLst xmlns:p="http://schemas.openxmlformats.org/presentationml/2006/main">
  <p:tag name="KSO_WM_UNIT_ISCONTENTSTITLE" val="0"/>
  <p:tag name="KSO_WM_UNIT_PRESET_TEXT" val="点击输入小标题"/>
  <p:tag name="KSO_WM_UNIT_NOCLEAR" val="0"/>
  <p:tag name="KSO_WM_UNIT_SHOW_EDIT_AREA_INDICATION" val="1"/>
  <p:tag name="KSO_WM_UNIT_VALUE" val="33"/>
  <p:tag name="KSO_WM_UNIT_HIGHLIGHT" val="0"/>
  <p:tag name="KSO_WM_UNIT_COMPATIBLE" val="0"/>
  <p:tag name="KSO_WM_UNIT_DIAGRAM_ISNUMVISUAL" val="0"/>
  <p:tag name="KSO_WM_UNIT_DIAGRAM_ISREFERUNIT" val="0"/>
  <p:tag name="KSO_WM_UNIT_TYPE" val="h_a"/>
  <p:tag name="KSO_WM_UNIT_INDEX" val="2_1"/>
  <p:tag name="KSO_WM_UNIT_ID" val="diagram20200473_1*h_a*2_1"/>
  <p:tag name="KSO_WM_TEMPLATE_CATEGORY" val="diagram"/>
  <p:tag name="KSO_WM_TEMPLATE_INDEX" val="20200473"/>
  <p:tag name="KSO_WM_UNIT_LAYERLEVEL" val="1_1"/>
  <p:tag name="KSO_WM_TAG_VERSION" val="1.0"/>
  <p:tag name="KSO_WM_BEAUTIFY_FLAG" val="#wm#"/>
</p:tagLst>
</file>

<file path=ppt/tags/tag274.xml><?xml version="1.0" encoding="utf-8"?>
<p:tagLst xmlns:p="http://schemas.openxmlformats.org/presentationml/2006/main">
  <p:tag name="KSO_WM_BEAUTIFY_FLAG" val="#wm#"/>
  <p:tag name="KSO_WM_TEMPLATE_CATEGORY" val="diagram"/>
  <p:tag name="KSO_WM_TEMPLATE_INDEX" val="20200473"/>
  <p:tag name="KSO_WM_SLIDE_ID" val="diagram20200473_1"/>
  <p:tag name="KSO_WM_TEMPLATE_SUBCATEGORY" val="0"/>
  <p:tag name="KSO_WM_SLIDE_TYPE" val="text"/>
  <p:tag name="KSO_WM_SLIDE_SUBTYPE" val="pureTxt"/>
  <p:tag name="KSO_WM_SLIDE_ITEM_CNT" val="0"/>
  <p:tag name="KSO_WM_SLIDE_INDEX" val="1"/>
  <p:tag name="KSO_WM_UNIT_SHOW_EDIT_AREA_INDICATION" val="1"/>
  <p:tag name="KSO_WM_SLIDE_SIZE" val="822.639*240.541"/>
  <p:tag name="KSO_WM_SLIDE_POSITION" val="68.6805*223.186"/>
  <p:tag name="KSO_WM_TAG_VERSION" val="1.0"/>
  <p:tag name="KSO_WM_SLIDE_LAYOUT" val="a_h"/>
  <p:tag name="KSO_WM_SLIDE_LAYOUT_CNT" val="1_2"/>
</p:tagLst>
</file>

<file path=ppt/tags/tag275.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Lst>
</file>

<file path=ppt/tags/tag276.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Lst>
</file>

<file path=ppt/tags/tag277.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0"/>
  <p:tag name="KSO_WM_SLIDE_TYPE" val="text"/>
  <p:tag name="KSO_WM_SLIDE_SUBTYPE" val="pureTxt"/>
  <p:tag name="KSO_WM_SLIDE_ITEM_CNT" val="0"/>
  <p:tag name="KSO_WM_SLIDE_INDEX" val="1"/>
  <p:tag name="KSO_WM_UNIT_SHOW_EDIT_AREA_INDICATION" val="1"/>
  <p:tag name="KSO_WM_SLIDE_SIZE" val="864*446"/>
  <p:tag name="KSO_WM_SLIDE_POSITION" val="47*37"/>
  <p:tag name="KSO_WM_TAG_VERSION" val="1.0"/>
  <p:tag name="KSO_WM_SLIDE_LAYOUT" val="a_f"/>
  <p:tag name="KSO_WM_SLIDE_LAYOUT_CNT" val="1_1"/>
</p:tagLst>
</file>

<file path=ppt/tags/tag278.xml><?xml version="1.0" encoding="utf-8"?>
<p:tagLst xmlns:p="http://schemas.openxmlformats.org/presentationml/2006/main">
  <p:tag name="KSO_WM_TEMPLATE_CATEGORY" val="custom"/>
  <p:tag name="KSO_WM_TEMPLATE_INDEX" val="20186341"/>
  <p:tag name="KSO_WM_TAG_VERSION" val="1.0"/>
  <p:tag name="KSO_WM_UNIT_TYPE" val="a"/>
  <p:tag name="KSO_WM_UNIT_INDEX" val="1"/>
  <p:tag name="KSO_WM_UNIT_ID" val="custom20186341_19*a*1"/>
  <p:tag name="KSO_WM_UNIT_LAYERLEVEL" val="1"/>
  <p:tag name="KSO_WM_UNIT_VALUE" val="24"/>
  <p:tag name="KSO_WM_UNIT_ISCONTENTSTITLE" val="0"/>
  <p:tag name="KSO_WM_UNIT_HIGHLIGHT" val="0"/>
  <p:tag name="KSO_WM_UNIT_COMPATIBLE" val="0"/>
  <p:tag name="KSO_WM_BEAUTIFY_FLAG" val="#wm#"/>
  <p:tag name="KSO_WM_UNIT_PRESET_TEXT" val="Thanks."/>
  <p:tag name="KSO_WM_UNIT_NOCLEAR" val="0"/>
  <p:tag name="KSO_WM_UNIT_DIAGRAM_ISNUMVISUAL" val="0"/>
  <p:tag name="KSO_WM_UNIT_DIAGRAM_ISREFERUNIT" val="0"/>
</p:tagLst>
</file>

<file path=ppt/tags/tag279.xml><?xml version="1.0" encoding="utf-8"?>
<p:tagLst xmlns:p="http://schemas.openxmlformats.org/presentationml/2006/main">
  <p:tag name="KSO_WM_UNIT_ISCONTENTSTITLE" val="0"/>
  <p:tag name="KSO_WM_UNIT_PRESET_TEXT" val="汇报人署名"/>
  <p:tag name="KSO_WM_UNIT_VALUE" val="23"/>
  <p:tag name="KSO_WM_UNIT_HIGHLIGHT" val="0"/>
  <p:tag name="KSO_WM_UNIT_COMPATIBLE" val="0"/>
  <p:tag name="KSO_WM_UNIT_TYPE" val="b"/>
  <p:tag name="KSO_WM_UNIT_INDEX" val="1"/>
  <p:tag name="KSO_WM_UNIT_ID" val="custom20186341_1*b*1"/>
  <p:tag name="KSO_WM_TEMPLATE_CATEGORY" val="custom"/>
  <p:tag name="KSO_WM_TEMPLATE_INDEX" val="20186341"/>
  <p:tag name="KSO_WM_UNIT_LAYERLEVEL" val="1"/>
  <p:tag name="KSO_WM_TAG_VERSION" val="1.0"/>
  <p:tag name="KSO_WM_BEAUTIFY_FLAG" val="#wm#"/>
  <p:tag name="KSO_WM_UNIT_NOCLEAR" val="0"/>
  <p:tag name="KSO_WM_UNIT_DIAGRAM_ISNUMVISUAL" val="0"/>
  <p:tag name="KSO_WM_UNIT_DIAGRAM_ISREFERUNIT" val="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TEMPLATE_CATEGORY" val="custom"/>
  <p:tag name="KSO_WM_TEMPLATE_INDEX" val="20186341"/>
  <p:tag name="KSO_WM_TAG_VERSION" val="1.0"/>
  <p:tag name="KSO_WM_SLIDE_ID" val="custom20186341_19"/>
  <p:tag name="KSO_WM_SLIDE_INDEX" val="19"/>
  <p:tag name="KSO_WM_SLIDE_ITEM_CNT" val="0"/>
  <p:tag name="KSO_WM_SLIDE_LAYOUT" val="a"/>
  <p:tag name="KSO_WM_SLIDE_LAYOUT_CNT" val="1"/>
  <p:tag name="KSO_WM_SLIDE_TYPE" val="endPage"/>
  <p:tag name="KSO_WM_SLIDE_SUBTYPE" val="pureTxt"/>
  <p:tag name="KSO_WM_BEAUTIFY_FLAG" val="#wm#"/>
  <p:tag name="KSO_WM_TEMPLATE_SUBCATEGORY" val="0"/>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9">
      <a:dk1>
        <a:srgbClr val="000000"/>
      </a:dk1>
      <a:lt1>
        <a:sysClr val="window" lastClr="FFFFFF"/>
      </a:lt1>
      <a:dk2>
        <a:srgbClr val="D5EEF7"/>
      </a:dk2>
      <a:lt2>
        <a:srgbClr val="FFFFFF"/>
      </a:lt2>
      <a:accent1>
        <a:srgbClr val="2EAADA"/>
      </a:accent1>
      <a:accent2>
        <a:srgbClr val="00BAC6"/>
      </a:accent2>
      <a:accent3>
        <a:srgbClr val="AAE2E8"/>
      </a:accent3>
      <a:accent4>
        <a:srgbClr val="A1D8CC"/>
      </a:accent4>
      <a:accent5>
        <a:srgbClr val="C4D9D8"/>
      </a:accent5>
      <a:accent6>
        <a:srgbClr val="B9DCB5"/>
      </a:accent6>
      <a:hlink>
        <a:srgbClr val="658BD5"/>
      </a:hlink>
      <a:folHlink>
        <a:srgbClr val="A16AA5"/>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1533</Words>
  <Application>WPS 演示</Application>
  <PresentationFormat>宽屏</PresentationFormat>
  <Paragraphs>137</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宋体</vt:lpstr>
      <vt:lpstr>Wingdings</vt:lpstr>
      <vt:lpstr>微软雅黑</vt:lpstr>
      <vt:lpstr>汉仪旗黑-85S</vt:lpstr>
      <vt:lpstr>黑体</vt:lpstr>
      <vt:lpstr>Calibri</vt:lpstr>
      <vt:lpstr>Impact</vt:lpstr>
      <vt:lpstr>等线</vt:lpstr>
      <vt:lpstr>Segoe UI</vt:lpstr>
      <vt:lpstr>微软雅黑 Light</vt:lpstr>
      <vt:lpstr>Microsoft YaHei UI Light</vt:lpstr>
      <vt:lpstr>Arial Unicode MS</vt:lpstr>
      <vt:lpstr>Office 主题​​</vt:lpstr>
      <vt:lpstr>2_Office 主题​​</vt:lpstr>
      <vt:lpstr>基于网络爬虫的ACM预算系统的设计与实现</vt:lpstr>
      <vt:lpstr>PowerPoint 演示文稿</vt:lpstr>
      <vt:lpstr>概述</vt:lpstr>
      <vt:lpstr>PowerPoint 演示文稿</vt:lpstr>
      <vt:lpstr>PowerPoint 演示文稿</vt:lpstr>
      <vt:lpstr>系统分析与设计</vt:lpstr>
      <vt:lpstr>PowerPoint 演示文稿</vt:lpstr>
      <vt:lpstr>PowerPoint 演示文稿</vt:lpstr>
      <vt:lpstr>PowerPoint 演示文稿</vt:lpstr>
      <vt:lpstr>系统实现</vt:lpstr>
      <vt:lpstr>PowerPoint 演示文稿</vt:lpstr>
      <vt:lpstr>PowerPoint 演示文稿</vt:lpstr>
      <vt:lpstr>总结</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云层叠叠13</cp:lastModifiedBy>
  <cp:revision>4</cp:revision>
  <dcterms:created xsi:type="dcterms:W3CDTF">2019-05-26T12:06:00Z</dcterms:created>
  <dcterms:modified xsi:type="dcterms:W3CDTF">2019-05-30T18:01:58Z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