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555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6C06-97EA-A77E-11DB-FE81F22E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C4E4B-0BEE-F7FB-0640-C0EC03D26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71A3-D6C8-1EC8-BFA5-65222436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15B5-89A8-89C3-C77B-0D82AF0C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F12F-9176-3F81-C5D8-856A0892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6EE0-7CA8-8D38-C5E8-F63FBA7D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0DED-7C09-31B3-562B-EC9B8BBF2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3861-C39A-3381-C071-6B0355EA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5AFF-0053-78FF-2A1A-0D8D509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96BF-9EB6-E9E6-E9E3-D75E5E97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9844B-B9FD-E659-4485-D15443FFF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CC793-E00D-919B-E6DA-72F680F4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BAFC-941A-3917-703D-AF134546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EE7E-76E8-58DA-C61E-8A25941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3135-27E4-FAAD-5DA8-B23B265C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8C2B-DFD2-CD74-CD33-AEC503C4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F453-0F33-7069-CCE0-560CF783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4262-8777-C534-B793-B09B7C4C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C7B1-5BD9-9C4A-EE51-E4FBC8F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B7EC-DF68-9E8A-F6EE-29C4864C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52A8-37A6-2A00-083C-621652A6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3EB2-5E28-B3DA-7D64-AE44E508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AD1A-FAB5-C9A7-E12B-0769DE17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EDF0-38CF-31E2-17B7-75EC492D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CBF3-2821-66EA-6F20-868EC0BD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5E43-520B-4121-4F72-F738DA0B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2BF9-CE93-54E3-4ACF-9472B2776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6DCA-D979-702F-84BB-EB54BCD69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FF4E8-4193-BF6D-A2C2-D7015B79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47AEF-3F22-ADA0-3815-C422C4E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45645-44D3-161A-8E62-BE0D29AE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F4A4-02C0-3E20-CE13-C61FD2A3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37A3-B4C4-C39D-61E7-4C6FE2583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C28E-2CAE-27D8-3084-815C89DA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52A3F-F5AD-C3C2-58F7-52D28A870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C0564-0862-F051-793B-04BBDA7B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E72ED-AACC-B2C3-4716-EAD4C78A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DB8C3-BE03-6510-8A2D-D28F5677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4C625-E166-5674-1BA9-AE3DFD45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A923-9E27-9692-B3E8-069F449C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DDEC-E568-6099-F16C-F5267BBA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E01A-A7C1-2073-DAED-6AB94C35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B495F-1985-9409-4B50-EC489FF7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B3DC5-7283-CC1A-000E-CEE8246E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87F9D-5F81-E22C-EB66-CCB17BAB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FD098-6965-F0A4-F441-E651B3F8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7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1640-D4BD-AA95-3D0F-4CC08DFC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BF80-932D-3DC1-2820-6AA47FD5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49F25-6BDE-2B05-74DA-1784E706D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5A77E-731E-2271-FFD5-78479210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3B5D1-4176-9BB2-9141-0F86FB4C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2A186-C859-8AAD-375E-426AD8A0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04A4-CC6A-356D-1BDB-69B4F5D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7037C-8D15-D486-B949-E29F0201F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83A70-209F-1F52-1E41-4F932FFBD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9731-F291-4EE3-D9E6-A5E2FB25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8E3C0-2ABC-15E8-2038-4CC0EA5E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48209-8FFB-3B49-A355-3F8CCC57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EA08F-E8AF-8850-5E0C-59683CD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C78D5-8ADF-E910-5745-6A95E119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2259-80D5-B162-29BC-7EC014B6C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7F08-30E5-44DD-B254-8B9B6E08D83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D732-32DD-B3A8-859A-77ADF7068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4A4B-C86A-0B2F-4A65-399FEE59B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D7D4-74D8-4534-ABA2-3D062108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78279E-C4F3-71C5-949A-1B1D053B9247}"/>
              </a:ext>
            </a:extLst>
          </p:cNvPr>
          <p:cNvSpPr/>
          <p:nvPr/>
        </p:nvSpPr>
        <p:spPr>
          <a:xfrm>
            <a:off x="1550416" y="833426"/>
            <a:ext cx="2743200" cy="1753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aint in motion from the bottom of the view">
            <a:extLst>
              <a:ext uri="{FF2B5EF4-FFF2-40B4-BE49-F238E27FC236}">
                <a16:creationId xmlns:a16="http://schemas.microsoft.com/office/drawing/2014/main" id="{4D73022D-C10E-FBC1-1824-D8DA55A0E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445" t="19941"/>
          <a:stretch/>
        </p:blipFill>
        <p:spPr>
          <a:xfrm>
            <a:off x="1550416" y="880510"/>
            <a:ext cx="2346960" cy="170724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C965C9-C2C7-9EBC-4612-EF931278470E}"/>
              </a:ext>
            </a:extLst>
          </p:cNvPr>
          <p:cNvSpPr/>
          <p:nvPr/>
        </p:nvSpPr>
        <p:spPr>
          <a:xfrm>
            <a:off x="1550416" y="833426"/>
            <a:ext cx="2743200" cy="1754326"/>
          </a:xfrm>
          <a:custGeom>
            <a:avLst/>
            <a:gdLst/>
            <a:ahLst/>
            <a:cxnLst/>
            <a:rect l="l" t="t" r="r" b="b"/>
            <a:pathLst>
              <a:path w="2743200" h="1754326">
                <a:moveTo>
                  <a:pt x="2100080" y="1547043"/>
                </a:moveTo>
                <a:lnTo>
                  <a:pt x="2113084" y="1547489"/>
                </a:lnTo>
                <a:cubicBezTo>
                  <a:pt x="2116098" y="1547563"/>
                  <a:pt x="2118489" y="1548187"/>
                  <a:pt x="2120256" y="1549359"/>
                </a:cubicBezTo>
                <a:cubicBezTo>
                  <a:pt x="2122023" y="1550531"/>
                  <a:pt x="2122907" y="1552196"/>
                  <a:pt x="2122907" y="1554354"/>
                </a:cubicBezTo>
                <a:cubicBezTo>
                  <a:pt x="2122907" y="1555619"/>
                  <a:pt x="2122656" y="1556828"/>
                  <a:pt x="2122153" y="1557981"/>
                </a:cubicBezTo>
                <a:cubicBezTo>
                  <a:pt x="2121651" y="1559135"/>
                  <a:pt x="2120823" y="1560158"/>
                  <a:pt x="2119670" y="1561051"/>
                </a:cubicBezTo>
                <a:cubicBezTo>
                  <a:pt x="2118516" y="1561944"/>
                  <a:pt x="2117000" y="1562660"/>
                  <a:pt x="2115121" y="1563200"/>
                </a:cubicBezTo>
                <a:cubicBezTo>
                  <a:pt x="2113242" y="1563739"/>
                  <a:pt x="2110908" y="1564009"/>
                  <a:pt x="2108117" y="1564009"/>
                </a:cubicBezTo>
                <a:cubicBezTo>
                  <a:pt x="2103727" y="1564009"/>
                  <a:pt x="2100304" y="1563386"/>
                  <a:pt x="2097848" y="1562139"/>
                </a:cubicBezTo>
                <a:cubicBezTo>
                  <a:pt x="2095392" y="1560893"/>
                  <a:pt x="2094165" y="1559060"/>
                  <a:pt x="2094165" y="1556642"/>
                </a:cubicBezTo>
                <a:cubicBezTo>
                  <a:pt x="2094165" y="1555861"/>
                  <a:pt x="2094248" y="1555098"/>
                  <a:pt x="2094416" y="1554354"/>
                </a:cubicBezTo>
                <a:cubicBezTo>
                  <a:pt x="2094583" y="1553610"/>
                  <a:pt x="2094890" y="1552856"/>
                  <a:pt x="2095337" y="1552093"/>
                </a:cubicBezTo>
                <a:cubicBezTo>
                  <a:pt x="2095783" y="1551331"/>
                  <a:pt x="2096388" y="1550531"/>
                  <a:pt x="2097150" y="1549694"/>
                </a:cubicBezTo>
                <a:cubicBezTo>
                  <a:pt x="2097913" y="1548856"/>
                  <a:pt x="2098890" y="1547973"/>
                  <a:pt x="2100080" y="1547043"/>
                </a:cubicBezTo>
                <a:close/>
                <a:moveTo>
                  <a:pt x="2372024" y="1504459"/>
                </a:moveTo>
                <a:cubicBezTo>
                  <a:pt x="2374421" y="1504459"/>
                  <a:pt x="2376424" y="1505026"/>
                  <a:pt x="2378033" y="1506161"/>
                </a:cubicBezTo>
                <a:cubicBezTo>
                  <a:pt x="2379643" y="1507296"/>
                  <a:pt x="2380934" y="1508794"/>
                  <a:pt x="2381907" y="1510654"/>
                </a:cubicBezTo>
                <a:cubicBezTo>
                  <a:pt x="2382881" y="1512514"/>
                  <a:pt x="2383564" y="1514654"/>
                  <a:pt x="2383957" y="1517072"/>
                </a:cubicBezTo>
                <a:cubicBezTo>
                  <a:pt x="2384350" y="1519491"/>
                  <a:pt x="2384547" y="1521984"/>
                  <a:pt x="2384547" y="1524551"/>
                </a:cubicBezTo>
                <a:cubicBezTo>
                  <a:pt x="2384547" y="1526895"/>
                  <a:pt x="2384313" y="1529211"/>
                  <a:pt x="2383845" y="1531499"/>
                </a:cubicBezTo>
                <a:cubicBezTo>
                  <a:pt x="2383377" y="1533788"/>
                  <a:pt x="2382628" y="1535853"/>
                  <a:pt x="2381599" y="1537694"/>
                </a:cubicBezTo>
                <a:cubicBezTo>
                  <a:pt x="2380569" y="1539536"/>
                  <a:pt x="2379231" y="1541015"/>
                  <a:pt x="2377584" y="1542131"/>
                </a:cubicBezTo>
                <a:cubicBezTo>
                  <a:pt x="2375937" y="1543247"/>
                  <a:pt x="2373953" y="1543806"/>
                  <a:pt x="2371632" y="1543806"/>
                </a:cubicBezTo>
                <a:cubicBezTo>
                  <a:pt x="2369123" y="1543806"/>
                  <a:pt x="2366709" y="1542996"/>
                  <a:pt x="2364388" y="1541378"/>
                </a:cubicBezTo>
                <a:cubicBezTo>
                  <a:pt x="2362067" y="1539759"/>
                  <a:pt x="2359634" y="1537406"/>
                  <a:pt x="2357088" y="1534318"/>
                </a:cubicBezTo>
                <a:lnTo>
                  <a:pt x="2357088" y="1514282"/>
                </a:lnTo>
                <a:cubicBezTo>
                  <a:pt x="2358548" y="1512421"/>
                  <a:pt x="2359923" y="1510877"/>
                  <a:pt x="2361215" y="1509649"/>
                </a:cubicBezTo>
                <a:cubicBezTo>
                  <a:pt x="2362506" y="1508422"/>
                  <a:pt x="2363751" y="1507417"/>
                  <a:pt x="2364949" y="1506636"/>
                </a:cubicBezTo>
                <a:cubicBezTo>
                  <a:pt x="2366148" y="1505854"/>
                  <a:pt x="2367327" y="1505296"/>
                  <a:pt x="2368487" y="1504961"/>
                </a:cubicBezTo>
                <a:cubicBezTo>
                  <a:pt x="2369648" y="1504627"/>
                  <a:pt x="2370827" y="1504459"/>
                  <a:pt x="2372024" y="1504459"/>
                </a:cubicBezTo>
                <a:close/>
                <a:moveTo>
                  <a:pt x="2281409" y="1504459"/>
                </a:moveTo>
                <a:cubicBezTo>
                  <a:pt x="2283939" y="1504459"/>
                  <a:pt x="2286367" y="1505268"/>
                  <a:pt x="2288692" y="1506887"/>
                </a:cubicBezTo>
                <a:cubicBezTo>
                  <a:pt x="2291018" y="1508505"/>
                  <a:pt x="2293427" y="1510859"/>
                  <a:pt x="2295920" y="1513947"/>
                </a:cubicBezTo>
                <a:lnTo>
                  <a:pt x="2295920" y="1534039"/>
                </a:lnTo>
                <a:cubicBezTo>
                  <a:pt x="2294469" y="1535862"/>
                  <a:pt x="2293092" y="1537397"/>
                  <a:pt x="2291790" y="1538643"/>
                </a:cubicBezTo>
                <a:cubicBezTo>
                  <a:pt x="2290487" y="1539889"/>
                  <a:pt x="2289241" y="1540903"/>
                  <a:pt x="2288050" y="1541685"/>
                </a:cubicBezTo>
                <a:cubicBezTo>
                  <a:pt x="2286860" y="1542466"/>
                  <a:pt x="2285697" y="1543024"/>
                  <a:pt x="2284562" y="1543359"/>
                </a:cubicBezTo>
                <a:cubicBezTo>
                  <a:pt x="2283427" y="1543694"/>
                  <a:pt x="2282246" y="1543861"/>
                  <a:pt x="2281018" y="1543861"/>
                </a:cubicBezTo>
                <a:cubicBezTo>
                  <a:pt x="2278600" y="1543861"/>
                  <a:pt x="2276591" y="1543294"/>
                  <a:pt x="2274991" y="1542159"/>
                </a:cubicBezTo>
                <a:cubicBezTo>
                  <a:pt x="2273391" y="1541024"/>
                  <a:pt x="2272107" y="1539517"/>
                  <a:pt x="2271140" y="1537638"/>
                </a:cubicBezTo>
                <a:cubicBezTo>
                  <a:pt x="2270172" y="1535759"/>
                  <a:pt x="2269493" y="1533611"/>
                  <a:pt x="2269103" y="1531192"/>
                </a:cubicBezTo>
                <a:cubicBezTo>
                  <a:pt x="2268712" y="1528774"/>
                  <a:pt x="2268517" y="1526300"/>
                  <a:pt x="2268517" y="1523770"/>
                </a:cubicBezTo>
                <a:cubicBezTo>
                  <a:pt x="2268517" y="1521388"/>
                  <a:pt x="2268749" y="1519044"/>
                  <a:pt x="2269214" y="1516737"/>
                </a:cubicBezTo>
                <a:cubicBezTo>
                  <a:pt x="2269679" y="1514431"/>
                  <a:pt x="2270423" y="1512366"/>
                  <a:pt x="2271447" y="1510542"/>
                </a:cubicBezTo>
                <a:cubicBezTo>
                  <a:pt x="2272470" y="1508719"/>
                  <a:pt x="2273800" y="1507250"/>
                  <a:pt x="2275437" y="1506133"/>
                </a:cubicBezTo>
                <a:cubicBezTo>
                  <a:pt x="2277074" y="1505017"/>
                  <a:pt x="2279065" y="1504459"/>
                  <a:pt x="2281409" y="1504459"/>
                </a:cubicBezTo>
                <a:close/>
                <a:moveTo>
                  <a:pt x="2225294" y="1503734"/>
                </a:moveTo>
                <a:cubicBezTo>
                  <a:pt x="2229749" y="1503734"/>
                  <a:pt x="2233109" y="1505110"/>
                  <a:pt x="2235373" y="1507864"/>
                </a:cubicBezTo>
                <a:cubicBezTo>
                  <a:pt x="2237637" y="1510617"/>
                  <a:pt x="2238714" y="1514412"/>
                  <a:pt x="2238602" y="1519249"/>
                </a:cubicBezTo>
                <a:lnTo>
                  <a:pt x="2211199" y="1519249"/>
                </a:lnTo>
                <a:cubicBezTo>
                  <a:pt x="2211274" y="1517202"/>
                  <a:pt x="2211630" y="1515240"/>
                  <a:pt x="2212266" y="1513361"/>
                </a:cubicBezTo>
                <a:cubicBezTo>
                  <a:pt x="2212902" y="1511482"/>
                  <a:pt x="2213801" y="1509835"/>
                  <a:pt x="2214962" y="1508422"/>
                </a:cubicBezTo>
                <a:cubicBezTo>
                  <a:pt x="2216122" y="1507008"/>
                  <a:pt x="2217564" y="1505873"/>
                  <a:pt x="2219286" y="1505017"/>
                </a:cubicBezTo>
                <a:cubicBezTo>
                  <a:pt x="2221008" y="1504161"/>
                  <a:pt x="2223010" y="1503734"/>
                  <a:pt x="2225294" y="1503734"/>
                </a:cubicBezTo>
                <a:close/>
                <a:moveTo>
                  <a:pt x="1958594" y="1503734"/>
                </a:moveTo>
                <a:cubicBezTo>
                  <a:pt x="1963049" y="1503734"/>
                  <a:pt x="1966409" y="1505110"/>
                  <a:pt x="1968673" y="1507864"/>
                </a:cubicBezTo>
                <a:cubicBezTo>
                  <a:pt x="1970937" y="1510617"/>
                  <a:pt x="1972014" y="1514412"/>
                  <a:pt x="1971902" y="1519249"/>
                </a:cubicBezTo>
                <a:lnTo>
                  <a:pt x="1944499" y="1519249"/>
                </a:lnTo>
                <a:cubicBezTo>
                  <a:pt x="1944574" y="1517202"/>
                  <a:pt x="1944930" y="1515240"/>
                  <a:pt x="1945566" y="1513361"/>
                </a:cubicBezTo>
                <a:cubicBezTo>
                  <a:pt x="1946202" y="1511482"/>
                  <a:pt x="1947101" y="1509835"/>
                  <a:pt x="1948262" y="1508422"/>
                </a:cubicBezTo>
                <a:cubicBezTo>
                  <a:pt x="1949422" y="1507008"/>
                  <a:pt x="1950864" y="1505873"/>
                  <a:pt x="1952586" y="1505017"/>
                </a:cubicBezTo>
                <a:cubicBezTo>
                  <a:pt x="1954308" y="1504161"/>
                  <a:pt x="1956310" y="1503734"/>
                  <a:pt x="1958594" y="1503734"/>
                </a:cubicBezTo>
                <a:close/>
                <a:moveTo>
                  <a:pt x="2107447" y="1503678"/>
                </a:moveTo>
                <a:cubicBezTo>
                  <a:pt x="2110908" y="1503678"/>
                  <a:pt x="2113577" y="1504636"/>
                  <a:pt x="2115456" y="1506552"/>
                </a:cubicBezTo>
                <a:cubicBezTo>
                  <a:pt x="2117335" y="1508468"/>
                  <a:pt x="2118275" y="1511138"/>
                  <a:pt x="2118275" y="1514561"/>
                </a:cubicBezTo>
                <a:cubicBezTo>
                  <a:pt x="2118275" y="1516012"/>
                  <a:pt x="2118061" y="1517407"/>
                  <a:pt x="2117633" y="1518747"/>
                </a:cubicBezTo>
                <a:cubicBezTo>
                  <a:pt x="2117205" y="1520086"/>
                  <a:pt x="2116554" y="1521267"/>
                  <a:pt x="2115679" y="1522291"/>
                </a:cubicBezTo>
                <a:cubicBezTo>
                  <a:pt x="2114805" y="1523314"/>
                  <a:pt x="2113698" y="1524114"/>
                  <a:pt x="2112359" y="1524690"/>
                </a:cubicBezTo>
                <a:cubicBezTo>
                  <a:pt x="2111019" y="1525267"/>
                  <a:pt x="2109438" y="1525555"/>
                  <a:pt x="2107615" y="1525555"/>
                </a:cubicBezTo>
                <a:cubicBezTo>
                  <a:pt x="2104229" y="1525555"/>
                  <a:pt x="2101597" y="1524607"/>
                  <a:pt x="2099718" y="1522709"/>
                </a:cubicBezTo>
                <a:cubicBezTo>
                  <a:pt x="2097839" y="1520812"/>
                  <a:pt x="2096899" y="1518207"/>
                  <a:pt x="2096899" y="1514896"/>
                </a:cubicBezTo>
                <a:cubicBezTo>
                  <a:pt x="2096899" y="1513407"/>
                  <a:pt x="2097113" y="1511984"/>
                  <a:pt x="2097541" y="1510626"/>
                </a:cubicBezTo>
                <a:cubicBezTo>
                  <a:pt x="2097969" y="1509268"/>
                  <a:pt x="2098620" y="1508068"/>
                  <a:pt x="2099494" y="1507026"/>
                </a:cubicBezTo>
                <a:cubicBezTo>
                  <a:pt x="2100369" y="1505985"/>
                  <a:pt x="2101466" y="1505166"/>
                  <a:pt x="2102787" y="1504571"/>
                </a:cubicBezTo>
                <a:cubicBezTo>
                  <a:pt x="2104108" y="1503975"/>
                  <a:pt x="2105661" y="1503678"/>
                  <a:pt x="2107447" y="1503678"/>
                </a:cubicBezTo>
                <a:close/>
                <a:moveTo>
                  <a:pt x="1563909" y="1500664"/>
                </a:moveTo>
                <a:cubicBezTo>
                  <a:pt x="1556139" y="1500664"/>
                  <a:pt x="1549602" y="1503242"/>
                  <a:pt x="1544296" y="1508397"/>
                </a:cubicBezTo>
                <a:cubicBezTo>
                  <a:pt x="1538991" y="1513553"/>
                  <a:pt x="1536338" y="1519867"/>
                  <a:pt x="1536338" y="1527341"/>
                </a:cubicBezTo>
                <a:cubicBezTo>
                  <a:pt x="1536338" y="1534813"/>
                  <a:pt x="1538991" y="1541164"/>
                  <a:pt x="1544296" y="1546395"/>
                </a:cubicBezTo>
                <a:cubicBezTo>
                  <a:pt x="1549602" y="1551627"/>
                  <a:pt x="1556139" y="1554242"/>
                  <a:pt x="1563909" y="1554242"/>
                </a:cubicBezTo>
                <a:cubicBezTo>
                  <a:pt x="1571382" y="1554242"/>
                  <a:pt x="1577734" y="1551627"/>
                  <a:pt x="1582964" y="1546395"/>
                </a:cubicBezTo>
                <a:cubicBezTo>
                  <a:pt x="1588194" y="1541164"/>
                  <a:pt x="1590809" y="1534813"/>
                  <a:pt x="1590809" y="1527341"/>
                </a:cubicBezTo>
                <a:cubicBezTo>
                  <a:pt x="1590809" y="1519867"/>
                  <a:pt x="1588194" y="1513553"/>
                  <a:pt x="1582964" y="1508397"/>
                </a:cubicBezTo>
                <a:cubicBezTo>
                  <a:pt x="1577734" y="1503242"/>
                  <a:pt x="1571382" y="1500664"/>
                  <a:pt x="1563909" y="1500664"/>
                </a:cubicBezTo>
                <a:close/>
                <a:moveTo>
                  <a:pt x="2542732" y="1497315"/>
                </a:moveTo>
                <a:cubicBezTo>
                  <a:pt x="2541839" y="1497315"/>
                  <a:pt x="2541095" y="1497343"/>
                  <a:pt x="2540500" y="1497399"/>
                </a:cubicBezTo>
                <a:cubicBezTo>
                  <a:pt x="2539905" y="1497455"/>
                  <a:pt x="2539421" y="1497566"/>
                  <a:pt x="2539049" y="1497734"/>
                </a:cubicBezTo>
                <a:cubicBezTo>
                  <a:pt x="2538677" y="1497901"/>
                  <a:pt x="2538426" y="1498087"/>
                  <a:pt x="2538295" y="1498292"/>
                </a:cubicBezTo>
                <a:cubicBezTo>
                  <a:pt x="2538165" y="1498497"/>
                  <a:pt x="2538100" y="1498748"/>
                  <a:pt x="2538100" y="1499045"/>
                </a:cubicBezTo>
                <a:lnTo>
                  <a:pt x="2538100" y="1529518"/>
                </a:lnTo>
                <a:cubicBezTo>
                  <a:pt x="2538100" y="1533164"/>
                  <a:pt x="2538407" y="1536262"/>
                  <a:pt x="2539021" y="1538810"/>
                </a:cubicBezTo>
                <a:cubicBezTo>
                  <a:pt x="2539635" y="1541359"/>
                  <a:pt x="2540649" y="1543592"/>
                  <a:pt x="2542063" y="1545508"/>
                </a:cubicBezTo>
                <a:cubicBezTo>
                  <a:pt x="2543477" y="1547424"/>
                  <a:pt x="2545328" y="1548940"/>
                  <a:pt x="2547616" y="1550056"/>
                </a:cubicBezTo>
                <a:cubicBezTo>
                  <a:pt x="2549904" y="1551173"/>
                  <a:pt x="2552723" y="1551731"/>
                  <a:pt x="2556071" y="1551731"/>
                </a:cubicBezTo>
                <a:cubicBezTo>
                  <a:pt x="2558936" y="1551731"/>
                  <a:pt x="2561764" y="1551005"/>
                  <a:pt x="2564554" y="1549554"/>
                </a:cubicBezTo>
                <a:cubicBezTo>
                  <a:pt x="2567345" y="1548103"/>
                  <a:pt x="2570173" y="1545796"/>
                  <a:pt x="2573038" y="1542633"/>
                </a:cubicBezTo>
                <a:lnTo>
                  <a:pt x="2573038" y="1549275"/>
                </a:lnTo>
                <a:cubicBezTo>
                  <a:pt x="2573038" y="1549573"/>
                  <a:pt x="2573093" y="1549824"/>
                  <a:pt x="2573205" y="1550028"/>
                </a:cubicBezTo>
                <a:cubicBezTo>
                  <a:pt x="2573317" y="1550233"/>
                  <a:pt x="2573531" y="1550410"/>
                  <a:pt x="2573847" y="1550559"/>
                </a:cubicBezTo>
                <a:cubicBezTo>
                  <a:pt x="2574163" y="1550707"/>
                  <a:pt x="2574591" y="1550819"/>
                  <a:pt x="2575130" y="1550893"/>
                </a:cubicBezTo>
                <a:cubicBezTo>
                  <a:pt x="2575670" y="1550968"/>
                  <a:pt x="2576368" y="1551005"/>
                  <a:pt x="2577223" y="1551005"/>
                </a:cubicBezTo>
                <a:cubicBezTo>
                  <a:pt x="2578005" y="1551005"/>
                  <a:pt x="2578665" y="1550968"/>
                  <a:pt x="2579205" y="1550893"/>
                </a:cubicBezTo>
                <a:cubicBezTo>
                  <a:pt x="2579744" y="1550819"/>
                  <a:pt x="2580181" y="1550707"/>
                  <a:pt x="2580516" y="1550559"/>
                </a:cubicBezTo>
                <a:cubicBezTo>
                  <a:pt x="2580851" y="1550410"/>
                  <a:pt x="2581084" y="1550233"/>
                  <a:pt x="2581214" y="1550028"/>
                </a:cubicBezTo>
                <a:cubicBezTo>
                  <a:pt x="2581344" y="1549824"/>
                  <a:pt x="2581409" y="1549573"/>
                  <a:pt x="2581409" y="1549275"/>
                </a:cubicBezTo>
                <a:lnTo>
                  <a:pt x="2581409" y="1499045"/>
                </a:lnTo>
                <a:cubicBezTo>
                  <a:pt x="2581409" y="1498748"/>
                  <a:pt x="2581325" y="1498497"/>
                  <a:pt x="2581158" y="1498292"/>
                </a:cubicBezTo>
                <a:cubicBezTo>
                  <a:pt x="2580991" y="1498087"/>
                  <a:pt x="2580739" y="1497901"/>
                  <a:pt x="2580405" y="1497734"/>
                </a:cubicBezTo>
                <a:cubicBezTo>
                  <a:pt x="2580070" y="1497566"/>
                  <a:pt x="2579605" y="1497455"/>
                  <a:pt x="2579009" y="1497399"/>
                </a:cubicBezTo>
                <a:cubicBezTo>
                  <a:pt x="2578414" y="1497343"/>
                  <a:pt x="2577670" y="1497315"/>
                  <a:pt x="2576777" y="1497315"/>
                </a:cubicBezTo>
                <a:cubicBezTo>
                  <a:pt x="2575847" y="1497315"/>
                  <a:pt x="2575093" y="1497343"/>
                  <a:pt x="2574517" y="1497399"/>
                </a:cubicBezTo>
                <a:cubicBezTo>
                  <a:pt x="2573940" y="1497455"/>
                  <a:pt x="2573465" y="1497566"/>
                  <a:pt x="2573093" y="1497734"/>
                </a:cubicBezTo>
                <a:cubicBezTo>
                  <a:pt x="2572721" y="1497901"/>
                  <a:pt x="2572470" y="1498087"/>
                  <a:pt x="2572340" y="1498292"/>
                </a:cubicBezTo>
                <a:cubicBezTo>
                  <a:pt x="2572210" y="1498497"/>
                  <a:pt x="2572145" y="1498748"/>
                  <a:pt x="2572145" y="1499045"/>
                </a:cubicBezTo>
                <a:lnTo>
                  <a:pt x="2572145" y="1534150"/>
                </a:lnTo>
                <a:cubicBezTo>
                  <a:pt x="2569577" y="1537313"/>
                  <a:pt x="2567150" y="1539713"/>
                  <a:pt x="2564861" y="1541350"/>
                </a:cubicBezTo>
                <a:cubicBezTo>
                  <a:pt x="2562573" y="1542987"/>
                  <a:pt x="2560276" y="1543806"/>
                  <a:pt x="2557969" y="1543806"/>
                </a:cubicBezTo>
                <a:cubicBezTo>
                  <a:pt x="2556183" y="1543806"/>
                  <a:pt x="2554620" y="1543461"/>
                  <a:pt x="2553281" y="1542773"/>
                </a:cubicBezTo>
                <a:cubicBezTo>
                  <a:pt x="2551941" y="1542085"/>
                  <a:pt x="2550834" y="1541117"/>
                  <a:pt x="2549960" y="1539871"/>
                </a:cubicBezTo>
                <a:cubicBezTo>
                  <a:pt x="2549086" y="1538624"/>
                  <a:pt x="2548434" y="1537118"/>
                  <a:pt x="2548007" y="1535350"/>
                </a:cubicBezTo>
                <a:cubicBezTo>
                  <a:pt x="2547579" y="1533583"/>
                  <a:pt x="2547365" y="1531230"/>
                  <a:pt x="2547365" y="1528290"/>
                </a:cubicBezTo>
                <a:lnTo>
                  <a:pt x="2547365" y="1499045"/>
                </a:lnTo>
                <a:cubicBezTo>
                  <a:pt x="2547365" y="1498748"/>
                  <a:pt x="2547290" y="1498497"/>
                  <a:pt x="2547141" y="1498292"/>
                </a:cubicBezTo>
                <a:cubicBezTo>
                  <a:pt x="2546993" y="1498087"/>
                  <a:pt x="2546741" y="1497901"/>
                  <a:pt x="2546388" y="1497734"/>
                </a:cubicBezTo>
                <a:cubicBezTo>
                  <a:pt x="2546035" y="1497566"/>
                  <a:pt x="2545560" y="1497455"/>
                  <a:pt x="2544965" y="1497399"/>
                </a:cubicBezTo>
                <a:cubicBezTo>
                  <a:pt x="2544370" y="1497343"/>
                  <a:pt x="2543625" y="1497315"/>
                  <a:pt x="2542732" y="1497315"/>
                </a:cubicBezTo>
                <a:close/>
                <a:moveTo>
                  <a:pt x="2412489" y="1497315"/>
                </a:moveTo>
                <a:cubicBezTo>
                  <a:pt x="2411373" y="1497315"/>
                  <a:pt x="2410480" y="1497362"/>
                  <a:pt x="2409810" y="1497455"/>
                </a:cubicBezTo>
                <a:cubicBezTo>
                  <a:pt x="2409141" y="1497548"/>
                  <a:pt x="2408657" y="1497725"/>
                  <a:pt x="2408359" y="1497985"/>
                </a:cubicBezTo>
                <a:cubicBezTo>
                  <a:pt x="2408062" y="1498246"/>
                  <a:pt x="2407913" y="1498599"/>
                  <a:pt x="2407913" y="1499045"/>
                </a:cubicBezTo>
                <a:cubicBezTo>
                  <a:pt x="2407913" y="1499492"/>
                  <a:pt x="2408062" y="1500106"/>
                  <a:pt x="2408359" y="1500887"/>
                </a:cubicBezTo>
                <a:lnTo>
                  <a:pt x="2426274" y="1548884"/>
                </a:lnTo>
                <a:cubicBezTo>
                  <a:pt x="2426386" y="1549256"/>
                  <a:pt x="2426591" y="1549610"/>
                  <a:pt x="2426888" y="1549945"/>
                </a:cubicBezTo>
                <a:cubicBezTo>
                  <a:pt x="2427186" y="1550280"/>
                  <a:pt x="2427502" y="1550521"/>
                  <a:pt x="2427837" y="1550670"/>
                </a:cubicBezTo>
                <a:lnTo>
                  <a:pt x="2420917" y="1568139"/>
                </a:lnTo>
                <a:cubicBezTo>
                  <a:pt x="2420693" y="1568660"/>
                  <a:pt x="2420600" y="1569106"/>
                  <a:pt x="2420638" y="1569478"/>
                </a:cubicBezTo>
                <a:cubicBezTo>
                  <a:pt x="2420675" y="1569850"/>
                  <a:pt x="2420851" y="1570148"/>
                  <a:pt x="2421168" y="1570371"/>
                </a:cubicBezTo>
                <a:cubicBezTo>
                  <a:pt x="2421484" y="1570595"/>
                  <a:pt x="2421940" y="1570753"/>
                  <a:pt x="2422535" y="1570846"/>
                </a:cubicBezTo>
                <a:cubicBezTo>
                  <a:pt x="2423130" y="1570939"/>
                  <a:pt x="2423912" y="1570985"/>
                  <a:pt x="2424879" y="1570985"/>
                </a:cubicBezTo>
                <a:cubicBezTo>
                  <a:pt x="2426739" y="1570985"/>
                  <a:pt x="2428125" y="1570827"/>
                  <a:pt x="2429037" y="1570511"/>
                </a:cubicBezTo>
                <a:cubicBezTo>
                  <a:pt x="2429949" y="1570195"/>
                  <a:pt x="2430516" y="1569739"/>
                  <a:pt x="2430739" y="1569144"/>
                </a:cubicBezTo>
                <a:lnTo>
                  <a:pt x="2437437" y="1550670"/>
                </a:lnTo>
                <a:lnTo>
                  <a:pt x="2455463" y="1500720"/>
                </a:lnTo>
                <a:cubicBezTo>
                  <a:pt x="2455687" y="1500050"/>
                  <a:pt x="2455798" y="1499492"/>
                  <a:pt x="2455798" y="1499045"/>
                </a:cubicBezTo>
                <a:cubicBezTo>
                  <a:pt x="2455798" y="1498599"/>
                  <a:pt x="2455640" y="1498246"/>
                  <a:pt x="2455324" y="1497985"/>
                </a:cubicBezTo>
                <a:cubicBezTo>
                  <a:pt x="2455008" y="1497725"/>
                  <a:pt x="2454515" y="1497548"/>
                  <a:pt x="2453845" y="1497455"/>
                </a:cubicBezTo>
                <a:cubicBezTo>
                  <a:pt x="2453175" y="1497362"/>
                  <a:pt x="2452319" y="1497315"/>
                  <a:pt x="2451278" y="1497315"/>
                </a:cubicBezTo>
                <a:cubicBezTo>
                  <a:pt x="2450087" y="1497315"/>
                  <a:pt x="2449175" y="1497362"/>
                  <a:pt x="2448543" y="1497455"/>
                </a:cubicBezTo>
                <a:cubicBezTo>
                  <a:pt x="2447910" y="1497548"/>
                  <a:pt x="2447436" y="1497697"/>
                  <a:pt x="2447120" y="1497901"/>
                </a:cubicBezTo>
                <a:cubicBezTo>
                  <a:pt x="2446803" y="1498106"/>
                  <a:pt x="2446534" y="1498562"/>
                  <a:pt x="2446310" y="1499269"/>
                </a:cubicBezTo>
                <a:lnTo>
                  <a:pt x="2432469" y="1539787"/>
                </a:lnTo>
                <a:lnTo>
                  <a:pt x="2432302" y="1539787"/>
                </a:lnTo>
                <a:lnTo>
                  <a:pt x="2417959" y="1499492"/>
                </a:lnTo>
                <a:cubicBezTo>
                  <a:pt x="2417773" y="1499008"/>
                  <a:pt x="2417596" y="1498627"/>
                  <a:pt x="2417428" y="1498348"/>
                </a:cubicBezTo>
                <a:cubicBezTo>
                  <a:pt x="2417261" y="1498069"/>
                  <a:pt x="2416991" y="1497855"/>
                  <a:pt x="2416619" y="1497706"/>
                </a:cubicBezTo>
                <a:cubicBezTo>
                  <a:pt x="2416247" y="1497557"/>
                  <a:pt x="2415745" y="1497455"/>
                  <a:pt x="2415112" y="1497399"/>
                </a:cubicBezTo>
                <a:cubicBezTo>
                  <a:pt x="2414480" y="1497343"/>
                  <a:pt x="2413605" y="1497315"/>
                  <a:pt x="2412489" y="1497315"/>
                </a:cubicBezTo>
                <a:close/>
                <a:moveTo>
                  <a:pt x="2066706" y="1497315"/>
                </a:moveTo>
                <a:cubicBezTo>
                  <a:pt x="2065813" y="1497315"/>
                  <a:pt x="2065069" y="1497353"/>
                  <a:pt x="2064473" y="1497427"/>
                </a:cubicBezTo>
                <a:cubicBezTo>
                  <a:pt x="2063878" y="1497501"/>
                  <a:pt x="2063404" y="1497613"/>
                  <a:pt x="2063050" y="1497762"/>
                </a:cubicBezTo>
                <a:cubicBezTo>
                  <a:pt x="2062697" y="1497911"/>
                  <a:pt x="2062455" y="1498097"/>
                  <a:pt x="2062325" y="1498320"/>
                </a:cubicBezTo>
                <a:cubicBezTo>
                  <a:pt x="2062194" y="1498543"/>
                  <a:pt x="2062129" y="1498785"/>
                  <a:pt x="2062129" y="1499045"/>
                </a:cubicBezTo>
                <a:lnTo>
                  <a:pt x="2062129" y="1549275"/>
                </a:lnTo>
                <a:cubicBezTo>
                  <a:pt x="2062129" y="1549573"/>
                  <a:pt x="2062194" y="1549824"/>
                  <a:pt x="2062325" y="1550028"/>
                </a:cubicBezTo>
                <a:cubicBezTo>
                  <a:pt x="2062455" y="1550233"/>
                  <a:pt x="2062697" y="1550410"/>
                  <a:pt x="2063050" y="1550559"/>
                </a:cubicBezTo>
                <a:cubicBezTo>
                  <a:pt x="2063404" y="1550707"/>
                  <a:pt x="2063878" y="1550819"/>
                  <a:pt x="2064473" y="1550893"/>
                </a:cubicBezTo>
                <a:cubicBezTo>
                  <a:pt x="2065069" y="1550968"/>
                  <a:pt x="2065813" y="1551005"/>
                  <a:pt x="2066706" y="1551005"/>
                </a:cubicBezTo>
                <a:cubicBezTo>
                  <a:pt x="2067636" y="1551005"/>
                  <a:pt x="2068399" y="1550968"/>
                  <a:pt x="2068994" y="1550893"/>
                </a:cubicBezTo>
                <a:cubicBezTo>
                  <a:pt x="2069589" y="1550819"/>
                  <a:pt x="2070054" y="1550707"/>
                  <a:pt x="2070389" y="1550559"/>
                </a:cubicBezTo>
                <a:cubicBezTo>
                  <a:pt x="2070724" y="1550410"/>
                  <a:pt x="2070966" y="1550233"/>
                  <a:pt x="2071115" y="1550028"/>
                </a:cubicBezTo>
                <a:cubicBezTo>
                  <a:pt x="2071264" y="1549824"/>
                  <a:pt x="2071338" y="1549573"/>
                  <a:pt x="2071338" y="1549275"/>
                </a:cubicBezTo>
                <a:lnTo>
                  <a:pt x="2071338" y="1499045"/>
                </a:lnTo>
                <a:cubicBezTo>
                  <a:pt x="2071338" y="1498785"/>
                  <a:pt x="2071264" y="1498543"/>
                  <a:pt x="2071115" y="1498320"/>
                </a:cubicBezTo>
                <a:cubicBezTo>
                  <a:pt x="2070966" y="1498097"/>
                  <a:pt x="2070724" y="1497911"/>
                  <a:pt x="2070389" y="1497762"/>
                </a:cubicBezTo>
                <a:cubicBezTo>
                  <a:pt x="2070054" y="1497613"/>
                  <a:pt x="2069589" y="1497501"/>
                  <a:pt x="2068994" y="1497427"/>
                </a:cubicBezTo>
                <a:cubicBezTo>
                  <a:pt x="2068399" y="1497353"/>
                  <a:pt x="2067636" y="1497315"/>
                  <a:pt x="2066706" y="1497315"/>
                </a:cubicBezTo>
                <a:close/>
                <a:moveTo>
                  <a:pt x="2107615" y="1496646"/>
                </a:moveTo>
                <a:cubicBezTo>
                  <a:pt x="2104787" y="1496646"/>
                  <a:pt x="2102173" y="1497064"/>
                  <a:pt x="2099773" y="1497901"/>
                </a:cubicBezTo>
                <a:cubicBezTo>
                  <a:pt x="2097374" y="1498739"/>
                  <a:pt x="2095318" y="1499938"/>
                  <a:pt x="2093606" y="1501501"/>
                </a:cubicBezTo>
                <a:cubicBezTo>
                  <a:pt x="2091895" y="1503064"/>
                  <a:pt x="2090555" y="1504980"/>
                  <a:pt x="2089588" y="1507250"/>
                </a:cubicBezTo>
                <a:cubicBezTo>
                  <a:pt x="2088621" y="1509519"/>
                  <a:pt x="2088137" y="1512087"/>
                  <a:pt x="2088137" y="1514951"/>
                </a:cubicBezTo>
                <a:cubicBezTo>
                  <a:pt x="2088137" y="1517407"/>
                  <a:pt x="2088472" y="1519500"/>
                  <a:pt x="2089142" y="1521230"/>
                </a:cubicBezTo>
                <a:cubicBezTo>
                  <a:pt x="2089811" y="1522960"/>
                  <a:pt x="2090723" y="1524514"/>
                  <a:pt x="2091876" y="1525890"/>
                </a:cubicBezTo>
                <a:cubicBezTo>
                  <a:pt x="2090500" y="1527304"/>
                  <a:pt x="2089346" y="1528904"/>
                  <a:pt x="2088416" y="1530690"/>
                </a:cubicBezTo>
                <a:cubicBezTo>
                  <a:pt x="2087486" y="1532476"/>
                  <a:pt x="2087021" y="1534504"/>
                  <a:pt x="2087021" y="1536773"/>
                </a:cubicBezTo>
                <a:cubicBezTo>
                  <a:pt x="2087021" y="1538410"/>
                  <a:pt x="2087458" y="1539936"/>
                  <a:pt x="2088332" y="1541350"/>
                </a:cubicBezTo>
                <a:cubicBezTo>
                  <a:pt x="2089207" y="1542764"/>
                  <a:pt x="2090555" y="1543936"/>
                  <a:pt x="2092379" y="1544866"/>
                </a:cubicBezTo>
                <a:cubicBezTo>
                  <a:pt x="2091188" y="1545796"/>
                  <a:pt x="2090137" y="1546736"/>
                  <a:pt x="2089225" y="1547684"/>
                </a:cubicBezTo>
                <a:cubicBezTo>
                  <a:pt x="2088314" y="1548633"/>
                  <a:pt x="2087551" y="1549628"/>
                  <a:pt x="2086937" y="1550670"/>
                </a:cubicBezTo>
                <a:cubicBezTo>
                  <a:pt x="2086323" y="1551712"/>
                  <a:pt x="2085867" y="1552810"/>
                  <a:pt x="2085570" y="1553963"/>
                </a:cubicBezTo>
                <a:cubicBezTo>
                  <a:pt x="2085272" y="1555116"/>
                  <a:pt x="2085123" y="1556307"/>
                  <a:pt x="2085123" y="1557535"/>
                </a:cubicBezTo>
                <a:cubicBezTo>
                  <a:pt x="2085123" y="1559470"/>
                  <a:pt x="2085532" y="1561265"/>
                  <a:pt x="2086351" y="1562921"/>
                </a:cubicBezTo>
                <a:cubicBezTo>
                  <a:pt x="2087170" y="1564576"/>
                  <a:pt x="2088490" y="1566000"/>
                  <a:pt x="2090314" y="1567190"/>
                </a:cubicBezTo>
                <a:cubicBezTo>
                  <a:pt x="2092137" y="1568381"/>
                  <a:pt x="2094471" y="1569320"/>
                  <a:pt x="2097318" y="1570009"/>
                </a:cubicBezTo>
                <a:cubicBezTo>
                  <a:pt x="2100164" y="1570697"/>
                  <a:pt x="2103615" y="1571041"/>
                  <a:pt x="2107671" y="1571041"/>
                </a:cubicBezTo>
                <a:cubicBezTo>
                  <a:pt x="2111875" y="1571041"/>
                  <a:pt x="2115521" y="1570585"/>
                  <a:pt x="2118609" y="1569674"/>
                </a:cubicBezTo>
                <a:cubicBezTo>
                  <a:pt x="2121698" y="1568762"/>
                  <a:pt x="2124237" y="1567516"/>
                  <a:pt x="2126228" y="1565934"/>
                </a:cubicBezTo>
                <a:cubicBezTo>
                  <a:pt x="2128218" y="1564353"/>
                  <a:pt x="2129697" y="1562521"/>
                  <a:pt x="2130665" y="1560437"/>
                </a:cubicBezTo>
                <a:cubicBezTo>
                  <a:pt x="2131632" y="1558353"/>
                  <a:pt x="2132116" y="1556158"/>
                  <a:pt x="2132116" y="1553851"/>
                </a:cubicBezTo>
                <a:cubicBezTo>
                  <a:pt x="2132116" y="1551656"/>
                  <a:pt x="2131688" y="1549731"/>
                  <a:pt x="2130832" y="1548075"/>
                </a:cubicBezTo>
                <a:cubicBezTo>
                  <a:pt x="2129976" y="1546419"/>
                  <a:pt x="2128786" y="1545024"/>
                  <a:pt x="2127260" y="1543889"/>
                </a:cubicBezTo>
                <a:cubicBezTo>
                  <a:pt x="2125735" y="1542754"/>
                  <a:pt x="2123930" y="1541880"/>
                  <a:pt x="2121846" y="1541266"/>
                </a:cubicBezTo>
                <a:cubicBezTo>
                  <a:pt x="2119763" y="1540652"/>
                  <a:pt x="2117475" y="1540308"/>
                  <a:pt x="2114982" y="1540234"/>
                </a:cubicBezTo>
                <a:lnTo>
                  <a:pt x="2101866" y="1539676"/>
                </a:lnTo>
                <a:cubicBezTo>
                  <a:pt x="2099857" y="1539601"/>
                  <a:pt x="2098248" y="1539136"/>
                  <a:pt x="2097039" y="1538280"/>
                </a:cubicBezTo>
                <a:cubicBezTo>
                  <a:pt x="2095830" y="1537425"/>
                  <a:pt x="2095225" y="1536346"/>
                  <a:pt x="2095225" y="1535043"/>
                </a:cubicBezTo>
                <a:cubicBezTo>
                  <a:pt x="2095225" y="1533927"/>
                  <a:pt x="2095439" y="1532941"/>
                  <a:pt x="2095867" y="1532085"/>
                </a:cubicBezTo>
                <a:cubicBezTo>
                  <a:pt x="2096295" y="1531230"/>
                  <a:pt x="2096843" y="1530467"/>
                  <a:pt x="2097513" y="1529797"/>
                </a:cubicBezTo>
                <a:cubicBezTo>
                  <a:pt x="2098518" y="1530616"/>
                  <a:pt x="2099941" y="1531295"/>
                  <a:pt x="2101783" y="1531834"/>
                </a:cubicBezTo>
                <a:cubicBezTo>
                  <a:pt x="2103624" y="1532374"/>
                  <a:pt x="2105568" y="1532643"/>
                  <a:pt x="2107615" y="1532643"/>
                </a:cubicBezTo>
                <a:cubicBezTo>
                  <a:pt x="2110517" y="1532643"/>
                  <a:pt x="2113159" y="1532234"/>
                  <a:pt x="2115540" y="1531416"/>
                </a:cubicBezTo>
                <a:cubicBezTo>
                  <a:pt x="2117921" y="1530597"/>
                  <a:pt x="2119977" y="1529416"/>
                  <a:pt x="2121707" y="1527872"/>
                </a:cubicBezTo>
                <a:cubicBezTo>
                  <a:pt x="2123437" y="1526328"/>
                  <a:pt x="2124767" y="1524439"/>
                  <a:pt x="2125697" y="1522207"/>
                </a:cubicBezTo>
                <a:cubicBezTo>
                  <a:pt x="2126628" y="1519974"/>
                  <a:pt x="2127093" y="1517407"/>
                  <a:pt x="2127093" y="1514505"/>
                </a:cubicBezTo>
                <a:cubicBezTo>
                  <a:pt x="2127093" y="1512756"/>
                  <a:pt x="2126832" y="1511073"/>
                  <a:pt x="2126311" y="1509454"/>
                </a:cubicBezTo>
                <a:cubicBezTo>
                  <a:pt x="2125790" y="1507836"/>
                  <a:pt x="2124879" y="1506357"/>
                  <a:pt x="2123577" y="1505017"/>
                </a:cubicBezTo>
                <a:lnTo>
                  <a:pt x="2130776" y="1505017"/>
                </a:lnTo>
                <a:cubicBezTo>
                  <a:pt x="2131334" y="1505017"/>
                  <a:pt x="2131790" y="1504729"/>
                  <a:pt x="2132144" y="1504152"/>
                </a:cubicBezTo>
                <a:cubicBezTo>
                  <a:pt x="2132497" y="1503575"/>
                  <a:pt x="2132674" y="1502636"/>
                  <a:pt x="2132674" y="1501334"/>
                </a:cubicBezTo>
                <a:cubicBezTo>
                  <a:pt x="2132674" y="1500069"/>
                  <a:pt x="2132516" y="1499129"/>
                  <a:pt x="2132199" y="1498515"/>
                </a:cubicBezTo>
                <a:cubicBezTo>
                  <a:pt x="2131883" y="1497901"/>
                  <a:pt x="2131409" y="1497594"/>
                  <a:pt x="2130776" y="1497594"/>
                </a:cubicBezTo>
                <a:lnTo>
                  <a:pt x="2115596" y="1497594"/>
                </a:lnTo>
                <a:cubicBezTo>
                  <a:pt x="2114442" y="1497297"/>
                  <a:pt x="2113205" y="1497064"/>
                  <a:pt x="2111884" y="1496897"/>
                </a:cubicBezTo>
                <a:cubicBezTo>
                  <a:pt x="2110563" y="1496729"/>
                  <a:pt x="2109140" y="1496646"/>
                  <a:pt x="2107615" y="1496646"/>
                </a:cubicBezTo>
                <a:close/>
                <a:moveTo>
                  <a:pt x="2630336" y="1496534"/>
                </a:moveTo>
                <a:cubicBezTo>
                  <a:pt x="2627471" y="1496534"/>
                  <a:pt x="2624634" y="1497269"/>
                  <a:pt x="2621825" y="1498739"/>
                </a:cubicBezTo>
                <a:cubicBezTo>
                  <a:pt x="2619016" y="1500208"/>
                  <a:pt x="2616198" y="1502524"/>
                  <a:pt x="2613370" y="1505687"/>
                </a:cubicBezTo>
                <a:lnTo>
                  <a:pt x="2613370" y="1499045"/>
                </a:lnTo>
                <a:cubicBezTo>
                  <a:pt x="2613370" y="1498748"/>
                  <a:pt x="2613305" y="1498497"/>
                  <a:pt x="2613175" y="1498292"/>
                </a:cubicBezTo>
                <a:cubicBezTo>
                  <a:pt x="2613044" y="1498087"/>
                  <a:pt x="2612830" y="1497901"/>
                  <a:pt x="2612533" y="1497734"/>
                </a:cubicBezTo>
                <a:cubicBezTo>
                  <a:pt x="2612235" y="1497566"/>
                  <a:pt x="2611817" y="1497455"/>
                  <a:pt x="2611277" y="1497399"/>
                </a:cubicBezTo>
                <a:cubicBezTo>
                  <a:pt x="2610738" y="1497343"/>
                  <a:pt x="2610059" y="1497315"/>
                  <a:pt x="2609240" y="1497315"/>
                </a:cubicBezTo>
                <a:cubicBezTo>
                  <a:pt x="2608384" y="1497315"/>
                  <a:pt x="2607696" y="1497343"/>
                  <a:pt x="2607175" y="1497399"/>
                </a:cubicBezTo>
                <a:cubicBezTo>
                  <a:pt x="2606654" y="1497455"/>
                  <a:pt x="2606226" y="1497566"/>
                  <a:pt x="2605891" y="1497734"/>
                </a:cubicBezTo>
                <a:cubicBezTo>
                  <a:pt x="2605556" y="1497901"/>
                  <a:pt x="2605333" y="1498087"/>
                  <a:pt x="2605222" y="1498292"/>
                </a:cubicBezTo>
                <a:cubicBezTo>
                  <a:pt x="2605110" y="1498497"/>
                  <a:pt x="2605054" y="1498748"/>
                  <a:pt x="2605054" y="1499045"/>
                </a:cubicBezTo>
                <a:lnTo>
                  <a:pt x="2605054" y="1549275"/>
                </a:lnTo>
                <a:cubicBezTo>
                  <a:pt x="2605054" y="1549573"/>
                  <a:pt x="2605119" y="1549824"/>
                  <a:pt x="2605250" y="1550028"/>
                </a:cubicBezTo>
                <a:cubicBezTo>
                  <a:pt x="2605380" y="1550233"/>
                  <a:pt x="2605622" y="1550410"/>
                  <a:pt x="2605975" y="1550559"/>
                </a:cubicBezTo>
                <a:cubicBezTo>
                  <a:pt x="2606329" y="1550707"/>
                  <a:pt x="2606803" y="1550819"/>
                  <a:pt x="2607398" y="1550893"/>
                </a:cubicBezTo>
                <a:cubicBezTo>
                  <a:pt x="2607994" y="1550968"/>
                  <a:pt x="2608738" y="1551005"/>
                  <a:pt x="2609631" y="1551005"/>
                </a:cubicBezTo>
                <a:cubicBezTo>
                  <a:pt x="2610561" y="1551005"/>
                  <a:pt x="2611324" y="1550968"/>
                  <a:pt x="2611919" y="1550893"/>
                </a:cubicBezTo>
                <a:cubicBezTo>
                  <a:pt x="2612514" y="1550819"/>
                  <a:pt x="2612979" y="1550707"/>
                  <a:pt x="2613314" y="1550559"/>
                </a:cubicBezTo>
                <a:cubicBezTo>
                  <a:pt x="2613649" y="1550410"/>
                  <a:pt x="2613891" y="1550233"/>
                  <a:pt x="2614040" y="1550028"/>
                </a:cubicBezTo>
                <a:cubicBezTo>
                  <a:pt x="2614189" y="1549824"/>
                  <a:pt x="2614263" y="1549573"/>
                  <a:pt x="2614263" y="1549275"/>
                </a:cubicBezTo>
                <a:lnTo>
                  <a:pt x="2614263" y="1514170"/>
                </a:lnTo>
                <a:cubicBezTo>
                  <a:pt x="2616793" y="1511008"/>
                  <a:pt x="2619211" y="1508608"/>
                  <a:pt x="2621518" y="1506971"/>
                </a:cubicBezTo>
                <a:cubicBezTo>
                  <a:pt x="2623825" y="1505333"/>
                  <a:pt x="2626132" y="1504515"/>
                  <a:pt x="2628439" y="1504515"/>
                </a:cubicBezTo>
                <a:cubicBezTo>
                  <a:pt x="2630225" y="1504515"/>
                  <a:pt x="2631797" y="1504850"/>
                  <a:pt x="2633155" y="1505519"/>
                </a:cubicBezTo>
                <a:cubicBezTo>
                  <a:pt x="2634513" y="1506189"/>
                  <a:pt x="2635620" y="1507157"/>
                  <a:pt x="2636476" y="1508422"/>
                </a:cubicBezTo>
                <a:cubicBezTo>
                  <a:pt x="2637331" y="1509687"/>
                  <a:pt x="2637982" y="1511194"/>
                  <a:pt x="2638429" y="1512942"/>
                </a:cubicBezTo>
                <a:cubicBezTo>
                  <a:pt x="2638875" y="1514691"/>
                  <a:pt x="2639099" y="1516998"/>
                  <a:pt x="2639099" y="1519863"/>
                </a:cubicBezTo>
                <a:lnTo>
                  <a:pt x="2639099" y="1549275"/>
                </a:lnTo>
                <a:cubicBezTo>
                  <a:pt x="2639099" y="1549573"/>
                  <a:pt x="2639173" y="1549824"/>
                  <a:pt x="2639322" y="1550028"/>
                </a:cubicBezTo>
                <a:cubicBezTo>
                  <a:pt x="2639471" y="1550233"/>
                  <a:pt x="2639713" y="1550410"/>
                  <a:pt x="2640047" y="1550559"/>
                </a:cubicBezTo>
                <a:cubicBezTo>
                  <a:pt x="2640382" y="1550707"/>
                  <a:pt x="2640847" y="1550819"/>
                  <a:pt x="2641443" y="1550893"/>
                </a:cubicBezTo>
                <a:cubicBezTo>
                  <a:pt x="2642038" y="1550968"/>
                  <a:pt x="2642801" y="1551005"/>
                  <a:pt x="2643731" y="1551005"/>
                </a:cubicBezTo>
                <a:cubicBezTo>
                  <a:pt x="2644624" y="1551005"/>
                  <a:pt x="2645368" y="1550968"/>
                  <a:pt x="2645963" y="1550893"/>
                </a:cubicBezTo>
                <a:cubicBezTo>
                  <a:pt x="2646559" y="1550819"/>
                  <a:pt x="2647024" y="1550707"/>
                  <a:pt x="2647359" y="1550559"/>
                </a:cubicBezTo>
                <a:cubicBezTo>
                  <a:pt x="2647693" y="1550410"/>
                  <a:pt x="2647935" y="1550233"/>
                  <a:pt x="2648084" y="1550028"/>
                </a:cubicBezTo>
                <a:cubicBezTo>
                  <a:pt x="2648233" y="1549824"/>
                  <a:pt x="2648307" y="1549573"/>
                  <a:pt x="2648307" y="1549275"/>
                </a:cubicBezTo>
                <a:lnTo>
                  <a:pt x="2648307" y="1518635"/>
                </a:lnTo>
                <a:cubicBezTo>
                  <a:pt x="2648307" y="1515063"/>
                  <a:pt x="2648000" y="1512003"/>
                  <a:pt x="2647386" y="1509454"/>
                </a:cubicBezTo>
                <a:cubicBezTo>
                  <a:pt x="2646773" y="1506905"/>
                  <a:pt x="2645759" y="1504682"/>
                  <a:pt x="2644345" y="1502785"/>
                </a:cubicBezTo>
                <a:cubicBezTo>
                  <a:pt x="2642931" y="1500887"/>
                  <a:pt x="2641080" y="1499371"/>
                  <a:pt x="2638792" y="1498236"/>
                </a:cubicBezTo>
                <a:cubicBezTo>
                  <a:pt x="2636503" y="1497101"/>
                  <a:pt x="2633685" y="1496534"/>
                  <a:pt x="2630336" y="1496534"/>
                </a:cubicBezTo>
                <a:close/>
                <a:moveTo>
                  <a:pt x="2225766" y="1496534"/>
                </a:moveTo>
                <a:cubicBezTo>
                  <a:pt x="2222082" y="1496534"/>
                  <a:pt x="2218752" y="1497176"/>
                  <a:pt x="2215776" y="1498459"/>
                </a:cubicBezTo>
                <a:cubicBezTo>
                  <a:pt x="2212799" y="1499743"/>
                  <a:pt x="2210260" y="1501585"/>
                  <a:pt x="2208157" y="1503985"/>
                </a:cubicBezTo>
                <a:cubicBezTo>
                  <a:pt x="2206055" y="1506385"/>
                  <a:pt x="2204446" y="1509305"/>
                  <a:pt x="2203330" y="1512747"/>
                </a:cubicBezTo>
                <a:cubicBezTo>
                  <a:pt x="2202214" y="1516189"/>
                  <a:pt x="2201656" y="1520067"/>
                  <a:pt x="2201656" y="1524383"/>
                </a:cubicBezTo>
                <a:cubicBezTo>
                  <a:pt x="2201656" y="1528923"/>
                  <a:pt x="2202195" y="1532904"/>
                  <a:pt x="2203274" y="1536327"/>
                </a:cubicBezTo>
                <a:cubicBezTo>
                  <a:pt x="2204353" y="1539750"/>
                  <a:pt x="2205953" y="1542596"/>
                  <a:pt x="2208074" y="1544866"/>
                </a:cubicBezTo>
                <a:cubicBezTo>
                  <a:pt x="2210195" y="1547136"/>
                  <a:pt x="2212808" y="1548847"/>
                  <a:pt x="2215915" y="1550000"/>
                </a:cubicBezTo>
                <a:cubicBezTo>
                  <a:pt x="2219022" y="1551154"/>
                  <a:pt x="2222640" y="1551731"/>
                  <a:pt x="2226770" y="1551731"/>
                </a:cubicBezTo>
                <a:cubicBezTo>
                  <a:pt x="2229152" y="1551731"/>
                  <a:pt x="2231393" y="1551554"/>
                  <a:pt x="2233495" y="1551200"/>
                </a:cubicBezTo>
                <a:cubicBezTo>
                  <a:pt x="2235598" y="1550847"/>
                  <a:pt x="2237449" y="1550447"/>
                  <a:pt x="2239049" y="1550000"/>
                </a:cubicBezTo>
                <a:cubicBezTo>
                  <a:pt x="2240649" y="1549554"/>
                  <a:pt x="2241951" y="1549098"/>
                  <a:pt x="2242955" y="1548633"/>
                </a:cubicBezTo>
                <a:cubicBezTo>
                  <a:pt x="2243960" y="1548168"/>
                  <a:pt x="2244565" y="1547833"/>
                  <a:pt x="2244769" y="1547629"/>
                </a:cubicBezTo>
                <a:cubicBezTo>
                  <a:pt x="2244974" y="1547424"/>
                  <a:pt x="2245141" y="1547210"/>
                  <a:pt x="2245272" y="1546987"/>
                </a:cubicBezTo>
                <a:cubicBezTo>
                  <a:pt x="2245402" y="1546763"/>
                  <a:pt x="2245495" y="1546512"/>
                  <a:pt x="2245551" y="1546233"/>
                </a:cubicBezTo>
                <a:cubicBezTo>
                  <a:pt x="2245606" y="1545954"/>
                  <a:pt x="2245653" y="1545638"/>
                  <a:pt x="2245690" y="1545284"/>
                </a:cubicBezTo>
                <a:cubicBezTo>
                  <a:pt x="2245727" y="1544931"/>
                  <a:pt x="2245746" y="1544512"/>
                  <a:pt x="2245746" y="1544029"/>
                </a:cubicBezTo>
                <a:cubicBezTo>
                  <a:pt x="2245746" y="1543359"/>
                  <a:pt x="2245718" y="1542792"/>
                  <a:pt x="2245662" y="1542327"/>
                </a:cubicBezTo>
                <a:cubicBezTo>
                  <a:pt x="2245606" y="1541861"/>
                  <a:pt x="2245521" y="1541499"/>
                  <a:pt x="2245409" y="1541238"/>
                </a:cubicBezTo>
                <a:cubicBezTo>
                  <a:pt x="2245297" y="1540978"/>
                  <a:pt x="2245138" y="1540782"/>
                  <a:pt x="2244933" y="1540652"/>
                </a:cubicBezTo>
                <a:cubicBezTo>
                  <a:pt x="2244727" y="1540522"/>
                  <a:pt x="2244494" y="1540457"/>
                  <a:pt x="2244232" y="1540457"/>
                </a:cubicBezTo>
                <a:cubicBezTo>
                  <a:pt x="2243783" y="1540457"/>
                  <a:pt x="2243119" y="1540652"/>
                  <a:pt x="2242241" y="1541043"/>
                </a:cubicBezTo>
                <a:cubicBezTo>
                  <a:pt x="2241362" y="1541434"/>
                  <a:pt x="2240240" y="1541871"/>
                  <a:pt x="2238876" y="1542354"/>
                </a:cubicBezTo>
                <a:cubicBezTo>
                  <a:pt x="2237511" y="1542838"/>
                  <a:pt x="2235894" y="1543275"/>
                  <a:pt x="2234024" y="1543666"/>
                </a:cubicBezTo>
                <a:cubicBezTo>
                  <a:pt x="2232155" y="1544057"/>
                  <a:pt x="2230024" y="1544252"/>
                  <a:pt x="2227631" y="1544252"/>
                </a:cubicBezTo>
                <a:cubicBezTo>
                  <a:pt x="2224603" y="1544252"/>
                  <a:pt x="2222042" y="1543824"/>
                  <a:pt x="2219948" y="1542968"/>
                </a:cubicBezTo>
                <a:cubicBezTo>
                  <a:pt x="2217854" y="1542113"/>
                  <a:pt x="2216153" y="1540885"/>
                  <a:pt x="2214844" y="1539285"/>
                </a:cubicBezTo>
                <a:cubicBezTo>
                  <a:pt x="2213536" y="1537685"/>
                  <a:pt x="2212601" y="1535769"/>
                  <a:pt x="2212040" y="1533536"/>
                </a:cubicBezTo>
                <a:cubicBezTo>
                  <a:pt x="2211480" y="1531304"/>
                  <a:pt x="2211199" y="1528792"/>
                  <a:pt x="2211199" y="1526002"/>
                </a:cubicBezTo>
                <a:lnTo>
                  <a:pt x="2244278" y="1526002"/>
                </a:lnTo>
                <a:cubicBezTo>
                  <a:pt x="2245213" y="1526002"/>
                  <a:pt x="2246045" y="1525695"/>
                  <a:pt x="2246774" y="1525081"/>
                </a:cubicBezTo>
                <a:cubicBezTo>
                  <a:pt x="2247502" y="1524467"/>
                  <a:pt x="2247867" y="1523435"/>
                  <a:pt x="2247867" y="1521984"/>
                </a:cubicBezTo>
                <a:lnTo>
                  <a:pt x="2247867" y="1520309"/>
                </a:lnTo>
                <a:cubicBezTo>
                  <a:pt x="2247867" y="1517035"/>
                  <a:pt x="2247448" y="1513956"/>
                  <a:pt x="2246611" y="1511073"/>
                </a:cubicBezTo>
                <a:cubicBezTo>
                  <a:pt x="2245774" y="1508189"/>
                  <a:pt x="2244462" y="1505678"/>
                  <a:pt x="2242676" y="1503538"/>
                </a:cubicBezTo>
                <a:cubicBezTo>
                  <a:pt x="2240890" y="1501399"/>
                  <a:pt x="2238611" y="1499697"/>
                  <a:pt x="2235840" y="1498432"/>
                </a:cubicBezTo>
                <a:cubicBezTo>
                  <a:pt x="2233068" y="1497167"/>
                  <a:pt x="2229710" y="1496534"/>
                  <a:pt x="2225766" y="1496534"/>
                </a:cubicBezTo>
                <a:close/>
                <a:moveTo>
                  <a:pt x="2173136" y="1496534"/>
                </a:moveTo>
                <a:cubicBezTo>
                  <a:pt x="2170271" y="1496534"/>
                  <a:pt x="2167434" y="1497269"/>
                  <a:pt x="2164625" y="1498739"/>
                </a:cubicBezTo>
                <a:cubicBezTo>
                  <a:pt x="2161816" y="1500208"/>
                  <a:pt x="2158998" y="1502524"/>
                  <a:pt x="2156170" y="1505687"/>
                </a:cubicBezTo>
                <a:lnTo>
                  <a:pt x="2156170" y="1499045"/>
                </a:lnTo>
                <a:cubicBezTo>
                  <a:pt x="2156170" y="1498748"/>
                  <a:pt x="2156105" y="1498497"/>
                  <a:pt x="2155975" y="1498292"/>
                </a:cubicBezTo>
                <a:cubicBezTo>
                  <a:pt x="2155844" y="1498087"/>
                  <a:pt x="2155630" y="1497901"/>
                  <a:pt x="2155333" y="1497734"/>
                </a:cubicBezTo>
                <a:cubicBezTo>
                  <a:pt x="2155035" y="1497566"/>
                  <a:pt x="2154617" y="1497455"/>
                  <a:pt x="2154077" y="1497399"/>
                </a:cubicBezTo>
                <a:cubicBezTo>
                  <a:pt x="2153538" y="1497343"/>
                  <a:pt x="2152859" y="1497315"/>
                  <a:pt x="2152040" y="1497315"/>
                </a:cubicBezTo>
                <a:cubicBezTo>
                  <a:pt x="2151184" y="1497315"/>
                  <a:pt x="2150496" y="1497343"/>
                  <a:pt x="2149975" y="1497399"/>
                </a:cubicBezTo>
                <a:cubicBezTo>
                  <a:pt x="2149454" y="1497455"/>
                  <a:pt x="2149026" y="1497566"/>
                  <a:pt x="2148691" y="1497734"/>
                </a:cubicBezTo>
                <a:cubicBezTo>
                  <a:pt x="2148356" y="1497901"/>
                  <a:pt x="2148133" y="1498087"/>
                  <a:pt x="2148022" y="1498292"/>
                </a:cubicBezTo>
                <a:cubicBezTo>
                  <a:pt x="2147910" y="1498497"/>
                  <a:pt x="2147854" y="1498748"/>
                  <a:pt x="2147854" y="1499045"/>
                </a:cubicBezTo>
                <a:lnTo>
                  <a:pt x="2147854" y="1549275"/>
                </a:lnTo>
                <a:cubicBezTo>
                  <a:pt x="2147854" y="1549573"/>
                  <a:pt x="2147919" y="1549824"/>
                  <a:pt x="2148050" y="1550028"/>
                </a:cubicBezTo>
                <a:cubicBezTo>
                  <a:pt x="2148180" y="1550233"/>
                  <a:pt x="2148422" y="1550410"/>
                  <a:pt x="2148775" y="1550559"/>
                </a:cubicBezTo>
                <a:cubicBezTo>
                  <a:pt x="2149129" y="1550707"/>
                  <a:pt x="2149603" y="1550819"/>
                  <a:pt x="2150198" y="1550893"/>
                </a:cubicBezTo>
                <a:cubicBezTo>
                  <a:pt x="2150794" y="1550968"/>
                  <a:pt x="2151538" y="1551005"/>
                  <a:pt x="2152431" y="1551005"/>
                </a:cubicBezTo>
                <a:cubicBezTo>
                  <a:pt x="2153361" y="1551005"/>
                  <a:pt x="2154124" y="1550968"/>
                  <a:pt x="2154719" y="1550893"/>
                </a:cubicBezTo>
                <a:cubicBezTo>
                  <a:pt x="2155314" y="1550819"/>
                  <a:pt x="2155779" y="1550707"/>
                  <a:pt x="2156114" y="1550559"/>
                </a:cubicBezTo>
                <a:cubicBezTo>
                  <a:pt x="2156449" y="1550410"/>
                  <a:pt x="2156691" y="1550233"/>
                  <a:pt x="2156840" y="1550028"/>
                </a:cubicBezTo>
                <a:cubicBezTo>
                  <a:pt x="2156989" y="1549824"/>
                  <a:pt x="2157063" y="1549573"/>
                  <a:pt x="2157063" y="1549275"/>
                </a:cubicBezTo>
                <a:lnTo>
                  <a:pt x="2157063" y="1514170"/>
                </a:lnTo>
                <a:cubicBezTo>
                  <a:pt x="2159593" y="1511008"/>
                  <a:pt x="2162011" y="1508608"/>
                  <a:pt x="2164318" y="1506971"/>
                </a:cubicBezTo>
                <a:cubicBezTo>
                  <a:pt x="2166625" y="1505333"/>
                  <a:pt x="2168932" y="1504515"/>
                  <a:pt x="2171239" y="1504515"/>
                </a:cubicBezTo>
                <a:cubicBezTo>
                  <a:pt x="2173025" y="1504515"/>
                  <a:pt x="2174597" y="1504850"/>
                  <a:pt x="2175955" y="1505519"/>
                </a:cubicBezTo>
                <a:cubicBezTo>
                  <a:pt x="2177313" y="1506189"/>
                  <a:pt x="2178420" y="1507157"/>
                  <a:pt x="2179276" y="1508422"/>
                </a:cubicBezTo>
                <a:cubicBezTo>
                  <a:pt x="2180131" y="1509687"/>
                  <a:pt x="2180782" y="1511194"/>
                  <a:pt x="2181229" y="1512942"/>
                </a:cubicBezTo>
                <a:cubicBezTo>
                  <a:pt x="2181675" y="1514691"/>
                  <a:pt x="2181899" y="1516998"/>
                  <a:pt x="2181899" y="1519863"/>
                </a:cubicBezTo>
                <a:lnTo>
                  <a:pt x="2181899" y="1549275"/>
                </a:lnTo>
                <a:cubicBezTo>
                  <a:pt x="2181899" y="1549573"/>
                  <a:pt x="2181973" y="1549824"/>
                  <a:pt x="2182122" y="1550028"/>
                </a:cubicBezTo>
                <a:cubicBezTo>
                  <a:pt x="2182271" y="1550233"/>
                  <a:pt x="2182513" y="1550410"/>
                  <a:pt x="2182847" y="1550559"/>
                </a:cubicBezTo>
                <a:cubicBezTo>
                  <a:pt x="2183182" y="1550707"/>
                  <a:pt x="2183647" y="1550819"/>
                  <a:pt x="2184243" y="1550893"/>
                </a:cubicBezTo>
                <a:cubicBezTo>
                  <a:pt x="2184838" y="1550968"/>
                  <a:pt x="2185601" y="1551005"/>
                  <a:pt x="2186531" y="1551005"/>
                </a:cubicBezTo>
                <a:cubicBezTo>
                  <a:pt x="2187424" y="1551005"/>
                  <a:pt x="2188168" y="1550968"/>
                  <a:pt x="2188763" y="1550893"/>
                </a:cubicBezTo>
                <a:cubicBezTo>
                  <a:pt x="2189359" y="1550819"/>
                  <a:pt x="2189824" y="1550707"/>
                  <a:pt x="2190159" y="1550559"/>
                </a:cubicBezTo>
                <a:cubicBezTo>
                  <a:pt x="2190493" y="1550410"/>
                  <a:pt x="2190735" y="1550233"/>
                  <a:pt x="2190884" y="1550028"/>
                </a:cubicBezTo>
                <a:cubicBezTo>
                  <a:pt x="2191033" y="1549824"/>
                  <a:pt x="2191107" y="1549573"/>
                  <a:pt x="2191107" y="1549275"/>
                </a:cubicBezTo>
                <a:lnTo>
                  <a:pt x="2191107" y="1518635"/>
                </a:lnTo>
                <a:cubicBezTo>
                  <a:pt x="2191107" y="1515063"/>
                  <a:pt x="2190800" y="1512003"/>
                  <a:pt x="2190186" y="1509454"/>
                </a:cubicBezTo>
                <a:cubicBezTo>
                  <a:pt x="2189573" y="1506905"/>
                  <a:pt x="2188559" y="1504682"/>
                  <a:pt x="2187145" y="1502785"/>
                </a:cubicBezTo>
                <a:cubicBezTo>
                  <a:pt x="2185731" y="1500887"/>
                  <a:pt x="2183880" y="1499371"/>
                  <a:pt x="2181592" y="1498236"/>
                </a:cubicBezTo>
                <a:cubicBezTo>
                  <a:pt x="2179303" y="1497101"/>
                  <a:pt x="2176485" y="1496534"/>
                  <a:pt x="2173136" y="1496534"/>
                </a:cubicBezTo>
                <a:close/>
                <a:moveTo>
                  <a:pt x="2020495" y="1496534"/>
                </a:moveTo>
                <a:cubicBezTo>
                  <a:pt x="2017444" y="1496534"/>
                  <a:pt x="2014774" y="1496943"/>
                  <a:pt x="2012486" y="1497762"/>
                </a:cubicBezTo>
                <a:cubicBezTo>
                  <a:pt x="2010198" y="1498580"/>
                  <a:pt x="2008291" y="1499669"/>
                  <a:pt x="2006765" y="1501027"/>
                </a:cubicBezTo>
                <a:cubicBezTo>
                  <a:pt x="2005240" y="1502385"/>
                  <a:pt x="2004096" y="1503966"/>
                  <a:pt x="2003333" y="1505771"/>
                </a:cubicBezTo>
                <a:cubicBezTo>
                  <a:pt x="2002570" y="1507575"/>
                  <a:pt x="2002189" y="1509463"/>
                  <a:pt x="2002189" y="1511435"/>
                </a:cubicBezTo>
                <a:cubicBezTo>
                  <a:pt x="2002189" y="1513668"/>
                  <a:pt x="2002552" y="1515584"/>
                  <a:pt x="2003277" y="1517184"/>
                </a:cubicBezTo>
                <a:cubicBezTo>
                  <a:pt x="2004003" y="1518784"/>
                  <a:pt x="2004961" y="1520160"/>
                  <a:pt x="2006151" y="1521314"/>
                </a:cubicBezTo>
                <a:cubicBezTo>
                  <a:pt x="2007342" y="1522467"/>
                  <a:pt x="2008691" y="1523444"/>
                  <a:pt x="2010198" y="1524244"/>
                </a:cubicBezTo>
                <a:cubicBezTo>
                  <a:pt x="2011704" y="1525044"/>
                  <a:pt x="2013249" y="1525760"/>
                  <a:pt x="2014830" y="1526393"/>
                </a:cubicBezTo>
                <a:cubicBezTo>
                  <a:pt x="2016411" y="1527025"/>
                  <a:pt x="2017946" y="1527630"/>
                  <a:pt x="2019434" y="1528206"/>
                </a:cubicBezTo>
                <a:cubicBezTo>
                  <a:pt x="2020922" y="1528783"/>
                  <a:pt x="2022262" y="1529444"/>
                  <a:pt x="2023453" y="1530188"/>
                </a:cubicBezTo>
                <a:cubicBezTo>
                  <a:pt x="2024643" y="1530932"/>
                  <a:pt x="2025601" y="1531788"/>
                  <a:pt x="2026327" y="1532755"/>
                </a:cubicBezTo>
                <a:cubicBezTo>
                  <a:pt x="2027052" y="1533722"/>
                  <a:pt x="2027415" y="1534913"/>
                  <a:pt x="2027415" y="1536327"/>
                </a:cubicBezTo>
                <a:cubicBezTo>
                  <a:pt x="2027415" y="1537704"/>
                  <a:pt x="2027164" y="1538894"/>
                  <a:pt x="2026662" y="1539899"/>
                </a:cubicBezTo>
                <a:cubicBezTo>
                  <a:pt x="2026159" y="1540903"/>
                  <a:pt x="2025443" y="1541731"/>
                  <a:pt x="2024513" y="1542382"/>
                </a:cubicBezTo>
                <a:cubicBezTo>
                  <a:pt x="2023583" y="1543033"/>
                  <a:pt x="2022485" y="1543526"/>
                  <a:pt x="2021220" y="1543861"/>
                </a:cubicBezTo>
                <a:cubicBezTo>
                  <a:pt x="2019955" y="1544196"/>
                  <a:pt x="2018541" y="1544364"/>
                  <a:pt x="2016979" y="1544364"/>
                </a:cubicBezTo>
                <a:cubicBezTo>
                  <a:pt x="2014895" y="1544364"/>
                  <a:pt x="2013053" y="1544112"/>
                  <a:pt x="2011453" y="1543610"/>
                </a:cubicBezTo>
                <a:cubicBezTo>
                  <a:pt x="2009853" y="1543108"/>
                  <a:pt x="2008467" y="1542559"/>
                  <a:pt x="2007295" y="1541964"/>
                </a:cubicBezTo>
                <a:cubicBezTo>
                  <a:pt x="2006123" y="1541368"/>
                  <a:pt x="2005137" y="1540820"/>
                  <a:pt x="2004337" y="1540317"/>
                </a:cubicBezTo>
                <a:cubicBezTo>
                  <a:pt x="2003537" y="1539815"/>
                  <a:pt x="2002933" y="1539564"/>
                  <a:pt x="2002524" y="1539564"/>
                </a:cubicBezTo>
                <a:cubicBezTo>
                  <a:pt x="2002263" y="1539564"/>
                  <a:pt x="2002031" y="1539629"/>
                  <a:pt x="2001826" y="1539759"/>
                </a:cubicBezTo>
                <a:cubicBezTo>
                  <a:pt x="2001621" y="1539889"/>
                  <a:pt x="2001463" y="1540103"/>
                  <a:pt x="2001352" y="1540401"/>
                </a:cubicBezTo>
                <a:cubicBezTo>
                  <a:pt x="2001240" y="1540699"/>
                  <a:pt x="2001147" y="1541089"/>
                  <a:pt x="2001073" y="1541573"/>
                </a:cubicBezTo>
                <a:cubicBezTo>
                  <a:pt x="2000998" y="1542057"/>
                  <a:pt x="2000961" y="1542652"/>
                  <a:pt x="2000961" y="1543359"/>
                </a:cubicBezTo>
                <a:cubicBezTo>
                  <a:pt x="2000961" y="1544512"/>
                  <a:pt x="2001054" y="1545424"/>
                  <a:pt x="2001240" y="1546094"/>
                </a:cubicBezTo>
                <a:cubicBezTo>
                  <a:pt x="2001426" y="1546763"/>
                  <a:pt x="2001724" y="1547284"/>
                  <a:pt x="2002133" y="1547656"/>
                </a:cubicBezTo>
                <a:cubicBezTo>
                  <a:pt x="2002542" y="1548029"/>
                  <a:pt x="2003193" y="1548447"/>
                  <a:pt x="2004086" y="1548912"/>
                </a:cubicBezTo>
                <a:cubicBezTo>
                  <a:pt x="2004979" y="1549377"/>
                  <a:pt x="2006068" y="1549824"/>
                  <a:pt x="2007351" y="1550252"/>
                </a:cubicBezTo>
                <a:cubicBezTo>
                  <a:pt x="2008635" y="1550680"/>
                  <a:pt x="2010086" y="1551033"/>
                  <a:pt x="2011704" y="1551312"/>
                </a:cubicBezTo>
                <a:cubicBezTo>
                  <a:pt x="2013323" y="1551591"/>
                  <a:pt x="2015025" y="1551731"/>
                  <a:pt x="2016811" y="1551731"/>
                </a:cubicBezTo>
                <a:cubicBezTo>
                  <a:pt x="2019713" y="1551731"/>
                  <a:pt x="2022374" y="1551377"/>
                  <a:pt x="2024792" y="1550670"/>
                </a:cubicBezTo>
                <a:cubicBezTo>
                  <a:pt x="2027210" y="1549963"/>
                  <a:pt x="2029294" y="1548921"/>
                  <a:pt x="2031043" y="1547545"/>
                </a:cubicBezTo>
                <a:cubicBezTo>
                  <a:pt x="2032792" y="1546168"/>
                  <a:pt x="2034140" y="1544475"/>
                  <a:pt x="2035089" y="1542466"/>
                </a:cubicBezTo>
                <a:cubicBezTo>
                  <a:pt x="2036038" y="1540457"/>
                  <a:pt x="2036512" y="1538169"/>
                  <a:pt x="2036512" y="1535601"/>
                </a:cubicBezTo>
                <a:cubicBezTo>
                  <a:pt x="2036512" y="1533443"/>
                  <a:pt x="2036149" y="1531583"/>
                  <a:pt x="2035424" y="1530020"/>
                </a:cubicBezTo>
                <a:cubicBezTo>
                  <a:pt x="2034698" y="1528458"/>
                  <a:pt x="2033740" y="1527118"/>
                  <a:pt x="2032550" y="1526002"/>
                </a:cubicBezTo>
                <a:cubicBezTo>
                  <a:pt x="2031359" y="1524886"/>
                  <a:pt x="2029992" y="1523937"/>
                  <a:pt x="2028448" y="1523156"/>
                </a:cubicBezTo>
                <a:cubicBezTo>
                  <a:pt x="2026904" y="1522374"/>
                  <a:pt x="2025341" y="1521667"/>
                  <a:pt x="2023760" y="1521035"/>
                </a:cubicBezTo>
                <a:cubicBezTo>
                  <a:pt x="2022178" y="1520402"/>
                  <a:pt x="2020625" y="1519788"/>
                  <a:pt x="2019099" y="1519193"/>
                </a:cubicBezTo>
                <a:cubicBezTo>
                  <a:pt x="2017574" y="1518598"/>
                  <a:pt x="2016216" y="1517928"/>
                  <a:pt x="2015025" y="1517184"/>
                </a:cubicBezTo>
                <a:cubicBezTo>
                  <a:pt x="2013835" y="1516440"/>
                  <a:pt x="2012867" y="1515575"/>
                  <a:pt x="2012123" y="1514589"/>
                </a:cubicBezTo>
                <a:cubicBezTo>
                  <a:pt x="2011379" y="1513603"/>
                  <a:pt x="2011007" y="1512384"/>
                  <a:pt x="2011007" y="1510933"/>
                </a:cubicBezTo>
                <a:cubicBezTo>
                  <a:pt x="2011007" y="1509891"/>
                  <a:pt x="2011202" y="1508924"/>
                  <a:pt x="2011593" y="1508031"/>
                </a:cubicBezTo>
                <a:cubicBezTo>
                  <a:pt x="2011983" y="1507138"/>
                  <a:pt x="2012560" y="1506366"/>
                  <a:pt x="2013323" y="1505715"/>
                </a:cubicBezTo>
                <a:cubicBezTo>
                  <a:pt x="2014086" y="1505064"/>
                  <a:pt x="2015062" y="1504561"/>
                  <a:pt x="2016253" y="1504208"/>
                </a:cubicBezTo>
                <a:cubicBezTo>
                  <a:pt x="2017444" y="1503854"/>
                  <a:pt x="2018820" y="1503678"/>
                  <a:pt x="2020383" y="1503678"/>
                </a:cubicBezTo>
                <a:cubicBezTo>
                  <a:pt x="2022132" y="1503678"/>
                  <a:pt x="2023685" y="1503882"/>
                  <a:pt x="2025043" y="1504292"/>
                </a:cubicBezTo>
                <a:cubicBezTo>
                  <a:pt x="2026401" y="1504701"/>
                  <a:pt x="2027583" y="1505138"/>
                  <a:pt x="2028587" y="1505603"/>
                </a:cubicBezTo>
                <a:cubicBezTo>
                  <a:pt x="2029592" y="1506068"/>
                  <a:pt x="2030410" y="1506505"/>
                  <a:pt x="2031043" y="1506915"/>
                </a:cubicBezTo>
                <a:cubicBezTo>
                  <a:pt x="2031675" y="1507324"/>
                  <a:pt x="2032159" y="1507529"/>
                  <a:pt x="2032494" y="1507529"/>
                </a:cubicBezTo>
                <a:cubicBezTo>
                  <a:pt x="2032717" y="1507529"/>
                  <a:pt x="2032922" y="1507464"/>
                  <a:pt x="2033108" y="1507333"/>
                </a:cubicBezTo>
                <a:cubicBezTo>
                  <a:pt x="2033294" y="1507203"/>
                  <a:pt x="2033452" y="1506989"/>
                  <a:pt x="2033582" y="1506692"/>
                </a:cubicBezTo>
                <a:cubicBezTo>
                  <a:pt x="2033712" y="1506394"/>
                  <a:pt x="2033805" y="1506012"/>
                  <a:pt x="2033861" y="1505547"/>
                </a:cubicBezTo>
                <a:cubicBezTo>
                  <a:pt x="2033917" y="1505082"/>
                  <a:pt x="2033945" y="1504533"/>
                  <a:pt x="2033945" y="1503901"/>
                </a:cubicBezTo>
                <a:cubicBezTo>
                  <a:pt x="2033945" y="1503306"/>
                  <a:pt x="2033917" y="1502803"/>
                  <a:pt x="2033861" y="1502394"/>
                </a:cubicBezTo>
                <a:cubicBezTo>
                  <a:pt x="2033805" y="1501985"/>
                  <a:pt x="2033750" y="1501641"/>
                  <a:pt x="2033694" y="1501362"/>
                </a:cubicBezTo>
                <a:cubicBezTo>
                  <a:pt x="2033638" y="1501083"/>
                  <a:pt x="2033545" y="1500831"/>
                  <a:pt x="2033415" y="1500608"/>
                </a:cubicBezTo>
                <a:cubicBezTo>
                  <a:pt x="2033285" y="1500385"/>
                  <a:pt x="2033024" y="1500124"/>
                  <a:pt x="2032633" y="1499827"/>
                </a:cubicBezTo>
                <a:cubicBezTo>
                  <a:pt x="2032243" y="1499529"/>
                  <a:pt x="2031666" y="1499185"/>
                  <a:pt x="2030903" y="1498794"/>
                </a:cubicBezTo>
                <a:cubicBezTo>
                  <a:pt x="2030141" y="1498404"/>
                  <a:pt x="2029220" y="1498041"/>
                  <a:pt x="2028141" y="1497706"/>
                </a:cubicBezTo>
                <a:cubicBezTo>
                  <a:pt x="2027062" y="1497371"/>
                  <a:pt x="2025852" y="1497092"/>
                  <a:pt x="2024513" y="1496869"/>
                </a:cubicBezTo>
                <a:cubicBezTo>
                  <a:pt x="2023173" y="1496646"/>
                  <a:pt x="2021834" y="1496534"/>
                  <a:pt x="2020495" y="1496534"/>
                </a:cubicBezTo>
                <a:close/>
                <a:moveTo>
                  <a:pt x="1959066" y="1496534"/>
                </a:moveTo>
                <a:cubicBezTo>
                  <a:pt x="1955382" y="1496534"/>
                  <a:pt x="1952052" y="1497176"/>
                  <a:pt x="1949076" y="1498459"/>
                </a:cubicBezTo>
                <a:cubicBezTo>
                  <a:pt x="1946099" y="1499743"/>
                  <a:pt x="1943560" y="1501585"/>
                  <a:pt x="1941458" y="1503985"/>
                </a:cubicBezTo>
                <a:cubicBezTo>
                  <a:pt x="1939355" y="1506385"/>
                  <a:pt x="1937746" y="1509305"/>
                  <a:pt x="1936630" y="1512747"/>
                </a:cubicBezTo>
                <a:cubicBezTo>
                  <a:pt x="1935514" y="1516189"/>
                  <a:pt x="1934956" y="1520067"/>
                  <a:pt x="1934956" y="1524383"/>
                </a:cubicBezTo>
                <a:cubicBezTo>
                  <a:pt x="1934956" y="1528923"/>
                  <a:pt x="1935495" y="1532904"/>
                  <a:pt x="1936574" y="1536327"/>
                </a:cubicBezTo>
                <a:cubicBezTo>
                  <a:pt x="1937653" y="1539750"/>
                  <a:pt x="1939253" y="1542596"/>
                  <a:pt x="1941374" y="1544866"/>
                </a:cubicBezTo>
                <a:cubicBezTo>
                  <a:pt x="1943495" y="1547136"/>
                  <a:pt x="1946108" y="1548847"/>
                  <a:pt x="1949215" y="1550000"/>
                </a:cubicBezTo>
                <a:cubicBezTo>
                  <a:pt x="1952322" y="1551154"/>
                  <a:pt x="1955940" y="1551731"/>
                  <a:pt x="1960070" y="1551731"/>
                </a:cubicBezTo>
                <a:cubicBezTo>
                  <a:pt x="1962452" y="1551731"/>
                  <a:pt x="1964693" y="1551554"/>
                  <a:pt x="1966796" y="1551200"/>
                </a:cubicBezTo>
                <a:cubicBezTo>
                  <a:pt x="1968898" y="1550847"/>
                  <a:pt x="1970749" y="1550447"/>
                  <a:pt x="1972349" y="1550000"/>
                </a:cubicBezTo>
                <a:cubicBezTo>
                  <a:pt x="1973949" y="1549554"/>
                  <a:pt x="1975251" y="1549098"/>
                  <a:pt x="1976255" y="1548633"/>
                </a:cubicBezTo>
                <a:cubicBezTo>
                  <a:pt x="1977260" y="1548168"/>
                  <a:pt x="1977865" y="1547833"/>
                  <a:pt x="1978069" y="1547629"/>
                </a:cubicBezTo>
                <a:cubicBezTo>
                  <a:pt x="1978274" y="1547424"/>
                  <a:pt x="1978441" y="1547210"/>
                  <a:pt x="1978572" y="1546987"/>
                </a:cubicBezTo>
                <a:cubicBezTo>
                  <a:pt x="1978702" y="1546763"/>
                  <a:pt x="1978795" y="1546512"/>
                  <a:pt x="1978851" y="1546233"/>
                </a:cubicBezTo>
                <a:cubicBezTo>
                  <a:pt x="1978906" y="1545954"/>
                  <a:pt x="1978953" y="1545638"/>
                  <a:pt x="1978990" y="1545284"/>
                </a:cubicBezTo>
                <a:cubicBezTo>
                  <a:pt x="1979027" y="1544931"/>
                  <a:pt x="1979046" y="1544512"/>
                  <a:pt x="1979046" y="1544029"/>
                </a:cubicBezTo>
                <a:cubicBezTo>
                  <a:pt x="1979046" y="1543359"/>
                  <a:pt x="1979018" y="1542792"/>
                  <a:pt x="1978962" y="1542327"/>
                </a:cubicBezTo>
                <a:cubicBezTo>
                  <a:pt x="1978906" y="1541861"/>
                  <a:pt x="1978822" y="1541499"/>
                  <a:pt x="1978709" y="1541238"/>
                </a:cubicBezTo>
                <a:cubicBezTo>
                  <a:pt x="1978597" y="1540978"/>
                  <a:pt x="1978438" y="1540782"/>
                  <a:pt x="1978233" y="1540652"/>
                </a:cubicBezTo>
                <a:cubicBezTo>
                  <a:pt x="1978027" y="1540522"/>
                  <a:pt x="1977794" y="1540457"/>
                  <a:pt x="1977532" y="1540457"/>
                </a:cubicBezTo>
                <a:cubicBezTo>
                  <a:pt x="1977083" y="1540457"/>
                  <a:pt x="1976420" y="1540652"/>
                  <a:pt x="1975541" y="1541043"/>
                </a:cubicBezTo>
                <a:cubicBezTo>
                  <a:pt x="1974662" y="1541434"/>
                  <a:pt x="1973540" y="1541871"/>
                  <a:pt x="1972176" y="1542354"/>
                </a:cubicBezTo>
                <a:cubicBezTo>
                  <a:pt x="1970811" y="1542838"/>
                  <a:pt x="1969194" y="1543275"/>
                  <a:pt x="1967324" y="1543666"/>
                </a:cubicBezTo>
                <a:cubicBezTo>
                  <a:pt x="1965455" y="1544057"/>
                  <a:pt x="1963324" y="1544252"/>
                  <a:pt x="1960931" y="1544252"/>
                </a:cubicBezTo>
                <a:cubicBezTo>
                  <a:pt x="1957903" y="1544252"/>
                  <a:pt x="1955342" y="1543824"/>
                  <a:pt x="1953248" y="1542968"/>
                </a:cubicBezTo>
                <a:cubicBezTo>
                  <a:pt x="1951154" y="1542113"/>
                  <a:pt x="1949453" y="1540885"/>
                  <a:pt x="1948144" y="1539285"/>
                </a:cubicBezTo>
                <a:cubicBezTo>
                  <a:pt x="1946836" y="1537685"/>
                  <a:pt x="1945901" y="1535769"/>
                  <a:pt x="1945340" y="1533536"/>
                </a:cubicBezTo>
                <a:cubicBezTo>
                  <a:pt x="1944780" y="1531304"/>
                  <a:pt x="1944499" y="1528792"/>
                  <a:pt x="1944499" y="1526002"/>
                </a:cubicBezTo>
                <a:lnTo>
                  <a:pt x="1977578" y="1526002"/>
                </a:lnTo>
                <a:cubicBezTo>
                  <a:pt x="1978513" y="1526002"/>
                  <a:pt x="1979345" y="1525695"/>
                  <a:pt x="1980074" y="1525081"/>
                </a:cubicBezTo>
                <a:cubicBezTo>
                  <a:pt x="1980802" y="1524467"/>
                  <a:pt x="1981167" y="1523435"/>
                  <a:pt x="1981167" y="1521984"/>
                </a:cubicBezTo>
                <a:lnTo>
                  <a:pt x="1981167" y="1520309"/>
                </a:lnTo>
                <a:cubicBezTo>
                  <a:pt x="1981167" y="1517035"/>
                  <a:pt x="1980748" y="1513956"/>
                  <a:pt x="1979911" y="1511073"/>
                </a:cubicBezTo>
                <a:cubicBezTo>
                  <a:pt x="1979074" y="1508189"/>
                  <a:pt x="1977762" y="1505678"/>
                  <a:pt x="1975976" y="1503538"/>
                </a:cubicBezTo>
                <a:cubicBezTo>
                  <a:pt x="1974190" y="1501399"/>
                  <a:pt x="1971912" y="1499697"/>
                  <a:pt x="1969140" y="1498432"/>
                </a:cubicBezTo>
                <a:cubicBezTo>
                  <a:pt x="1966368" y="1497167"/>
                  <a:pt x="1963010" y="1496534"/>
                  <a:pt x="1959066" y="1496534"/>
                </a:cubicBezTo>
                <a:close/>
                <a:moveTo>
                  <a:pt x="1872764" y="1486432"/>
                </a:moveTo>
                <a:lnTo>
                  <a:pt x="1882531" y="1486432"/>
                </a:lnTo>
                <a:cubicBezTo>
                  <a:pt x="1887517" y="1486432"/>
                  <a:pt x="1891591" y="1487121"/>
                  <a:pt x="1894753" y="1488497"/>
                </a:cubicBezTo>
                <a:cubicBezTo>
                  <a:pt x="1897916" y="1489874"/>
                  <a:pt x="1900530" y="1491790"/>
                  <a:pt x="1902595" y="1494246"/>
                </a:cubicBezTo>
                <a:cubicBezTo>
                  <a:pt x="1904660" y="1496701"/>
                  <a:pt x="1906176" y="1499613"/>
                  <a:pt x="1907143" y="1502980"/>
                </a:cubicBezTo>
                <a:cubicBezTo>
                  <a:pt x="1908111" y="1506347"/>
                  <a:pt x="1908594" y="1509984"/>
                  <a:pt x="1908594" y="1513891"/>
                </a:cubicBezTo>
                <a:cubicBezTo>
                  <a:pt x="1908594" y="1518802"/>
                  <a:pt x="1908064" y="1523053"/>
                  <a:pt x="1907004" y="1526644"/>
                </a:cubicBezTo>
                <a:cubicBezTo>
                  <a:pt x="1905943" y="1530234"/>
                  <a:pt x="1904353" y="1533220"/>
                  <a:pt x="1902232" y="1535601"/>
                </a:cubicBezTo>
                <a:cubicBezTo>
                  <a:pt x="1900111" y="1537983"/>
                  <a:pt x="1897470" y="1539750"/>
                  <a:pt x="1894307" y="1540903"/>
                </a:cubicBezTo>
                <a:cubicBezTo>
                  <a:pt x="1891144" y="1542057"/>
                  <a:pt x="1887256" y="1542633"/>
                  <a:pt x="1882643" y="1542633"/>
                </a:cubicBezTo>
                <a:lnTo>
                  <a:pt x="1872764" y="1542633"/>
                </a:lnTo>
                <a:close/>
                <a:moveTo>
                  <a:pt x="1866737" y="1478451"/>
                </a:moveTo>
                <a:cubicBezTo>
                  <a:pt x="1865881" y="1478451"/>
                  <a:pt x="1865072" y="1478740"/>
                  <a:pt x="1864309" y="1479316"/>
                </a:cubicBezTo>
                <a:cubicBezTo>
                  <a:pt x="1863546" y="1479893"/>
                  <a:pt x="1863165" y="1480907"/>
                  <a:pt x="1863165" y="1482358"/>
                </a:cubicBezTo>
                <a:lnTo>
                  <a:pt x="1863165" y="1546763"/>
                </a:lnTo>
                <a:cubicBezTo>
                  <a:pt x="1863165" y="1548215"/>
                  <a:pt x="1863546" y="1549228"/>
                  <a:pt x="1864309" y="1549805"/>
                </a:cubicBezTo>
                <a:cubicBezTo>
                  <a:pt x="1865072" y="1550382"/>
                  <a:pt x="1865881" y="1550670"/>
                  <a:pt x="1866737" y="1550670"/>
                </a:cubicBezTo>
                <a:lnTo>
                  <a:pt x="1882029" y="1550670"/>
                </a:lnTo>
                <a:cubicBezTo>
                  <a:pt x="1888205" y="1550670"/>
                  <a:pt x="1893526" y="1549907"/>
                  <a:pt x="1897990" y="1548382"/>
                </a:cubicBezTo>
                <a:cubicBezTo>
                  <a:pt x="1902455" y="1546856"/>
                  <a:pt x="1906222" y="1544559"/>
                  <a:pt x="1909292" y="1541489"/>
                </a:cubicBezTo>
                <a:cubicBezTo>
                  <a:pt x="1912362" y="1538420"/>
                  <a:pt x="1914696" y="1534550"/>
                  <a:pt x="1916296" y="1529881"/>
                </a:cubicBezTo>
                <a:cubicBezTo>
                  <a:pt x="1917896" y="1525211"/>
                  <a:pt x="1918696" y="1519751"/>
                  <a:pt x="1918696" y="1513500"/>
                </a:cubicBezTo>
                <a:cubicBezTo>
                  <a:pt x="1918696" y="1508068"/>
                  <a:pt x="1917943" y="1503194"/>
                  <a:pt x="1916436" y="1498878"/>
                </a:cubicBezTo>
                <a:cubicBezTo>
                  <a:pt x="1914929" y="1494562"/>
                  <a:pt x="1912715" y="1490888"/>
                  <a:pt x="1909794" y="1487855"/>
                </a:cubicBezTo>
                <a:cubicBezTo>
                  <a:pt x="1906874" y="1484823"/>
                  <a:pt x="1903255" y="1482498"/>
                  <a:pt x="1898939" y="1480879"/>
                </a:cubicBezTo>
                <a:cubicBezTo>
                  <a:pt x="1894623" y="1479261"/>
                  <a:pt x="1889340" y="1478451"/>
                  <a:pt x="1883089" y="1478451"/>
                </a:cubicBezTo>
                <a:close/>
                <a:moveTo>
                  <a:pt x="2479220" y="1478117"/>
                </a:moveTo>
                <a:cubicBezTo>
                  <a:pt x="2477992" y="1478117"/>
                  <a:pt x="2477016" y="1478154"/>
                  <a:pt x="2476290" y="1478228"/>
                </a:cubicBezTo>
                <a:cubicBezTo>
                  <a:pt x="2475564" y="1478303"/>
                  <a:pt x="2475062" y="1478470"/>
                  <a:pt x="2474783" y="1478730"/>
                </a:cubicBezTo>
                <a:cubicBezTo>
                  <a:pt x="2474504" y="1478991"/>
                  <a:pt x="2474411" y="1479363"/>
                  <a:pt x="2474504" y="1479847"/>
                </a:cubicBezTo>
                <a:cubicBezTo>
                  <a:pt x="2474597" y="1480330"/>
                  <a:pt x="2474848" y="1481000"/>
                  <a:pt x="2475257" y="1481856"/>
                </a:cubicBezTo>
                <a:lnTo>
                  <a:pt x="2495684" y="1522598"/>
                </a:lnTo>
                <a:lnTo>
                  <a:pt x="2495684" y="1549219"/>
                </a:lnTo>
                <a:cubicBezTo>
                  <a:pt x="2495684" y="1549517"/>
                  <a:pt x="2495758" y="1549777"/>
                  <a:pt x="2495906" y="1550000"/>
                </a:cubicBezTo>
                <a:cubicBezTo>
                  <a:pt x="2496054" y="1550224"/>
                  <a:pt x="2496322" y="1550400"/>
                  <a:pt x="2496711" y="1550531"/>
                </a:cubicBezTo>
                <a:cubicBezTo>
                  <a:pt x="2497099" y="1550661"/>
                  <a:pt x="2497598" y="1550773"/>
                  <a:pt x="2498209" y="1550866"/>
                </a:cubicBezTo>
                <a:cubicBezTo>
                  <a:pt x="2498819" y="1550959"/>
                  <a:pt x="2499587" y="1551005"/>
                  <a:pt x="2500512" y="1551005"/>
                </a:cubicBezTo>
                <a:cubicBezTo>
                  <a:pt x="2501399" y="1551005"/>
                  <a:pt x="2502158" y="1550959"/>
                  <a:pt x="2502786" y="1550866"/>
                </a:cubicBezTo>
                <a:cubicBezTo>
                  <a:pt x="2503415" y="1550773"/>
                  <a:pt x="2503914" y="1550661"/>
                  <a:pt x="2504284" y="1550531"/>
                </a:cubicBezTo>
                <a:cubicBezTo>
                  <a:pt x="2504655" y="1550400"/>
                  <a:pt x="2504914" y="1550224"/>
                  <a:pt x="2505061" y="1550000"/>
                </a:cubicBezTo>
                <a:cubicBezTo>
                  <a:pt x="2505209" y="1549777"/>
                  <a:pt x="2505284" y="1549517"/>
                  <a:pt x="2505284" y="1549219"/>
                </a:cubicBezTo>
                <a:lnTo>
                  <a:pt x="2505284" y="1522598"/>
                </a:lnTo>
                <a:lnTo>
                  <a:pt x="2525710" y="1481856"/>
                </a:lnTo>
                <a:cubicBezTo>
                  <a:pt x="2526119" y="1481037"/>
                  <a:pt x="2526371" y="1480386"/>
                  <a:pt x="2526464" y="1479902"/>
                </a:cubicBezTo>
                <a:cubicBezTo>
                  <a:pt x="2526557" y="1479419"/>
                  <a:pt x="2526454" y="1479047"/>
                  <a:pt x="2526157" y="1478786"/>
                </a:cubicBezTo>
                <a:cubicBezTo>
                  <a:pt x="2525859" y="1478526"/>
                  <a:pt x="2525329" y="1478349"/>
                  <a:pt x="2524566" y="1478256"/>
                </a:cubicBezTo>
                <a:cubicBezTo>
                  <a:pt x="2523803" y="1478163"/>
                  <a:pt x="2522752" y="1478117"/>
                  <a:pt x="2521413" y="1478117"/>
                </a:cubicBezTo>
                <a:cubicBezTo>
                  <a:pt x="2520445" y="1478117"/>
                  <a:pt x="2519645" y="1478154"/>
                  <a:pt x="2519013" y="1478228"/>
                </a:cubicBezTo>
                <a:cubicBezTo>
                  <a:pt x="2518380" y="1478303"/>
                  <a:pt x="2517887" y="1478405"/>
                  <a:pt x="2517534" y="1478535"/>
                </a:cubicBezTo>
                <a:cubicBezTo>
                  <a:pt x="2517180" y="1478665"/>
                  <a:pt x="2516901" y="1478861"/>
                  <a:pt x="2516697" y="1479121"/>
                </a:cubicBezTo>
                <a:cubicBezTo>
                  <a:pt x="2516492" y="1479382"/>
                  <a:pt x="2516334" y="1479698"/>
                  <a:pt x="2516222" y="1480070"/>
                </a:cubicBezTo>
                <a:lnTo>
                  <a:pt x="2506177" y="1500943"/>
                </a:lnTo>
                <a:cubicBezTo>
                  <a:pt x="2505248" y="1502989"/>
                  <a:pt x="2504331" y="1505064"/>
                  <a:pt x="2503424" y="1507166"/>
                </a:cubicBezTo>
                <a:cubicBezTo>
                  <a:pt x="2502518" y="1509268"/>
                  <a:pt x="2501640" y="1511380"/>
                  <a:pt x="2500789" y="1513500"/>
                </a:cubicBezTo>
                <a:lnTo>
                  <a:pt x="2500678" y="1513500"/>
                </a:lnTo>
                <a:cubicBezTo>
                  <a:pt x="2499716" y="1511305"/>
                  <a:pt x="2498773" y="1509129"/>
                  <a:pt x="2497848" y="1506971"/>
                </a:cubicBezTo>
                <a:cubicBezTo>
                  <a:pt x="2496923" y="1504813"/>
                  <a:pt x="2495997" y="1502748"/>
                  <a:pt x="2495070" y="1500776"/>
                </a:cubicBezTo>
                <a:lnTo>
                  <a:pt x="2485080" y="1480014"/>
                </a:lnTo>
                <a:cubicBezTo>
                  <a:pt x="2484894" y="1479642"/>
                  <a:pt x="2484699" y="1479335"/>
                  <a:pt x="2484494" y="1479093"/>
                </a:cubicBezTo>
                <a:cubicBezTo>
                  <a:pt x="2484289" y="1478851"/>
                  <a:pt x="2483983" y="1478665"/>
                  <a:pt x="2483573" y="1478535"/>
                </a:cubicBezTo>
                <a:cubicBezTo>
                  <a:pt x="2483164" y="1478405"/>
                  <a:pt x="2482615" y="1478303"/>
                  <a:pt x="2481927" y="1478228"/>
                </a:cubicBezTo>
                <a:cubicBezTo>
                  <a:pt x="2481238" y="1478154"/>
                  <a:pt x="2480336" y="1478117"/>
                  <a:pt x="2479220" y="1478117"/>
                </a:cubicBezTo>
                <a:close/>
                <a:moveTo>
                  <a:pt x="2066762" y="1476610"/>
                </a:moveTo>
                <a:cubicBezTo>
                  <a:pt x="2064566" y="1476610"/>
                  <a:pt x="2063059" y="1477000"/>
                  <a:pt x="2062241" y="1477782"/>
                </a:cubicBezTo>
                <a:cubicBezTo>
                  <a:pt x="2061422" y="1478563"/>
                  <a:pt x="2061013" y="1480033"/>
                  <a:pt x="2061013" y="1482191"/>
                </a:cubicBezTo>
                <a:cubicBezTo>
                  <a:pt x="2061013" y="1484311"/>
                  <a:pt x="2061413" y="1485753"/>
                  <a:pt x="2062213" y="1486516"/>
                </a:cubicBezTo>
                <a:cubicBezTo>
                  <a:pt x="2063013" y="1487279"/>
                  <a:pt x="2064492" y="1487660"/>
                  <a:pt x="2066650" y="1487660"/>
                </a:cubicBezTo>
                <a:cubicBezTo>
                  <a:pt x="2068845" y="1487660"/>
                  <a:pt x="2070352" y="1487269"/>
                  <a:pt x="2071171" y="1486488"/>
                </a:cubicBezTo>
                <a:cubicBezTo>
                  <a:pt x="2071989" y="1485707"/>
                  <a:pt x="2072398" y="1484237"/>
                  <a:pt x="2072398" y="1482079"/>
                </a:cubicBezTo>
                <a:cubicBezTo>
                  <a:pt x="2072398" y="1479958"/>
                  <a:pt x="2071998" y="1478516"/>
                  <a:pt x="2071198" y="1477754"/>
                </a:cubicBezTo>
                <a:cubicBezTo>
                  <a:pt x="2070399" y="1476991"/>
                  <a:pt x="2068920" y="1476610"/>
                  <a:pt x="2066762" y="1476610"/>
                </a:cubicBezTo>
                <a:close/>
                <a:moveTo>
                  <a:pt x="2300496" y="1473149"/>
                </a:moveTo>
                <a:cubicBezTo>
                  <a:pt x="2299603" y="1473149"/>
                  <a:pt x="2298868" y="1473196"/>
                  <a:pt x="2298292" y="1473289"/>
                </a:cubicBezTo>
                <a:cubicBezTo>
                  <a:pt x="2297715" y="1473382"/>
                  <a:pt x="2297240" y="1473494"/>
                  <a:pt x="2296868" y="1473624"/>
                </a:cubicBezTo>
                <a:cubicBezTo>
                  <a:pt x="2296496" y="1473754"/>
                  <a:pt x="2296245" y="1473940"/>
                  <a:pt x="2296115" y="1474182"/>
                </a:cubicBezTo>
                <a:cubicBezTo>
                  <a:pt x="2295985" y="1474424"/>
                  <a:pt x="2295920" y="1474675"/>
                  <a:pt x="2295920" y="1474935"/>
                </a:cubicBezTo>
                <a:lnTo>
                  <a:pt x="2295920" y="1504124"/>
                </a:lnTo>
                <a:cubicBezTo>
                  <a:pt x="2293538" y="1501631"/>
                  <a:pt x="2291129" y="1499743"/>
                  <a:pt x="2288692" y="1498459"/>
                </a:cubicBezTo>
                <a:cubicBezTo>
                  <a:pt x="2286255" y="1497176"/>
                  <a:pt x="2283567" y="1496534"/>
                  <a:pt x="2280627" y="1496534"/>
                </a:cubicBezTo>
                <a:cubicBezTo>
                  <a:pt x="2277093" y="1496534"/>
                  <a:pt x="2273977" y="1497194"/>
                  <a:pt x="2271279" y="1498515"/>
                </a:cubicBezTo>
                <a:cubicBezTo>
                  <a:pt x="2268582" y="1499836"/>
                  <a:pt x="2266321" y="1501724"/>
                  <a:pt x="2264498" y="1504180"/>
                </a:cubicBezTo>
                <a:cubicBezTo>
                  <a:pt x="2262675" y="1506636"/>
                  <a:pt x="2261298" y="1509603"/>
                  <a:pt x="2260368" y="1513082"/>
                </a:cubicBezTo>
                <a:cubicBezTo>
                  <a:pt x="2259438" y="1516561"/>
                  <a:pt x="2258973" y="1520458"/>
                  <a:pt x="2258973" y="1524774"/>
                </a:cubicBezTo>
                <a:cubicBezTo>
                  <a:pt x="2258973" y="1528420"/>
                  <a:pt x="2259345" y="1531890"/>
                  <a:pt x="2260089" y="1535183"/>
                </a:cubicBezTo>
                <a:cubicBezTo>
                  <a:pt x="2260833" y="1538476"/>
                  <a:pt x="2262015" y="1541341"/>
                  <a:pt x="2263633" y="1543778"/>
                </a:cubicBezTo>
                <a:cubicBezTo>
                  <a:pt x="2265252" y="1546215"/>
                  <a:pt x="2267363" y="1548149"/>
                  <a:pt x="2269968" y="1549582"/>
                </a:cubicBezTo>
                <a:cubicBezTo>
                  <a:pt x="2272572" y="1551014"/>
                  <a:pt x="2275716" y="1551731"/>
                  <a:pt x="2279400" y="1551731"/>
                </a:cubicBezTo>
                <a:cubicBezTo>
                  <a:pt x="2282785" y="1551731"/>
                  <a:pt x="2285902" y="1550931"/>
                  <a:pt x="2288748" y="1549331"/>
                </a:cubicBezTo>
                <a:cubicBezTo>
                  <a:pt x="2291594" y="1547731"/>
                  <a:pt x="2294338" y="1545498"/>
                  <a:pt x="2296980" y="1542633"/>
                </a:cubicBezTo>
                <a:lnTo>
                  <a:pt x="2296980" y="1549275"/>
                </a:lnTo>
                <a:cubicBezTo>
                  <a:pt x="2296980" y="1549573"/>
                  <a:pt x="2297054" y="1549833"/>
                  <a:pt x="2297203" y="1550056"/>
                </a:cubicBezTo>
                <a:cubicBezTo>
                  <a:pt x="2297352" y="1550280"/>
                  <a:pt x="2297594" y="1550456"/>
                  <a:pt x="2297929" y="1550587"/>
                </a:cubicBezTo>
                <a:cubicBezTo>
                  <a:pt x="2298264" y="1550717"/>
                  <a:pt x="2298692" y="1550819"/>
                  <a:pt x="2299212" y="1550893"/>
                </a:cubicBezTo>
                <a:cubicBezTo>
                  <a:pt x="2299733" y="1550968"/>
                  <a:pt x="2300384" y="1551005"/>
                  <a:pt x="2301166" y="1551005"/>
                </a:cubicBezTo>
                <a:cubicBezTo>
                  <a:pt x="2301910" y="1551005"/>
                  <a:pt x="2302542" y="1550968"/>
                  <a:pt x="2303063" y="1550893"/>
                </a:cubicBezTo>
                <a:cubicBezTo>
                  <a:pt x="2303584" y="1550819"/>
                  <a:pt x="2304003" y="1550717"/>
                  <a:pt x="2304319" y="1550587"/>
                </a:cubicBezTo>
                <a:cubicBezTo>
                  <a:pt x="2304635" y="1550456"/>
                  <a:pt x="2304859" y="1550280"/>
                  <a:pt x="2304989" y="1550056"/>
                </a:cubicBezTo>
                <a:cubicBezTo>
                  <a:pt x="2305119" y="1549833"/>
                  <a:pt x="2305184" y="1549573"/>
                  <a:pt x="2305184" y="1549275"/>
                </a:cubicBezTo>
                <a:lnTo>
                  <a:pt x="2305184" y="1474935"/>
                </a:lnTo>
                <a:cubicBezTo>
                  <a:pt x="2305184" y="1474675"/>
                  <a:pt x="2305100" y="1474424"/>
                  <a:pt x="2304933" y="1474182"/>
                </a:cubicBezTo>
                <a:cubicBezTo>
                  <a:pt x="2304766" y="1473940"/>
                  <a:pt x="2304514" y="1473754"/>
                  <a:pt x="2304180" y="1473624"/>
                </a:cubicBezTo>
                <a:cubicBezTo>
                  <a:pt x="2303845" y="1473494"/>
                  <a:pt x="2303380" y="1473382"/>
                  <a:pt x="2302784" y="1473289"/>
                </a:cubicBezTo>
                <a:cubicBezTo>
                  <a:pt x="2302189" y="1473196"/>
                  <a:pt x="2301426" y="1473149"/>
                  <a:pt x="2300496" y="1473149"/>
                </a:cubicBezTo>
                <a:close/>
                <a:moveTo>
                  <a:pt x="2352456" y="1472926"/>
                </a:moveTo>
                <a:cubicBezTo>
                  <a:pt x="2351563" y="1472926"/>
                  <a:pt x="2350819" y="1472963"/>
                  <a:pt x="2350223" y="1473038"/>
                </a:cubicBezTo>
                <a:cubicBezTo>
                  <a:pt x="2349628" y="1473112"/>
                  <a:pt x="2349154" y="1473224"/>
                  <a:pt x="2348800" y="1473373"/>
                </a:cubicBezTo>
                <a:cubicBezTo>
                  <a:pt x="2348447" y="1473521"/>
                  <a:pt x="2348205" y="1473707"/>
                  <a:pt x="2348075" y="1473931"/>
                </a:cubicBezTo>
                <a:cubicBezTo>
                  <a:pt x="2347944" y="1474154"/>
                  <a:pt x="2347879" y="1474414"/>
                  <a:pt x="2347879" y="1474712"/>
                </a:cubicBezTo>
                <a:lnTo>
                  <a:pt x="2347879" y="1549275"/>
                </a:lnTo>
                <a:cubicBezTo>
                  <a:pt x="2347879" y="1549573"/>
                  <a:pt x="2347935" y="1549833"/>
                  <a:pt x="2348047" y="1550056"/>
                </a:cubicBezTo>
                <a:cubicBezTo>
                  <a:pt x="2348158" y="1550280"/>
                  <a:pt x="2348381" y="1550456"/>
                  <a:pt x="2348716" y="1550587"/>
                </a:cubicBezTo>
                <a:cubicBezTo>
                  <a:pt x="2349051" y="1550717"/>
                  <a:pt x="2349479" y="1550819"/>
                  <a:pt x="2350000" y="1550893"/>
                </a:cubicBezTo>
                <a:cubicBezTo>
                  <a:pt x="2350521" y="1550968"/>
                  <a:pt x="2351153" y="1551005"/>
                  <a:pt x="2351898" y="1551005"/>
                </a:cubicBezTo>
                <a:cubicBezTo>
                  <a:pt x="2352679" y="1551005"/>
                  <a:pt x="2353321" y="1550968"/>
                  <a:pt x="2353823" y="1550893"/>
                </a:cubicBezTo>
                <a:cubicBezTo>
                  <a:pt x="2354325" y="1550819"/>
                  <a:pt x="2354744" y="1550717"/>
                  <a:pt x="2355079" y="1550587"/>
                </a:cubicBezTo>
                <a:cubicBezTo>
                  <a:pt x="2355414" y="1550456"/>
                  <a:pt x="2355655" y="1550280"/>
                  <a:pt x="2355804" y="1550056"/>
                </a:cubicBezTo>
                <a:cubicBezTo>
                  <a:pt x="2355953" y="1549833"/>
                  <a:pt x="2356028" y="1549573"/>
                  <a:pt x="2356028" y="1549275"/>
                </a:cubicBezTo>
                <a:lnTo>
                  <a:pt x="2356028" y="1543136"/>
                </a:lnTo>
                <a:cubicBezTo>
                  <a:pt x="2357479" y="1544661"/>
                  <a:pt x="2358855" y="1545964"/>
                  <a:pt x="2360158" y="1547043"/>
                </a:cubicBezTo>
                <a:cubicBezTo>
                  <a:pt x="2361460" y="1548122"/>
                  <a:pt x="2362762" y="1549015"/>
                  <a:pt x="2364064" y="1549721"/>
                </a:cubicBezTo>
                <a:cubicBezTo>
                  <a:pt x="2365367" y="1550428"/>
                  <a:pt x="2366697" y="1550940"/>
                  <a:pt x="2368055" y="1551256"/>
                </a:cubicBezTo>
                <a:cubicBezTo>
                  <a:pt x="2369413" y="1551572"/>
                  <a:pt x="2370892" y="1551731"/>
                  <a:pt x="2372492" y="1551731"/>
                </a:cubicBezTo>
                <a:cubicBezTo>
                  <a:pt x="2375952" y="1551731"/>
                  <a:pt x="2379021" y="1551079"/>
                  <a:pt x="2381700" y="1549777"/>
                </a:cubicBezTo>
                <a:cubicBezTo>
                  <a:pt x="2384379" y="1548475"/>
                  <a:pt x="2386640" y="1546596"/>
                  <a:pt x="2388481" y="1544140"/>
                </a:cubicBezTo>
                <a:cubicBezTo>
                  <a:pt x="2390323" y="1541685"/>
                  <a:pt x="2391718" y="1538717"/>
                  <a:pt x="2392667" y="1535239"/>
                </a:cubicBezTo>
                <a:cubicBezTo>
                  <a:pt x="2393616" y="1531760"/>
                  <a:pt x="2394090" y="1527844"/>
                  <a:pt x="2394090" y="1523490"/>
                </a:cubicBezTo>
                <a:cubicBezTo>
                  <a:pt x="2394090" y="1519844"/>
                  <a:pt x="2393718" y="1516384"/>
                  <a:pt x="2392974" y="1513110"/>
                </a:cubicBezTo>
                <a:cubicBezTo>
                  <a:pt x="2392230" y="1509835"/>
                  <a:pt x="2391049" y="1506980"/>
                  <a:pt x="2389430" y="1504543"/>
                </a:cubicBezTo>
                <a:cubicBezTo>
                  <a:pt x="2387812" y="1502106"/>
                  <a:pt x="2385709" y="1500162"/>
                  <a:pt x="2383124" y="1498711"/>
                </a:cubicBezTo>
                <a:cubicBezTo>
                  <a:pt x="2380538" y="1497260"/>
                  <a:pt x="2377422" y="1496534"/>
                  <a:pt x="2373775" y="1496534"/>
                </a:cubicBezTo>
                <a:cubicBezTo>
                  <a:pt x="2372287" y="1496534"/>
                  <a:pt x="2370873" y="1496683"/>
                  <a:pt x="2369534" y="1496980"/>
                </a:cubicBezTo>
                <a:cubicBezTo>
                  <a:pt x="2368194" y="1497278"/>
                  <a:pt x="2366855" y="1497753"/>
                  <a:pt x="2365515" y="1498404"/>
                </a:cubicBezTo>
                <a:cubicBezTo>
                  <a:pt x="2364176" y="1499055"/>
                  <a:pt x="2362809" y="1499901"/>
                  <a:pt x="2361413" y="1500943"/>
                </a:cubicBezTo>
                <a:cubicBezTo>
                  <a:pt x="2360018" y="1501985"/>
                  <a:pt x="2358576" y="1503268"/>
                  <a:pt x="2357088" y="1504794"/>
                </a:cubicBezTo>
                <a:lnTo>
                  <a:pt x="2357088" y="1474712"/>
                </a:lnTo>
                <a:cubicBezTo>
                  <a:pt x="2357088" y="1474414"/>
                  <a:pt x="2357014" y="1474154"/>
                  <a:pt x="2356865" y="1473931"/>
                </a:cubicBezTo>
                <a:cubicBezTo>
                  <a:pt x="2356716" y="1473707"/>
                  <a:pt x="2356474" y="1473521"/>
                  <a:pt x="2356139" y="1473373"/>
                </a:cubicBezTo>
                <a:cubicBezTo>
                  <a:pt x="2355804" y="1473224"/>
                  <a:pt x="2355339" y="1473112"/>
                  <a:pt x="2354744" y="1473038"/>
                </a:cubicBezTo>
                <a:cubicBezTo>
                  <a:pt x="2354149" y="1472963"/>
                  <a:pt x="2353386" y="1472926"/>
                  <a:pt x="2352456" y="1472926"/>
                </a:cubicBezTo>
                <a:close/>
                <a:moveTo>
                  <a:pt x="1155561" y="1399982"/>
                </a:moveTo>
                <a:cubicBezTo>
                  <a:pt x="1168595" y="1399982"/>
                  <a:pt x="1179705" y="1404569"/>
                  <a:pt x="1188889" y="1413744"/>
                </a:cubicBezTo>
                <a:cubicBezTo>
                  <a:pt x="1198073" y="1422919"/>
                  <a:pt x="1202665" y="1434070"/>
                  <a:pt x="1202665" y="1447197"/>
                </a:cubicBezTo>
                <a:cubicBezTo>
                  <a:pt x="1202665" y="1460473"/>
                  <a:pt x="1198110" y="1471662"/>
                  <a:pt x="1189001" y="1480762"/>
                </a:cubicBezTo>
                <a:cubicBezTo>
                  <a:pt x="1179891" y="1489863"/>
                  <a:pt x="1168744" y="1494413"/>
                  <a:pt x="1155561" y="1494413"/>
                </a:cubicBezTo>
                <a:cubicBezTo>
                  <a:pt x="1140897" y="1494413"/>
                  <a:pt x="1128973" y="1488894"/>
                  <a:pt x="1119790" y="1477855"/>
                </a:cubicBezTo>
                <a:cubicBezTo>
                  <a:pt x="1112235" y="1468904"/>
                  <a:pt x="1108457" y="1458685"/>
                  <a:pt x="1108457" y="1447197"/>
                </a:cubicBezTo>
                <a:cubicBezTo>
                  <a:pt x="1108457" y="1435710"/>
                  <a:pt x="1112235" y="1425491"/>
                  <a:pt x="1119790" y="1416540"/>
                </a:cubicBezTo>
                <a:cubicBezTo>
                  <a:pt x="1129122" y="1405501"/>
                  <a:pt x="1141046" y="1399982"/>
                  <a:pt x="1155561" y="1399982"/>
                </a:cubicBezTo>
                <a:close/>
                <a:moveTo>
                  <a:pt x="871151" y="1398866"/>
                </a:moveTo>
                <a:cubicBezTo>
                  <a:pt x="884482" y="1398866"/>
                  <a:pt x="895852" y="1403538"/>
                  <a:pt x="905260" y="1412883"/>
                </a:cubicBezTo>
                <a:cubicBezTo>
                  <a:pt x="914667" y="1422227"/>
                  <a:pt x="919371" y="1433629"/>
                  <a:pt x="919371" y="1447086"/>
                </a:cubicBezTo>
                <a:cubicBezTo>
                  <a:pt x="919371" y="1460692"/>
                  <a:pt x="914704" y="1472167"/>
                  <a:pt x="905371" y="1481512"/>
                </a:cubicBezTo>
                <a:cubicBezTo>
                  <a:pt x="896038" y="1490857"/>
                  <a:pt x="884631" y="1495529"/>
                  <a:pt x="871151" y="1495529"/>
                </a:cubicBezTo>
                <a:cubicBezTo>
                  <a:pt x="856040" y="1495529"/>
                  <a:pt x="843744" y="1489847"/>
                  <a:pt x="834263" y="1478483"/>
                </a:cubicBezTo>
                <a:cubicBezTo>
                  <a:pt x="826559" y="1469362"/>
                  <a:pt x="822707" y="1458897"/>
                  <a:pt x="822707" y="1447086"/>
                </a:cubicBezTo>
                <a:cubicBezTo>
                  <a:pt x="822707" y="1435424"/>
                  <a:pt x="826559" y="1425033"/>
                  <a:pt x="834263" y="1415912"/>
                </a:cubicBezTo>
                <a:cubicBezTo>
                  <a:pt x="843744" y="1404548"/>
                  <a:pt x="856040" y="1398866"/>
                  <a:pt x="871151" y="1398866"/>
                </a:cubicBezTo>
                <a:close/>
                <a:moveTo>
                  <a:pt x="585401" y="1398866"/>
                </a:moveTo>
                <a:cubicBezTo>
                  <a:pt x="598733" y="1398866"/>
                  <a:pt x="610102" y="1403538"/>
                  <a:pt x="619510" y="1412883"/>
                </a:cubicBezTo>
                <a:cubicBezTo>
                  <a:pt x="628917" y="1422227"/>
                  <a:pt x="633621" y="1433629"/>
                  <a:pt x="633621" y="1447086"/>
                </a:cubicBezTo>
                <a:cubicBezTo>
                  <a:pt x="633621" y="1460692"/>
                  <a:pt x="628955" y="1472167"/>
                  <a:pt x="619621" y="1481512"/>
                </a:cubicBezTo>
                <a:cubicBezTo>
                  <a:pt x="610288" y="1490857"/>
                  <a:pt x="598881" y="1495529"/>
                  <a:pt x="585401" y="1495529"/>
                </a:cubicBezTo>
                <a:cubicBezTo>
                  <a:pt x="570290" y="1495529"/>
                  <a:pt x="557994" y="1489847"/>
                  <a:pt x="548513" y="1478483"/>
                </a:cubicBezTo>
                <a:cubicBezTo>
                  <a:pt x="540809" y="1469362"/>
                  <a:pt x="536957" y="1458897"/>
                  <a:pt x="536957" y="1447086"/>
                </a:cubicBezTo>
                <a:cubicBezTo>
                  <a:pt x="536957" y="1435424"/>
                  <a:pt x="540809" y="1425033"/>
                  <a:pt x="548513" y="1415912"/>
                </a:cubicBezTo>
                <a:cubicBezTo>
                  <a:pt x="557994" y="1404548"/>
                  <a:pt x="570290" y="1398866"/>
                  <a:pt x="585401" y="1398866"/>
                </a:cubicBezTo>
                <a:close/>
                <a:moveTo>
                  <a:pt x="1421443" y="1336134"/>
                </a:moveTo>
                <a:cubicBezTo>
                  <a:pt x="1388254" y="1336134"/>
                  <a:pt x="1363697" y="1344826"/>
                  <a:pt x="1347773" y="1362208"/>
                </a:cubicBezTo>
                <a:cubicBezTo>
                  <a:pt x="1335420" y="1375729"/>
                  <a:pt x="1329244" y="1391552"/>
                  <a:pt x="1329244" y="1409679"/>
                </a:cubicBezTo>
                <a:cubicBezTo>
                  <a:pt x="1329244" y="1419039"/>
                  <a:pt x="1330654" y="1427063"/>
                  <a:pt x="1333475" y="1433751"/>
                </a:cubicBezTo>
                <a:cubicBezTo>
                  <a:pt x="1338672" y="1446082"/>
                  <a:pt x="1348694" y="1455145"/>
                  <a:pt x="1363539" y="1460937"/>
                </a:cubicBezTo>
                <a:cubicBezTo>
                  <a:pt x="1367697" y="1462572"/>
                  <a:pt x="1376532" y="1464875"/>
                  <a:pt x="1390042" y="1467847"/>
                </a:cubicBezTo>
                <a:cubicBezTo>
                  <a:pt x="1402067" y="1470526"/>
                  <a:pt x="1409788" y="1472833"/>
                  <a:pt x="1413204" y="1474768"/>
                </a:cubicBezTo>
                <a:cubicBezTo>
                  <a:pt x="1418548" y="1477744"/>
                  <a:pt x="1421220" y="1481986"/>
                  <a:pt x="1421220" y="1487493"/>
                </a:cubicBezTo>
                <a:cubicBezTo>
                  <a:pt x="1421220" y="1498059"/>
                  <a:pt x="1413576" y="1503343"/>
                  <a:pt x="1398288" y="1503343"/>
                </a:cubicBezTo>
                <a:cubicBezTo>
                  <a:pt x="1380329" y="1503343"/>
                  <a:pt x="1360886" y="1496497"/>
                  <a:pt x="1339959" y="1482805"/>
                </a:cubicBezTo>
                <a:lnTo>
                  <a:pt x="1313394" y="1534597"/>
                </a:lnTo>
                <a:cubicBezTo>
                  <a:pt x="1340183" y="1550521"/>
                  <a:pt x="1367790" y="1558484"/>
                  <a:pt x="1396216" y="1558484"/>
                </a:cubicBezTo>
                <a:cubicBezTo>
                  <a:pt x="1428363" y="1558484"/>
                  <a:pt x="1453292" y="1550596"/>
                  <a:pt x="1471003" y="1534820"/>
                </a:cubicBezTo>
                <a:cubicBezTo>
                  <a:pt x="1486778" y="1520830"/>
                  <a:pt x="1494666" y="1502822"/>
                  <a:pt x="1494666" y="1480795"/>
                </a:cubicBezTo>
                <a:cubicBezTo>
                  <a:pt x="1494666" y="1463234"/>
                  <a:pt x="1488950" y="1448946"/>
                  <a:pt x="1477518" y="1437933"/>
                </a:cubicBezTo>
                <a:cubicBezTo>
                  <a:pt x="1468461" y="1429152"/>
                  <a:pt x="1454356" y="1422752"/>
                  <a:pt x="1435204" y="1418734"/>
                </a:cubicBezTo>
                <a:cubicBezTo>
                  <a:pt x="1422139" y="1416055"/>
                  <a:pt x="1414271" y="1414046"/>
                  <a:pt x="1411599" y="1412707"/>
                </a:cubicBezTo>
                <a:cubicBezTo>
                  <a:pt x="1405660" y="1409856"/>
                  <a:pt x="1402690" y="1406103"/>
                  <a:pt x="1402690" y="1401450"/>
                </a:cubicBezTo>
                <a:cubicBezTo>
                  <a:pt x="1402690" y="1391244"/>
                  <a:pt x="1410031" y="1386141"/>
                  <a:pt x="1424711" y="1386141"/>
                </a:cubicBezTo>
                <a:cubicBezTo>
                  <a:pt x="1437166" y="1386141"/>
                  <a:pt x="1450215" y="1389713"/>
                  <a:pt x="1463859" y="1396856"/>
                </a:cubicBezTo>
                <a:lnTo>
                  <a:pt x="1488639" y="1349529"/>
                </a:lnTo>
                <a:cubicBezTo>
                  <a:pt x="1466910" y="1340599"/>
                  <a:pt x="1444511" y="1336134"/>
                  <a:pt x="1421443" y="1336134"/>
                </a:cubicBezTo>
                <a:close/>
                <a:moveTo>
                  <a:pt x="873383" y="1335911"/>
                </a:moveTo>
                <a:cubicBezTo>
                  <a:pt x="830818" y="1335911"/>
                  <a:pt x="798002" y="1348487"/>
                  <a:pt x="774933" y="1373639"/>
                </a:cubicBezTo>
                <a:cubicBezTo>
                  <a:pt x="755883" y="1394475"/>
                  <a:pt x="746358" y="1418362"/>
                  <a:pt x="746358" y="1445300"/>
                </a:cubicBezTo>
                <a:cubicBezTo>
                  <a:pt x="746358" y="1475214"/>
                  <a:pt x="755809" y="1500441"/>
                  <a:pt x="774710" y="1520979"/>
                </a:cubicBezTo>
                <a:cubicBezTo>
                  <a:pt x="797630" y="1545982"/>
                  <a:pt x="829777" y="1558484"/>
                  <a:pt x="871151" y="1558484"/>
                </a:cubicBezTo>
                <a:cubicBezTo>
                  <a:pt x="912376" y="1558484"/>
                  <a:pt x="944449" y="1545982"/>
                  <a:pt x="967368" y="1520979"/>
                </a:cubicBezTo>
                <a:cubicBezTo>
                  <a:pt x="986269" y="1500441"/>
                  <a:pt x="995720" y="1475810"/>
                  <a:pt x="995720" y="1447086"/>
                </a:cubicBezTo>
                <a:cubicBezTo>
                  <a:pt x="995720" y="1418660"/>
                  <a:pt x="986195" y="1394177"/>
                  <a:pt x="967145" y="1373639"/>
                </a:cubicBezTo>
                <a:cubicBezTo>
                  <a:pt x="943779" y="1348487"/>
                  <a:pt x="912525" y="1335911"/>
                  <a:pt x="873383" y="1335911"/>
                </a:cubicBezTo>
                <a:close/>
                <a:moveTo>
                  <a:pt x="587633" y="1335911"/>
                </a:moveTo>
                <a:cubicBezTo>
                  <a:pt x="545068" y="1335911"/>
                  <a:pt x="512252" y="1348487"/>
                  <a:pt x="489183" y="1373639"/>
                </a:cubicBezTo>
                <a:cubicBezTo>
                  <a:pt x="470133" y="1394475"/>
                  <a:pt x="460608" y="1418362"/>
                  <a:pt x="460608" y="1445300"/>
                </a:cubicBezTo>
                <a:cubicBezTo>
                  <a:pt x="460608" y="1475214"/>
                  <a:pt x="470059" y="1500441"/>
                  <a:pt x="488960" y="1520979"/>
                </a:cubicBezTo>
                <a:cubicBezTo>
                  <a:pt x="511880" y="1545982"/>
                  <a:pt x="544027" y="1558484"/>
                  <a:pt x="585401" y="1558484"/>
                </a:cubicBezTo>
                <a:cubicBezTo>
                  <a:pt x="626626" y="1558484"/>
                  <a:pt x="658699" y="1545982"/>
                  <a:pt x="681618" y="1520979"/>
                </a:cubicBezTo>
                <a:cubicBezTo>
                  <a:pt x="700519" y="1500441"/>
                  <a:pt x="709970" y="1475810"/>
                  <a:pt x="709970" y="1447086"/>
                </a:cubicBezTo>
                <a:cubicBezTo>
                  <a:pt x="709970" y="1418660"/>
                  <a:pt x="700445" y="1394177"/>
                  <a:pt x="681395" y="1373639"/>
                </a:cubicBezTo>
                <a:cubicBezTo>
                  <a:pt x="658029" y="1348487"/>
                  <a:pt x="626775" y="1335911"/>
                  <a:pt x="587633" y="1335911"/>
                </a:cubicBezTo>
                <a:close/>
                <a:moveTo>
                  <a:pt x="275169" y="1236122"/>
                </a:moveTo>
                <a:cubicBezTo>
                  <a:pt x="221293" y="1236122"/>
                  <a:pt x="179323" y="1253312"/>
                  <a:pt x="149260" y="1287691"/>
                </a:cubicBezTo>
                <a:cubicBezTo>
                  <a:pt x="122769" y="1317903"/>
                  <a:pt x="109523" y="1355184"/>
                  <a:pt x="109523" y="1399535"/>
                </a:cubicBezTo>
                <a:cubicBezTo>
                  <a:pt x="109523" y="1439570"/>
                  <a:pt x="120834" y="1474024"/>
                  <a:pt x="143456" y="1502896"/>
                </a:cubicBezTo>
                <a:cubicBezTo>
                  <a:pt x="173370" y="1540996"/>
                  <a:pt x="216307" y="1560046"/>
                  <a:pt x="272266" y="1560046"/>
                </a:cubicBezTo>
                <a:cubicBezTo>
                  <a:pt x="306646" y="1560046"/>
                  <a:pt x="336411" y="1551861"/>
                  <a:pt x="361563" y="1535490"/>
                </a:cubicBezTo>
                <a:cubicBezTo>
                  <a:pt x="387608" y="1518375"/>
                  <a:pt x="406286" y="1493967"/>
                  <a:pt x="417597" y="1462266"/>
                </a:cubicBezTo>
                <a:cubicBezTo>
                  <a:pt x="425038" y="1441430"/>
                  <a:pt x="428759" y="1414492"/>
                  <a:pt x="428759" y="1381453"/>
                </a:cubicBezTo>
                <a:lnTo>
                  <a:pt x="271597" y="1381453"/>
                </a:lnTo>
                <a:lnTo>
                  <a:pt x="271597" y="1441728"/>
                </a:lnTo>
                <a:lnTo>
                  <a:pt x="336783" y="1441728"/>
                </a:lnTo>
                <a:cubicBezTo>
                  <a:pt x="334395" y="1456843"/>
                  <a:pt x="329320" y="1468254"/>
                  <a:pt x="321558" y="1475961"/>
                </a:cubicBezTo>
                <a:cubicBezTo>
                  <a:pt x="309763" y="1487667"/>
                  <a:pt x="293788" y="1493520"/>
                  <a:pt x="273634" y="1493520"/>
                </a:cubicBezTo>
                <a:cubicBezTo>
                  <a:pt x="250942" y="1493520"/>
                  <a:pt x="232804" y="1486319"/>
                  <a:pt x="219219" y="1471918"/>
                </a:cubicBezTo>
                <a:cubicBezTo>
                  <a:pt x="200857" y="1452615"/>
                  <a:pt x="191676" y="1428487"/>
                  <a:pt x="191676" y="1399535"/>
                </a:cubicBezTo>
                <a:cubicBezTo>
                  <a:pt x="191676" y="1385578"/>
                  <a:pt x="194214" y="1372067"/>
                  <a:pt x="199291" y="1359003"/>
                </a:cubicBezTo>
                <a:cubicBezTo>
                  <a:pt x="212876" y="1323517"/>
                  <a:pt x="236910" y="1305774"/>
                  <a:pt x="271394" y="1305774"/>
                </a:cubicBezTo>
                <a:cubicBezTo>
                  <a:pt x="288263" y="1305774"/>
                  <a:pt x="302818" y="1310809"/>
                  <a:pt x="315059" y="1320881"/>
                </a:cubicBezTo>
                <a:cubicBezTo>
                  <a:pt x="323570" y="1327992"/>
                  <a:pt x="331035" y="1338658"/>
                  <a:pt x="337453" y="1352878"/>
                </a:cubicBezTo>
                <a:lnTo>
                  <a:pt x="412463" y="1321847"/>
                </a:lnTo>
                <a:cubicBezTo>
                  <a:pt x="399812" y="1296249"/>
                  <a:pt x="384557" y="1276901"/>
                  <a:pt x="366698" y="1263804"/>
                </a:cubicBezTo>
                <a:cubicBezTo>
                  <a:pt x="341695" y="1245349"/>
                  <a:pt x="311185" y="1236122"/>
                  <a:pt x="275169" y="1236122"/>
                </a:cubicBezTo>
                <a:close/>
                <a:moveTo>
                  <a:pt x="1200433" y="1215360"/>
                </a:moveTo>
                <a:lnTo>
                  <a:pt x="1200433" y="1364040"/>
                </a:lnTo>
                <a:cubicBezTo>
                  <a:pt x="1192554" y="1355854"/>
                  <a:pt x="1184900" y="1349975"/>
                  <a:pt x="1177470" y="1346404"/>
                </a:cubicBezTo>
                <a:cubicBezTo>
                  <a:pt x="1164539" y="1340153"/>
                  <a:pt x="1150716" y="1337027"/>
                  <a:pt x="1136003" y="1337027"/>
                </a:cubicBezTo>
                <a:cubicBezTo>
                  <a:pt x="1110735" y="1337027"/>
                  <a:pt x="1088365" y="1345428"/>
                  <a:pt x="1068894" y="1362229"/>
                </a:cubicBezTo>
                <a:cubicBezTo>
                  <a:pt x="1044370" y="1383340"/>
                  <a:pt x="1032108" y="1411588"/>
                  <a:pt x="1032108" y="1446974"/>
                </a:cubicBezTo>
                <a:cubicBezTo>
                  <a:pt x="1032108" y="1481765"/>
                  <a:pt x="1044073" y="1509717"/>
                  <a:pt x="1068001" y="1530830"/>
                </a:cubicBezTo>
                <a:cubicBezTo>
                  <a:pt x="1088068" y="1548522"/>
                  <a:pt x="1110957" y="1557367"/>
                  <a:pt x="1136669" y="1557367"/>
                </a:cubicBezTo>
                <a:cubicBezTo>
                  <a:pt x="1152573" y="1557367"/>
                  <a:pt x="1166768" y="1553870"/>
                  <a:pt x="1179253" y="1546875"/>
                </a:cubicBezTo>
                <a:cubicBezTo>
                  <a:pt x="1186387" y="1542857"/>
                  <a:pt x="1193447" y="1536457"/>
                  <a:pt x="1200433" y="1527676"/>
                </a:cubicBezTo>
                <a:lnTo>
                  <a:pt x="1200433" y="1550670"/>
                </a:lnTo>
                <a:lnTo>
                  <a:pt x="1273880" y="1550670"/>
                </a:lnTo>
                <a:lnTo>
                  <a:pt x="1273880" y="1215360"/>
                </a:lnTo>
                <a:close/>
                <a:moveTo>
                  <a:pt x="462915" y="791051"/>
                </a:moveTo>
                <a:lnTo>
                  <a:pt x="569402" y="998220"/>
                </a:lnTo>
                <a:lnTo>
                  <a:pt x="618738" y="998220"/>
                </a:lnTo>
                <a:lnTo>
                  <a:pt x="668298" y="884590"/>
                </a:lnTo>
                <a:lnTo>
                  <a:pt x="720090" y="998220"/>
                </a:lnTo>
                <a:lnTo>
                  <a:pt x="768980" y="998220"/>
                </a:lnTo>
                <a:lnTo>
                  <a:pt x="877476" y="791051"/>
                </a:lnTo>
                <a:lnTo>
                  <a:pt x="795993" y="791051"/>
                </a:lnTo>
                <a:lnTo>
                  <a:pt x="743977" y="903342"/>
                </a:lnTo>
                <a:lnTo>
                  <a:pt x="692185" y="791051"/>
                </a:lnTo>
                <a:lnTo>
                  <a:pt x="646197" y="791051"/>
                </a:lnTo>
                <a:lnTo>
                  <a:pt x="594182" y="900217"/>
                </a:lnTo>
                <a:lnTo>
                  <a:pt x="544622" y="791051"/>
                </a:lnTo>
                <a:close/>
                <a:moveTo>
                  <a:pt x="1047337" y="786587"/>
                </a:moveTo>
                <a:cubicBezTo>
                  <a:pt x="1029949" y="786587"/>
                  <a:pt x="1015461" y="789861"/>
                  <a:pt x="1003871" y="796409"/>
                </a:cubicBezTo>
                <a:cubicBezTo>
                  <a:pt x="996736" y="800428"/>
                  <a:pt x="988934" y="807348"/>
                  <a:pt x="980465" y="817171"/>
                </a:cubicBezTo>
                <a:lnTo>
                  <a:pt x="980465" y="791051"/>
                </a:lnTo>
                <a:lnTo>
                  <a:pt x="907018" y="791051"/>
                </a:lnTo>
                <a:lnTo>
                  <a:pt x="907018" y="998220"/>
                </a:lnTo>
                <a:lnTo>
                  <a:pt x="980465" y="998220"/>
                </a:lnTo>
                <a:lnTo>
                  <a:pt x="980465" y="887269"/>
                </a:lnTo>
                <a:cubicBezTo>
                  <a:pt x="980465" y="872758"/>
                  <a:pt x="983867" y="862097"/>
                  <a:pt x="990671" y="855286"/>
                </a:cubicBezTo>
                <a:cubicBezTo>
                  <a:pt x="998215" y="847735"/>
                  <a:pt x="1007533" y="843960"/>
                  <a:pt x="1018625" y="843960"/>
                </a:cubicBezTo>
                <a:cubicBezTo>
                  <a:pt x="1030753" y="843960"/>
                  <a:pt x="1039849" y="848344"/>
                  <a:pt x="1045913" y="857114"/>
                </a:cubicBezTo>
                <a:cubicBezTo>
                  <a:pt x="1050055" y="863058"/>
                  <a:pt x="1052126" y="875168"/>
                  <a:pt x="1052126" y="893446"/>
                </a:cubicBezTo>
                <a:lnTo>
                  <a:pt x="1052126" y="998220"/>
                </a:lnTo>
                <a:lnTo>
                  <a:pt x="1125572" y="998220"/>
                </a:lnTo>
                <a:lnTo>
                  <a:pt x="1125572" y="866284"/>
                </a:lnTo>
                <a:cubicBezTo>
                  <a:pt x="1125572" y="838900"/>
                  <a:pt x="1117623" y="818361"/>
                  <a:pt x="1101724" y="804669"/>
                </a:cubicBezTo>
                <a:cubicBezTo>
                  <a:pt x="1087755" y="792614"/>
                  <a:pt x="1069626" y="786587"/>
                  <a:pt x="1047337" y="786587"/>
                </a:cubicBezTo>
                <a:close/>
                <a:moveTo>
                  <a:pt x="278294" y="761137"/>
                </a:moveTo>
                <a:cubicBezTo>
                  <a:pt x="304704" y="761137"/>
                  <a:pt x="326713" y="771134"/>
                  <a:pt x="344321" y="791128"/>
                </a:cubicBezTo>
                <a:cubicBezTo>
                  <a:pt x="358048" y="806797"/>
                  <a:pt x="364912" y="825375"/>
                  <a:pt x="364912" y="846862"/>
                </a:cubicBezTo>
                <a:cubicBezTo>
                  <a:pt x="364912" y="867903"/>
                  <a:pt x="358048" y="886406"/>
                  <a:pt x="344321" y="902373"/>
                </a:cubicBezTo>
                <a:cubicBezTo>
                  <a:pt x="327162" y="922367"/>
                  <a:pt x="305153" y="932364"/>
                  <a:pt x="278294" y="932364"/>
                </a:cubicBezTo>
                <a:cubicBezTo>
                  <a:pt x="251435" y="932364"/>
                  <a:pt x="229500" y="922291"/>
                  <a:pt x="212490" y="902146"/>
                </a:cubicBezTo>
                <a:cubicBezTo>
                  <a:pt x="198763" y="885882"/>
                  <a:pt x="191899" y="867454"/>
                  <a:pt x="191899" y="846862"/>
                </a:cubicBezTo>
                <a:cubicBezTo>
                  <a:pt x="191899" y="836865"/>
                  <a:pt x="193690" y="827017"/>
                  <a:pt x="197271" y="817317"/>
                </a:cubicBezTo>
                <a:cubicBezTo>
                  <a:pt x="203538" y="800307"/>
                  <a:pt x="214058" y="786691"/>
                  <a:pt x="228830" y="776469"/>
                </a:cubicBezTo>
                <a:cubicBezTo>
                  <a:pt x="243602" y="766248"/>
                  <a:pt x="260090" y="761137"/>
                  <a:pt x="278294" y="761137"/>
                </a:cubicBezTo>
                <a:close/>
                <a:moveTo>
                  <a:pt x="278294" y="684342"/>
                </a:moveTo>
                <a:cubicBezTo>
                  <a:pt x="224716" y="684342"/>
                  <a:pt x="182225" y="702127"/>
                  <a:pt x="150823" y="737697"/>
                </a:cubicBezTo>
                <a:cubicBezTo>
                  <a:pt x="138321" y="751835"/>
                  <a:pt x="128350" y="768839"/>
                  <a:pt x="120908" y="788707"/>
                </a:cubicBezTo>
                <a:cubicBezTo>
                  <a:pt x="113467" y="808576"/>
                  <a:pt x="109746" y="827961"/>
                  <a:pt x="109746" y="846862"/>
                </a:cubicBezTo>
                <a:cubicBezTo>
                  <a:pt x="109746" y="888236"/>
                  <a:pt x="123513" y="924550"/>
                  <a:pt x="151046" y="955804"/>
                </a:cubicBezTo>
                <a:cubicBezTo>
                  <a:pt x="182449" y="991374"/>
                  <a:pt x="224865" y="1009159"/>
                  <a:pt x="278294" y="1009159"/>
                </a:cubicBezTo>
                <a:cubicBezTo>
                  <a:pt x="331872" y="1009159"/>
                  <a:pt x="374363" y="991374"/>
                  <a:pt x="405765" y="955804"/>
                </a:cubicBezTo>
                <a:cubicBezTo>
                  <a:pt x="433298" y="924550"/>
                  <a:pt x="447065" y="888236"/>
                  <a:pt x="447065" y="846862"/>
                </a:cubicBezTo>
                <a:cubicBezTo>
                  <a:pt x="447065" y="805339"/>
                  <a:pt x="433298" y="768950"/>
                  <a:pt x="405765" y="737697"/>
                </a:cubicBezTo>
                <a:cubicBezTo>
                  <a:pt x="374363" y="702127"/>
                  <a:pt x="331872" y="684342"/>
                  <a:pt x="278294" y="684342"/>
                </a:cubicBezTo>
                <a:close/>
                <a:moveTo>
                  <a:pt x="841236" y="304607"/>
                </a:moveTo>
                <a:cubicBezTo>
                  <a:pt x="854270" y="304607"/>
                  <a:pt x="865380" y="309194"/>
                  <a:pt x="874564" y="318369"/>
                </a:cubicBezTo>
                <a:cubicBezTo>
                  <a:pt x="883748" y="327544"/>
                  <a:pt x="888340" y="338695"/>
                  <a:pt x="888340" y="351822"/>
                </a:cubicBezTo>
                <a:cubicBezTo>
                  <a:pt x="888340" y="365098"/>
                  <a:pt x="883785" y="376287"/>
                  <a:pt x="874676" y="385387"/>
                </a:cubicBezTo>
                <a:cubicBezTo>
                  <a:pt x="865566" y="394488"/>
                  <a:pt x="854419" y="399038"/>
                  <a:pt x="841236" y="399038"/>
                </a:cubicBezTo>
                <a:cubicBezTo>
                  <a:pt x="826572" y="399038"/>
                  <a:pt x="814648" y="393519"/>
                  <a:pt x="805465" y="382480"/>
                </a:cubicBezTo>
                <a:cubicBezTo>
                  <a:pt x="797910" y="373529"/>
                  <a:pt x="794132" y="363310"/>
                  <a:pt x="794132" y="351822"/>
                </a:cubicBezTo>
                <a:cubicBezTo>
                  <a:pt x="794132" y="340335"/>
                  <a:pt x="797910" y="330116"/>
                  <a:pt x="805465" y="321165"/>
                </a:cubicBezTo>
                <a:cubicBezTo>
                  <a:pt x="814797" y="310126"/>
                  <a:pt x="826721" y="304607"/>
                  <a:pt x="841236" y="304607"/>
                </a:cubicBezTo>
                <a:close/>
                <a:moveTo>
                  <a:pt x="1556951" y="303490"/>
                </a:moveTo>
                <a:cubicBezTo>
                  <a:pt x="1570283" y="303490"/>
                  <a:pt x="1581652" y="308163"/>
                  <a:pt x="1591060" y="317508"/>
                </a:cubicBezTo>
                <a:cubicBezTo>
                  <a:pt x="1600467" y="326852"/>
                  <a:pt x="1605171" y="338253"/>
                  <a:pt x="1605171" y="351711"/>
                </a:cubicBezTo>
                <a:cubicBezTo>
                  <a:pt x="1605171" y="365317"/>
                  <a:pt x="1600505" y="376792"/>
                  <a:pt x="1591171" y="386137"/>
                </a:cubicBezTo>
                <a:cubicBezTo>
                  <a:pt x="1581838" y="395482"/>
                  <a:pt x="1570431" y="400154"/>
                  <a:pt x="1556951" y="400154"/>
                </a:cubicBezTo>
                <a:cubicBezTo>
                  <a:pt x="1541840" y="400154"/>
                  <a:pt x="1529544" y="394472"/>
                  <a:pt x="1520064" y="383108"/>
                </a:cubicBezTo>
                <a:cubicBezTo>
                  <a:pt x="1512359" y="373987"/>
                  <a:pt x="1508507" y="363522"/>
                  <a:pt x="1508507" y="351711"/>
                </a:cubicBezTo>
                <a:cubicBezTo>
                  <a:pt x="1508507" y="340049"/>
                  <a:pt x="1512359" y="329657"/>
                  <a:pt x="1520064" y="320537"/>
                </a:cubicBezTo>
                <a:cubicBezTo>
                  <a:pt x="1529544" y="309173"/>
                  <a:pt x="1541840" y="303490"/>
                  <a:pt x="1556951" y="303490"/>
                </a:cubicBezTo>
                <a:close/>
                <a:moveTo>
                  <a:pt x="1726168" y="248126"/>
                </a:moveTo>
                <a:lnTo>
                  <a:pt x="1726168" y="379616"/>
                </a:lnTo>
                <a:cubicBezTo>
                  <a:pt x="1726168" y="401494"/>
                  <a:pt x="1732121" y="419130"/>
                  <a:pt x="1744028" y="432524"/>
                </a:cubicBezTo>
                <a:cubicBezTo>
                  <a:pt x="1762780" y="453658"/>
                  <a:pt x="1793662" y="464225"/>
                  <a:pt x="1836673" y="464225"/>
                </a:cubicBezTo>
                <a:cubicBezTo>
                  <a:pt x="1858551" y="464225"/>
                  <a:pt x="1877080" y="461620"/>
                  <a:pt x="1892261" y="456411"/>
                </a:cubicBezTo>
                <a:cubicBezTo>
                  <a:pt x="1928723" y="443761"/>
                  <a:pt x="1946955" y="418163"/>
                  <a:pt x="1946955" y="379616"/>
                </a:cubicBezTo>
                <a:lnTo>
                  <a:pt x="1946955" y="248126"/>
                </a:lnTo>
                <a:lnTo>
                  <a:pt x="1873508" y="248126"/>
                </a:lnTo>
                <a:lnTo>
                  <a:pt x="1873508" y="365552"/>
                </a:lnTo>
                <a:cubicBezTo>
                  <a:pt x="1873508" y="378500"/>
                  <a:pt x="1870401" y="388025"/>
                  <a:pt x="1864188" y="394127"/>
                </a:cubicBezTo>
                <a:cubicBezTo>
                  <a:pt x="1857530" y="400675"/>
                  <a:pt x="1848359" y="403949"/>
                  <a:pt x="1836673" y="403949"/>
                </a:cubicBezTo>
                <a:cubicBezTo>
                  <a:pt x="1824839" y="403949"/>
                  <a:pt x="1815593" y="400675"/>
                  <a:pt x="1808935" y="394127"/>
                </a:cubicBezTo>
                <a:cubicBezTo>
                  <a:pt x="1802722" y="388025"/>
                  <a:pt x="1799615" y="378500"/>
                  <a:pt x="1799615" y="365552"/>
                </a:cubicBezTo>
                <a:lnTo>
                  <a:pt x="1799615" y="248126"/>
                </a:lnTo>
                <a:close/>
                <a:moveTo>
                  <a:pt x="335295" y="248126"/>
                </a:moveTo>
                <a:lnTo>
                  <a:pt x="335295" y="455295"/>
                </a:lnTo>
                <a:lnTo>
                  <a:pt x="408742" y="455295"/>
                </a:lnTo>
                <a:lnTo>
                  <a:pt x="408742" y="248126"/>
                </a:lnTo>
                <a:close/>
                <a:moveTo>
                  <a:pt x="2133996" y="245224"/>
                </a:moveTo>
                <a:cubicBezTo>
                  <a:pt x="2117520" y="245224"/>
                  <a:pt x="2103272" y="248796"/>
                  <a:pt x="2091252" y="255940"/>
                </a:cubicBezTo>
                <a:cubicBezTo>
                  <a:pt x="2082345" y="261298"/>
                  <a:pt x="2074033" y="270004"/>
                  <a:pt x="2066315" y="282059"/>
                </a:cubicBezTo>
                <a:lnTo>
                  <a:pt x="2066315" y="248126"/>
                </a:lnTo>
                <a:lnTo>
                  <a:pt x="1992868" y="248126"/>
                </a:lnTo>
                <a:lnTo>
                  <a:pt x="1992868" y="455295"/>
                </a:lnTo>
                <a:lnTo>
                  <a:pt x="2066315" y="455295"/>
                </a:lnTo>
                <a:lnTo>
                  <a:pt x="2066315" y="366668"/>
                </a:lnTo>
                <a:cubicBezTo>
                  <a:pt x="2066315" y="354613"/>
                  <a:pt x="2067651" y="345013"/>
                  <a:pt x="2070323" y="337870"/>
                </a:cubicBezTo>
                <a:cubicBezTo>
                  <a:pt x="2077448" y="318076"/>
                  <a:pt x="2093032" y="308179"/>
                  <a:pt x="2117075" y="308179"/>
                </a:cubicBezTo>
                <a:cubicBezTo>
                  <a:pt x="2127614" y="308179"/>
                  <a:pt x="2138004" y="310634"/>
                  <a:pt x="2148245" y="315546"/>
                </a:cubicBezTo>
                <a:lnTo>
                  <a:pt x="2148245" y="245890"/>
                </a:lnTo>
                <a:cubicBezTo>
                  <a:pt x="2142606" y="245446"/>
                  <a:pt x="2137856" y="245224"/>
                  <a:pt x="2133996" y="245224"/>
                </a:cubicBezTo>
                <a:close/>
                <a:moveTo>
                  <a:pt x="599662" y="243662"/>
                </a:moveTo>
                <a:cubicBezTo>
                  <a:pt x="582274" y="243662"/>
                  <a:pt x="567786" y="246936"/>
                  <a:pt x="556196" y="253484"/>
                </a:cubicBezTo>
                <a:cubicBezTo>
                  <a:pt x="549061" y="257503"/>
                  <a:pt x="541259" y="264423"/>
                  <a:pt x="532790" y="274246"/>
                </a:cubicBezTo>
                <a:lnTo>
                  <a:pt x="532790" y="248126"/>
                </a:lnTo>
                <a:lnTo>
                  <a:pt x="459343" y="248126"/>
                </a:lnTo>
                <a:lnTo>
                  <a:pt x="459343" y="455295"/>
                </a:lnTo>
                <a:lnTo>
                  <a:pt x="532790" y="455295"/>
                </a:lnTo>
                <a:lnTo>
                  <a:pt x="532790" y="344344"/>
                </a:lnTo>
                <a:cubicBezTo>
                  <a:pt x="532790" y="329833"/>
                  <a:pt x="536192" y="319172"/>
                  <a:pt x="542996" y="312361"/>
                </a:cubicBezTo>
                <a:cubicBezTo>
                  <a:pt x="550540" y="304810"/>
                  <a:pt x="559858" y="301035"/>
                  <a:pt x="570951" y="301035"/>
                </a:cubicBezTo>
                <a:cubicBezTo>
                  <a:pt x="583078" y="301035"/>
                  <a:pt x="592174" y="305419"/>
                  <a:pt x="598238" y="314189"/>
                </a:cubicBezTo>
                <a:cubicBezTo>
                  <a:pt x="602380" y="320132"/>
                  <a:pt x="604451" y="332243"/>
                  <a:pt x="604451" y="350521"/>
                </a:cubicBezTo>
                <a:lnTo>
                  <a:pt x="604451" y="455295"/>
                </a:lnTo>
                <a:lnTo>
                  <a:pt x="677898" y="455295"/>
                </a:lnTo>
                <a:lnTo>
                  <a:pt x="677898" y="323359"/>
                </a:lnTo>
                <a:cubicBezTo>
                  <a:pt x="677898" y="295975"/>
                  <a:pt x="669948" y="275436"/>
                  <a:pt x="654049" y="261744"/>
                </a:cubicBezTo>
                <a:cubicBezTo>
                  <a:pt x="640080" y="249689"/>
                  <a:pt x="621951" y="243662"/>
                  <a:pt x="599662" y="243662"/>
                </a:cubicBezTo>
                <a:close/>
                <a:moveTo>
                  <a:pt x="1559183" y="240536"/>
                </a:moveTo>
                <a:cubicBezTo>
                  <a:pt x="1516618" y="240536"/>
                  <a:pt x="1483802" y="253112"/>
                  <a:pt x="1460733" y="278264"/>
                </a:cubicBezTo>
                <a:cubicBezTo>
                  <a:pt x="1441683" y="299100"/>
                  <a:pt x="1432158" y="322987"/>
                  <a:pt x="1432158" y="349925"/>
                </a:cubicBezTo>
                <a:cubicBezTo>
                  <a:pt x="1432158" y="379839"/>
                  <a:pt x="1441609" y="405066"/>
                  <a:pt x="1460510" y="425604"/>
                </a:cubicBezTo>
                <a:cubicBezTo>
                  <a:pt x="1483430" y="450607"/>
                  <a:pt x="1515577" y="463109"/>
                  <a:pt x="1556951" y="463109"/>
                </a:cubicBezTo>
                <a:cubicBezTo>
                  <a:pt x="1598176" y="463109"/>
                  <a:pt x="1630249" y="450607"/>
                  <a:pt x="1653168" y="425604"/>
                </a:cubicBezTo>
                <a:cubicBezTo>
                  <a:pt x="1672069" y="405066"/>
                  <a:pt x="1681520" y="380435"/>
                  <a:pt x="1681520" y="351711"/>
                </a:cubicBezTo>
                <a:cubicBezTo>
                  <a:pt x="1681520" y="323285"/>
                  <a:pt x="1671995" y="298802"/>
                  <a:pt x="1652945" y="278264"/>
                </a:cubicBezTo>
                <a:cubicBezTo>
                  <a:pt x="1629579" y="253112"/>
                  <a:pt x="1598325" y="240536"/>
                  <a:pt x="1559183" y="240536"/>
                </a:cubicBezTo>
                <a:close/>
                <a:moveTo>
                  <a:pt x="1114559" y="150570"/>
                </a:moveTo>
                <a:lnTo>
                  <a:pt x="1224841" y="308848"/>
                </a:lnTo>
                <a:lnTo>
                  <a:pt x="1224841" y="455295"/>
                </a:lnTo>
                <a:lnTo>
                  <a:pt x="1304092" y="455295"/>
                </a:lnTo>
                <a:lnTo>
                  <a:pt x="1304092" y="308848"/>
                </a:lnTo>
                <a:lnTo>
                  <a:pt x="1418169" y="150570"/>
                </a:lnTo>
                <a:lnTo>
                  <a:pt x="1322174" y="150570"/>
                </a:lnTo>
                <a:lnTo>
                  <a:pt x="1266810" y="233616"/>
                </a:lnTo>
                <a:lnTo>
                  <a:pt x="1209214" y="150570"/>
                </a:lnTo>
                <a:close/>
                <a:moveTo>
                  <a:pt x="123364" y="150570"/>
                </a:moveTo>
                <a:lnTo>
                  <a:pt x="123364" y="455295"/>
                </a:lnTo>
                <a:lnTo>
                  <a:pt x="202615" y="455295"/>
                </a:lnTo>
                <a:lnTo>
                  <a:pt x="202615" y="334744"/>
                </a:lnTo>
                <a:lnTo>
                  <a:pt x="289456" y="334744"/>
                </a:lnTo>
                <a:lnTo>
                  <a:pt x="289456" y="268665"/>
                </a:lnTo>
                <a:lnTo>
                  <a:pt x="202615" y="268665"/>
                </a:lnTo>
                <a:lnTo>
                  <a:pt x="202615" y="216649"/>
                </a:lnTo>
                <a:lnTo>
                  <a:pt x="297939" y="216649"/>
                </a:lnTo>
                <a:lnTo>
                  <a:pt x="297939" y="150570"/>
                </a:lnTo>
                <a:close/>
                <a:moveTo>
                  <a:pt x="372018" y="127576"/>
                </a:moveTo>
                <a:cubicBezTo>
                  <a:pt x="360589" y="127576"/>
                  <a:pt x="350904" y="131546"/>
                  <a:pt x="342964" y="139486"/>
                </a:cubicBezTo>
                <a:cubicBezTo>
                  <a:pt x="335024" y="147426"/>
                  <a:pt x="331054" y="157111"/>
                  <a:pt x="331054" y="168541"/>
                </a:cubicBezTo>
                <a:cubicBezTo>
                  <a:pt x="331054" y="179970"/>
                  <a:pt x="335024" y="189692"/>
                  <a:pt x="342964" y="197707"/>
                </a:cubicBezTo>
                <a:cubicBezTo>
                  <a:pt x="350904" y="205721"/>
                  <a:pt x="360589" y="209729"/>
                  <a:pt x="372018" y="209729"/>
                </a:cubicBezTo>
                <a:cubicBezTo>
                  <a:pt x="383597" y="209729"/>
                  <a:pt x="393356" y="205759"/>
                  <a:pt x="401296" y="197818"/>
                </a:cubicBezTo>
                <a:cubicBezTo>
                  <a:pt x="409237" y="189878"/>
                  <a:pt x="413207" y="180119"/>
                  <a:pt x="413207" y="168541"/>
                </a:cubicBezTo>
                <a:cubicBezTo>
                  <a:pt x="413207" y="157111"/>
                  <a:pt x="409199" y="147426"/>
                  <a:pt x="401185" y="139486"/>
                </a:cubicBezTo>
                <a:cubicBezTo>
                  <a:pt x="393170" y="131546"/>
                  <a:pt x="383448" y="127576"/>
                  <a:pt x="372018" y="127576"/>
                </a:cubicBezTo>
                <a:close/>
                <a:moveTo>
                  <a:pt x="886108" y="119985"/>
                </a:moveTo>
                <a:lnTo>
                  <a:pt x="886108" y="268665"/>
                </a:lnTo>
                <a:cubicBezTo>
                  <a:pt x="878229" y="260479"/>
                  <a:pt x="870575" y="254600"/>
                  <a:pt x="863145" y="251029"/>
                </a:cubicBezTo>
                <a:cubicBezTo>
                  <a:pt x="850214" y="244778"/>
                  <a:pt x="836391" y="241652"/>
                  <a:pt x="821678" y="241652"/>
                </a:cubicBezTo>
                <a:cubicBezTo>
                  <a:pt x="796410" y="241652"/>
                  <a:pt x="774040" y="250053"/>
                  <a:pt x="754569" y="266854"/>
                </a:cubicBezTo>
                <a:cubicBezTo>
                  <a:pt x="730045" y="287965"/>
                  <a:pt x="717783" y="316213"/>
                  <a:pt x="717783" y="351599"/>
                </a:cubicBezTo>
                <a:cubicBezTo>
                  <a:pt x="717783" y="386390"/>
                  <a:pt x="729748" y="414342"/>
                  <a:pt x="753677" y="435454"/>
                </a:cubicBezTo>
                <a:cubicBezTo>
                  <a:pt x="773743" y="453146"/>
                  <a:pt x="796632" y="461992"/>
                  <a:pt x="822344" y="461992"/>
                </a:cubicBezTo>
                <a:cubicBezTo>
                  <a:pt x="838248" y="461992"/>
                  <a:pt x="852443" y="458495"/>
                  <a:pt x="864928" y="451500"/>
                </a:cubicBezTo>
                <a:cubicBezTo>
                  <a:pt x="872062" y="447482"/>
                  <a:pt x="879122" y="441082"/>
                  <a:pt x="886108" y="432301"/>
                </a:cubicBezTo>
                <a:lnTo>
                  <a:pt x="886108" y="455295"/>
                </a:lnTo>
                <a:lnTo>
                  <a:pt x="959555" y="455295"/>
                </a:lnTo>
                <a:lnTo>
                  <a:pt x="959555" y="119985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754326"/>
                </a:lnTo>
                <a:lnTo>
                  <a:pt x="0" y="1754326"/>
                </a:lnTo>
                <a:close/>
              </a:path>
            </a:pathLst>
          </a:custGeom>
          <a:solidFill>
            <a:srgbClr val="13131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615595-DBE6-0141-A27B-274742A339B0}"/>
              </a:ext>
            </a:extLst>
          </p:cNvPr>
          <p:cNvSpPr/>
          <p:nvPr/>
        </p:nvSpPr>
        <p:spPr>
          <a:xfrm>
            <a:off x="9367523" y="2213830"/>
            <a:ext cx="731519" cy="743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9A22DE-0C34-97DB-CD2C-71AB83979744}"/>
              </a:ext>
            </a:extLst>
          </p:cNvPr>
          <p:cNvSpPr/>
          <p:nvPr/>
        </p:nvSpPr>
        <p:spPr>
          <a:xfrm>
            <a:off x="7898386" y="2213831"/>
            <a:ext cx="2200656" cy="746982"/>
          </a:xfrm>
          <a:custGeom>
            <a:avLst/>
            <a:gdLst/>
            <a:ahLst/>
            <a:cxnLst/>
            <a:rect l="l" t="t" r="r" b="b"/>
            <a:pathLst>
              <a:path w="2200656" h="743711">
                <a:moveTo>
                  <a:pt x="2021895" y="440431"/>
                </a:moveTo>
                <a:cubicBezTo>
                  <a:pt x="2010696" y="440431"/>
                  <a:pt x="2000406" y="444030"/>
                  <a:pt x="1991027" y="451230"/>
                </a:cubicBezTo>
                <a:cubicBezTo>
                  <a:pt x="1981647" y="458429"/>
                  <a:pt x="1975054" y="467629"/>
                  <a:pt x="1971248" y="478828"/>
                </a:cubicBezTo>
                <a:cubicBezTo>
                  <a:pt x="1967396" y="490161"/>
                  <a:pt x="1967657" y="499494"/>
                  <a:pt x="1972031" y="506826"/>
                </a:cubicBezTo>
                <a:cubicBezTo>
                  <a:pt x="1976405" y="514159"/>
                  <a:pt x="1984258" y="517826"/>
                  <a:pt x="1995591" y="517826"/>
                </a:cubicBezTo>
                <a:cubicBezTo>
                  <a:pt x="2006790" y="517826"/>
                  <a:pt x="2017114" y="514126"/>
                  <a:pt x="2026562" y="506727"/>
                </a:cubicBezTo>
                <a:cubicBezTo>
                  <a:pt x="2036010" y="499327"/>
                  <a:pt x="2042638" y="490028"/>
                  <a:pt x="2046444" y="478828"/>
                </a:cubicBezTo>
                <a:cubicBezTo>
                  <a:pt x="2050250" y="467629"/>
                  <a:pt x="2049876" y="458429"/>
                  <a:pt x="2045323" y="451230"/>
                </a:cubicBezTo>
                <a:cubicBezTo>
                  <a:pt x="2040771" y="444030"/>
                  <a:pt x="2032961" y="440431"/>
                  <a:pt x="2021895" y="440431"/>
                </a:cubicBezTo>
                <a:close/>
                <a:moveTo>
                  <a:pt x="1874444" y="374435"/>
                </a:moveTo>
                <a:cubicBezTo>
                  <a:pt x="1884843" y="374435"/>
                  <a:pt x="1891939" y="378468"/>
                  <a:pt x="1895730" y="386534"/>
                </a:cubicBezTo>
                <a:cubicBezTo>
                  <a:pt x="1899521" y="394600"/>
                  <a:pt x="1899628" y="403899"/>
                  <a:pt x="1896049" y="414432"/>
                </a:cubicBezTo>
                <a:cubicBezTo>
                  <a:pt x="1892378" y="425231"/>
                  <a:pt x="1886096" y="434498"/>
                  <a:pt x="1877203" y="442230"/>
                </a:cubicBezTo>
                <a:cubicBezTo>
                  <a:pt x="1867593" y="450497"/>
                  <a:pt x="1857589" y="454630"/>
                  <a:pt x="1847189" y="454630"/>
                </a:cubicBezTo>
                <a:cubicBezTo>
                  <a:pt x="1836657" y="454630"/>
                  <a:pt x="1829395" y="450497"/>
                  <a:pt x="1825406" y="442230"/>
                </a:cubicBezTo>
                <a:cubicBezTo>
                  <a:pt x="1821634" y="434498"/>
                  <a:pt x="1821583" y="425231"/>
                  <a:pt x="1825253" y="414432"/>
                </a:cubicBezTo>
                <a:cubicBezTo>
                  <a:pt x="1828878" y="403766"/>
                  <a:pt x="1835205" y="394567"/>
                  <a:pt x="1844233" y="386834"/>
                </a:cubicBezTo>
                <a:cubicBezTo>
                  <a:pt x="1853841" y="378568"/>
                  <a:pt x="1863911" y="374435"/>
                  <a:pt x="1874444" y="374435"/>
                </a:cubicBezTo>
                <a:close/>
                <a:moveTo>
                  <a:pt x="1360094" y="374435"/>
                </a:moveTo>
                <a:cubicBezTo>
                  <a:pt x="1370493" y="374435"/>
                  <a:pt x="1377589" y="378468"/>
                  <a:pt x="1381380" y="386534"/>
                </a:cubicBezTo>
                <a:cubicBezTo>
                  <a:pt x="1385172" y="394600"/>
                  <a:pt x="1385278" y="403899"/>
                  <a:pt x="1381699" y="414432"/>
                </a:cubicBezTo>
                <a:cubicBezTo>
                  <a:pt x="1378028" y="425231"/>
                  <a:pt x="1371746" y="434498"/>
                  <a:pt x="1362853" y="442230"/>
                </a:cubicBezTo>
                <a:cubicBezTo>
                  <a:pt x="1353243" y="450497"/>
                  <a:pt x="1343239" y="454630"/>
                  <a:pt x="1332840" y="454630"/>
                </a:cubicBezTo>
                <a:cubicBezTo>
                  <a:pt x="1322307" y="454630"/>
                  <a:pt x="1315046" y="450497"/>
                  <a:pt x="1311057" y="442230"/>
                </a:cubicBezTo>
                <a:cubicBezTo>
                  <a:pt x="1307284" y="434498"/>
                  <a:pt x="1307233" y="425231"/>
                  <a:pt x="1310903" y="414432"/>
                </a:cubicBezTo>
                <a:cubicBezTo>
                  <a:pt x="1314528" y="403766"/>
                  <a:pt x="1320855" y="394567"/>
                  <a:pt x="1329883" y="386834"/>
                </a:cubicBezTo>
                <a:cubicBezTo>
                  <a:pt x="1339491" y="378568"/>
                  <a:pt x="1349561" y="374435"/>
                  <a:pt x="1360094" y="374435"/>
                </a:cubicBezTo>
                <a:close/>
                <a:moveTo>
                  <a:pt x="1895046" y="312638"/>
                </a:moveTo>
                <a:cubicBezTo>
                  <a:pt x="1864114" y="312638"/>
                  <a:pt x="1836309" y="322271"/>
                  <a:pt x="1811629" y="341537"/>
                </a:cubicBezTo>
                <a:cubicBezTo>
                  <a:pt x="1786949" y="360802"/>
                  <a:pt x="1769353" y="385901"/>
                  <a:pt x="1758842" y="416832"/>
                </a:cubicBezTo>
                <a:cubicBezTo>
                  <a:pt x="1748873" y="446164"/>
                  <a:pt x="1750184" y="470162"/>
                  <a:pt x="1762773" y="488828"/>
                </a:cubicBezTo>
                <a:cubicBezTo>
                  <a:pt x="1775361" y="507493"/>
                  <a:pt x="1796322" y="516826"/>
                  <a:pt x="1825653" y="516826"/>
                </a:cubicBezTo>
                <a:cubicBezTo>
                  <a:pt x="1855918" y="516826"/>
                  <a:pt x="1883567" y="507360"/>
                  <a:pt x="1908599" y="488428"/>
                </a:cubicBezTo>
                <a:cubicBezTo>
                  <a:pt x="1933632" y="469495"/>
                  <a:pt x="1951314" y="444830"/>
                  <a:pt x="1961645" y="414432"/>
                </a:cubicBezTo>
                <a:cubicBezTo>
                  <a:pt x="1971886" y="384301"/>
                  <a:pt x="1970879" y="359802"/>
                  <a:pt x="1958625" y="340937"/>
                </a:cubicBezTo>
                <a:cubicBezTo>
                  <a:pt x="1946370" y="322071"/>
                  <a:pt x="1925177" y="312638"/>
                  <a:pt x="1895046" y="312638"/>
                </a:cubicBezTo>
                <a:close/>
                <a:moveTo>
                  <a:pt x="1380696" y="312638"/>
                </a:moveTo>
                <a:cubicBezTo>
                  <a:pt x="1349765" y="312638"/>
                  <a:pt x="1321959" y="322271"/>
                  <a:pt x="1297279" y="341537"/>
                </a:cubicBezTo>
                <a:cubicBezTo>
                  <a:pt x="1272599" y="360802"/>
                  <a:pt x="1255004" y="385901"/>
                  <a:pt x="1244492" y="416832"/>
                </a:cubicBezTo>
                <a:cubicBezTo>
                  <a:pt x="1234524" y="446164"/>
                  <a:pt x="1235834" y="470162"/>
                  <a:pt x="1248423" y="488828"/>
                </a:cubicBezTo>
                <a:cubicBezTo>
                  <a:pt x="1261012" y="507493"/>
                  <a:pt x="1281972" y="516826"/>
                  <a:pt x="1311303" y="516826"/>
                </a:cubicBezTo>
                <a:cubicBezTo>
                  <a:pt x="1341568" y="516826"/>
                  <a:pt x="1369217" y="507360"/>
                  <a:pt x="1394250" y="488428"/>
                </a:cubicBezTo>
                <a:cubicBezTo>
                  <a:pt x="1419283" y="469495"/>
                  <a:pt x="1436964" y="444830"/>
                  <a:pt x="1447295" y="414432"/>
                </a:cubicBezTo>
                <a:cubicBezTo>
                  <a:pt x="1457536" y="384301"/>
                  <a:pt x="1456529" y="359802"/>
                  <a:pt x="1444275" y="340937"/>
                </a:cubicBezTo>
                <a:cubicBezTo>
                  <a:pt x="1432020" y="322071"/>
                  <a:pt x="1410827" y="312638"/>
                  <a:pt x="1380696" y="312638"/>
                </a:cubicBezTo>
                <a:close/>
                <a:moveTo>
                  <a:pt x="1144304" y="295839"/>
                </a:moveTo>
                <a:cubicBezTo>
                  <a:pt x="1174568" y="295839"/>
                  <a:pt x="1184422" y="311372"/>
                  <a:pt x="1173864" y="342437"/>
                </a:cubicBezTo>
                <a:cubicBezTo>
                  <a:pt x="1163942" y="371635"/>
                  <a:pt x="1144515" y="386234"/>
                  <a:pt x="1115583" y="386234"/>
                </a:cubicBezTo>
                <a:cubicBezTo>
                  <a:pt x="1091585" y="386234"/>
                  <a:pt x="1080039" y="384901"/>
                  <a:pt x="1080945" y="382234"/>
                </a:cubicBezTo>
                <a:cubicBezTo>
                  <a:pt x="1082349" y="378101"/>
                  <a:pt x="1084255" y="372001"/>
                  <a:pt x="1086663" y="363935"/>
                </a:cubicBezTo>
                <a:cubicBezTo>
                  <a:pt x="1089071" y="355869"/>
                  <a:pt x="1090978" y="349769"/>
                  <a:pt x="1092382" y="345636"/>
                </a:cubicBezTo>
                <a:cubicBezTo>
                  <a:pt x="1102260" y="316571"/>
                  <a:pt x="1107960" y="301172"/>
                  <a:pt x="1109481" y="299439"/>
                </a:cubicBezTo>
                <a:cubicBezTo>
                  <a:pt x="1111364" y="297039"/>
                  <a:pt x="1122971" y="295839"/>
                  <a:pt x="1144304" y="295839"/>
                </a:cubicBezTo>
                <a:close/>
                <a:moveTo>
                  <a:pt x="2059046" y="232243"/>
                </a:moveTo>
                <a:cubicBezTo>
                  <a:pt x="2056646" y="232243"/>
                  <a:pt x="2054609" y="234710"/>
                  <a:pt x="2052934" y="239643"/>
                </a:cubicBezTo>
                <a:cubicBezTo>
                  <a:pt x="2050894" y="245642"/>
                  <a:pt x="2048036" y="254642"/>
                  <a:pt x="2044358" y="266641"/>
                </a:cubicBezTo>
                <a:cubicBezTo>
                  <a:pt x="2040680" y="278640"/>
                  <a:pt x="2037821" y="287640"/>
                  <a:pt x="2035782" y="293640"/>
                </a:cubicBezTo>
                <a:cubicBezTo>
                  <a:pt x="2033924" y="299106"/>
                  <a:pt x="2030893" y="307239"/>
                  <a:pt x="2026690" y="318038"/>
                </a:cubicBezTo>
                <a:cubicBezTo>
                  <a:pt x="2022487" y="328837"/>
                  <a:pt x="2019457" y="336970"/>
                  <a:pt x="2017599" y="342437"/>
                </a:cubicBezTo>
                <a:cubicBezTo>
                  <a:pt x="2015605" y="348303"/>
                  <a:pt x="2013602" y="372635"/>
                  <a:pt x="2011589" y="415432"/>
                </a:cubicBezTo>
                <a:cubicBezTo>
                  <a:pt x="2011339" y="419698"/>
                  <a:pt x="2016614" y="421832"/>
                  <a:pt x="2027413" y="421832"/>
                </a:cubicBezTo>
                <a:cubicBezTo>
                  <a:pt x="2036880" y="421832"/>
                  <a:pt x="2043051" y="419365"/>
                  <a:pt x="2045928" y="414432"/>
                </a:cubicBezTo>
                <a:cubicBezTo>
                  <a:pt x="2058513" y="392700"/>
                  <a:pt x="2071187" y="370901"/>
                  <a:pt x="2083951" y="349036"/>
                </a:cubicBezTo>
                <a:cubicBezTo>
                  <a:pt x="2095600" y="327704"/>
                  <a:pt x="2105548" y="304905"/>
                  <a:pt x="2113796" y="280640"/>
                </a:cubicBezTo>
                <a:cubicBezTo>
                  <a:pt x="2124760" y="248376"/>
                  <a:pt x="2128908" y="232243"/>
                  <a:pt x="2126242" y="232243"/>
                </a:cubicBezTo>
                <a:cubicBezTo>
                  <a:pt x="2122509" y="232243"/>
                  <a:pt x="2116819" y="232510"/>
                  <a:pt x="2109171" y="233043"/>
                </a:cubicBezTo>
                <a:cubicBezTo>
                  <a:pt x="2101524" y="233576"/>
                  <a:pt x="2095833" y="233843"/>
                  <a:pt x="2092100" y="233843"/>
                </a:cubicBezTo>
                <a:cubicBezTo>
                  <a:pt x="2088367" y="233843"/>
                  <a:pt x="2082858" y="233576"/>
                  <a:pt x="2075573" y="233043"/>
                </a:cubicBezTo>
                <a:cubicBezTo>
                  <a:pt x="2068288" y="232510"/>
                  <a:pt x="2062779" y="232243"/>
                  <a:pt x="2059046" y="232243"/>
                </a:cubicBezTo>
                <a:close/>
                <a:moveTo>
                  <a:pt x="1124917" y="232243"/>
                </a:moveTo>
                <a:cubicBezTo>
                  <a:pt x="1089453" y="232243"/>
                  <a:pt x="1066295" y="232910"/>
                  <a:pt x="1055443" y="234243"/>
                </a:cubicBezTo>
                <a:cubicBezTo>
                  <a:pt x="1050996" y="234776"/>
                  <a:pt x="1048475" y="236310"/>
                  <a:pt x="1047881" y="238843"/>
                </a:cubicBezTo>
                <a:lnTo>
                  <a:pt x="1047128" y="241643"/>
                </a:lnTo>
                <a:cubicBezTo>
                  <a:pt x="1035052" y="287773"/>
                  <a:pt x="1021900" y="331771"/>
                  <a:pt x="1007671" y="373635"/>
                </a:cubicBezTo>
                <a:cubicBezTo>
                  <a:pt x="1002642" y="388434"/>
                  <a:pt x="994854" y="410666"/>
                  <a:pt x="984305" y="440331"/>
                </a:cubicBezTo>
                <a:cubicBezTo>
                  <a:pt x="973757" y="469995"/>
                  <a:pt x="965969" y="492227"/>
                  <a:pt x="960940" y="507026"/>
                </a:cubicBezTo>
                <a:cubicBezTo>
                  <a:pt x="959625" y="510893"/>
                  <a:pt x="960901" y="512826"/>
                  <a:pt x="964768" y="512826"/>
                </a:cubicBezTo>
                <a:cubicBezTo>
                  <a:pt x="972900" y="512826"/>
                  <a:pt x="985021" y="513059"/>
                  <a:pt x="1001128" y="513526"/>
                </a:cubicBezTo>
                <a:cubicBezTo>
                  <a:pt x="1017235" y="513993"/>
                  <a:pt x="1029355" y="514226"/>
                  <a:pt x="1037488" y="514226"/>
                </a:cubicBezTo>
                <a:cubicBezTo>
                  <a:pt x="1040288" y="514226"/>
                  <a:pt x="1042209" y="512693"/>
                  <a:pt x="1043250" y="509626"/>
                </a:cubicBezTo>
                <a:cubicBezTo>
                  <a:pt x="1045290" y="503627"/>
                  <a:pt x="1047771" y="494561"/>
                  <a:pt x="1050694" y="482428"/>
                </a:cubicBezTo>
                <a:cubicBezTo>
                  <a:pt x="1053616" y="470295"/>
                  <a:pt x="1056120" y="461163"/>
                  <a:pt x="1058206" y="455030"/>
                </a:cubicBezTo>
                <a:cubicBezTo>
                  <a:pt x="1059883" y="450097"/>
                  <a:pt x="1063588" y="447630"/>
                  <a:pt x="1069321" y="447630"/>
                </a:cubicBezTo>
                <a:cubicBezTo>
                  <a:pt x="1074654" y="447630"/>
                  <a:pt x="1082584" y="447930"/>
                  <a:pt x="1093113" y="448530"/>
                </a:cubicBezTo>
                <a:cubicBezTo>
                  <a:pt x="1103641" y="449130"/>
                  <a:pt x="1111572" y="449430"/>
                  <a:pt x="1116905" y="449430"/>
                </a:cubicBezTo>
                <a:cubicBezTo>
                  <a:pt x="1148770" y="449430"/>
                  <a:pt x="1177370" y="438831"/>
                  <a:pt x="1202706" y="417632"/>
                </a:cubicBezTo>
                <a:cubicBezTo>
                  <a:pt x="1226436" y="397633"/>
                  <a:pt x="1243783" y="371501"/>
                  <a:pt x="1254747" y="339237"/>
                </a:cubicBezTo>
                <a:cubicBezTo>
                  <a:pt x="1265440" y="307772"/>
                  <a:pt x="1264229" y="282307"/>
                  <a:pt x="1251113" y="262841"/>
                </a:cubicBezTo>
                <a:cubicBezTo>
                  <a:pt x="1238213" y="243909"/>
                  <a:pt x="1216123" y="233976"/>
                  <a:pt x="1184842" y="233043"/>
                </a:cubicBezTo>
                <a:cubicBezTo>
                  <a:pt x="1165824" y="232510"/>
                  <a:pt x="1145849" y="232243"/>
                  <a:pt x="1124917" y="232243"/>
                </a:cubicBezTo>
                <a:close/>
                <a:moveTo>
                  <a:pt x="1671932" y="225644"/>
                </a:moveTo>
                <a:cubicBezTo>
                  <a:pt x="1630201" y="225644"/>
                  <a:pt x="1591377" y="240043"/>
                  <a:pt x="1555458" y="268841"/>
                </a:cubicBezTo>
                <a:cubicBezTo>
                  <a:pt x="1520656" y="296706"/>
                  <a:pt x="1496074" y="331771"/>
                  <a:pt x="1481712" y="374035"/>
                </a:cubicBezTo>
                <a:cubicBezTo>
                  <a:pt x="1467665" y="415365"/>
                  <a:pt x="1469109" y="449563"/>
                  <a:pt x="1486043" y="476628"/>
                </a:cubicBezTo>
                <a:cubicBezTo>
                  <a:pt x="1503107" y="504093"/>
                  <a:pt x="1532237" y="517826"/>
                  <a:pt x="1573435" y="517826"/>
                </a:cubicBezTo>
                <a:cubicBezTo>
                  <a:pt x="1599033" y="517826"/>
                  <a:pt x="1627623" y="512360"/>
                  <a:pt x="1659205" y="501427"/>
                </a:cubicBezTo>
                <a:cubicBezTo>
                  <a:pt x="1661642" y="502493"/>
                  <a:pt x="1668395" y="504493"/>
                  <a:pt x="1679464" y="507426"/>
                </a:cubicBezTo>
                <a:cubicBezTo>
                  <a:pt x="1690533" y="510360"/>
                  <a:pt x="1697335" y="511826"/>
                  <a:pt x="1699868" y="511826"/>
                </a:cubicBezTo>
                <a:cubicBezTo>
                  <a:pt x="1703867" y="511826"/>
                  <a:pt x="1706345" y="510026"/>
                  <a:pt x="1707302" y="506427"/>
                </a:cubicBezTo>
                <a:lnTo>
                  <a:pt x="1707849" y="504227"/>
                </a:lnTo>
                <a:cubicBezTo>
                  <a:pt x="1716960" y="469962"/>
                  <a:pt x="1724439" y="444230"/>
                  <a:pt x="1730285" y="427031"/>
                </a:cubicBezTo>
                <a:cubicBezTo>
                  <a:pt x="1732459" y="420632"/>
                  <a:pt x="1736111" y="410966"/>
                  <a:pt x="1741239" y="398033"/>
                </a:cubicBezTo>
                <a:cubicBezTo>
                  <a:pt x="1746366" y="385101"/>
                  <a:pt x="1750018" y="375435"/>
                  <a:pt x="1752193" y="369035"/>
                </a:cubicBezTo>
                <a:cubicBezTo>
                  <a:pt x="1753688" y="364635"/>
                  <a:pt x="1752770" y="362435"/>
                  <a:pt x="1749437" y="362435"/>
                </a:cubicBezTo>
                <a:cubicBezTo>
                  <a:pt x="1745170" y="362435"/>
                  <a:pt x="1738669" y="362735"/>
                  <a:pt x="1729932" y="363335"/>
                </a:cubicBezTo>
                <a:cubicBezTo>
                  <a:pt x="1721195" y="363935"/>
                  <a:pt x="1714693" y="364235"/>
                  <a:pt x="1710427" y="364235"/>
                </a:cubicBezTo>
                <a:cubicBezTo>
                  <a:pt x="1706427" y="364235"/>
                  <a:pt x="1700652" y="363869"/>
                  <a:pt x="1693103" y="363135"/>
                </a:cubicBezTo>
                <a:cubicBezTo>
                  <a:pt x="1685553" y="362402"/>
                  <a:pt x="1679845" y="362035"/>
                  <a:pt x="1675979" y="362035"/>
                </a:cubicBezTo>
                <a:cubicBezTo>
                  <a:pt x="1674512" y="362035"/>
                  <a:pt x="1673400" y="362169"/>
                  <a:pt x="1672641" y="362435"/>
                </a:cubicBezTo>
                <a:cubicBezTo>
                  <a:pt x="1670727" y="362969"/>
                  <a:pt x="1669339" y="364502"/>
                  <a:pt x="1668479" y="367035"/>
                </a:cubicBezTo>
                <a:cubicBezTo>
                  <a:pt x="1665579" y="375568"/>
                  <a:pt x="1662640" y="386767"/>
                  <a:pt x="1659661" y="400633"/>
                </a:cubicBezTo>
                <a:cubicBezTo>
                  <a:pt x="1655544" y="418632"/>
                  <a:pt x="1652938" y="429831"/>
                  <a:pt x="1651843" y="434231"/>
                </a:cubicBezTo>
                <a:cubicBezTo>
                  <a:pt x="1632733" y="441031"/>
                  <a:pt x="1616379" y="444430"/>
                  <a:pt x="1602780" y="444430"/>
                </a:cubicBezTo>
                <a:cubicBezTo>
                  <a:pt x="1581315" y="444430"/>
                  <a:pt x="1566935" y="437897"/>
                  <a:pt x="1559642" y="424832"/>
                </a:cubicBezTo>
                <a:cubicBezTo>
                  <a:pt x="1552613" y="412166"/>
                  <a:pt x="1552792" y="394967"/>
                  <a:pt x="1560179" y="373235"/>
                </a:cubicBezTo>
                <a:cubicBezTo>
                  <a:pt x="1567156" y="352703"/>
                  <a:pt x="1578444" y="335570"/>
                  <a:pt x="1594043" y="321838"/>
                </a:cubicBezTo>
                <a:cubicBezTo>
                  <a:pt x="1610850" y="306905"/>
                  <a:pt x="1629253" y="299439"/>
                  <a:pt x="1649252" y="299439"/>
                </a:cubicBezTo>
                <a:cubicBezTo>
                  <a:pt x="1661518" y="299439"/>
                  <a:pt x="1671789" y="302172"/>
                  <a:pt x="1680066" y="307639"/>
                </a:cubicBezTo>
                <a:cubicBezTo>
                  <a:pt x="1685641" y="311238"/>
                  <a:pt x="1690585" y="316305"/>
                  <a:pt x="1694899" y="322838"/>
                </a:cubicBezTo>
                <a:cubicBezTo>
                  <a:pt x="1698374" y="328304"/>
                  <a:pt x="1700511" y="331037"/>
                  <a:pt x="1701311" y="331037"/>
                </a:cubicBezTo>
                <a:cubicBezTo>
                  <a:pt x="1704778" y="331037"/>
                  <a:pt x="1715003" y="323604"/>
                  <a:pt x="1731988" y="308739"/>
                </a:cubicBezTo>
                <a:cubicBezTo>
                  <a:pt x="1748972" y="293873"/>
                  <a:pt x="1758189" y="284307"/>
                  <a:pt x="1759639" y="280040"/>
                </a:cubicBezTo>
                <a:cubicBezTo>
                  <a:pt x="1760093" y="278707"/>
                  <a:pt x="1759731" y="276441"/>
                  <a:pt x="1758552" y="273241"/>
                </a:cubicBezTo>
                <a:cubicBezTo>
                  <a:pt x="1752742" y="257775"/>
                  <a:pt x="1741620" y="245776"/>
                  <a:pt x="1725188" y="237243"/>
                </a:cubicBezTo>
                <a:cubicBezTo>
                  <a:pt x="1709949" y="229510"/>
                  <a:pt x="1692197" y="225644"/>
                  <a:pt x="1671932" y="225644"/>
                </a:cubicBezTo>
                <a:close/>
                <a:moveTo>
                  <a:pt x="382327" y="130572"/>
                </a:moveTo>
                <a:lnTo>
                  <a:pt x="402283" y="136766"/>
                </a:lnTo>
                <a:cubicBezTo>
                  <a:pt x="489021" y="173454"/>
                  <a:pt x="549883" y="259341"/>
                  <a:pt x="549883" y="359443"/>
                </a:cubicBezTo>
                <a:cubicBezTo>
                  <a:pt x="549883" y="459545"/>
                  <a:pt x="489021" y="545432"/>
                  <a:pt x="402283" y="582119"/>
                </a:cubicBezTo>
                <a:lnTo>
                  <a:pt x="382327" y="588314"/>
                </a:lnTo>
                <a:lnTo>
                  <a:pt x="362370" y="582119"/>
                </a:lnTo>
                <a:cubicBezTo>
                  <a:pt x="275632" y="545432"/>
                  <a:pt x="214771" y="459545"/>
                  <a:pt x="214771" y="359443"/>
                </a:cubicBezTo>
                <a:cubicBezTo>
                  <a:pt x="214771" y="259341"/>
                  <a:pt x="275632" y="173454"/>
                  <a:pt x="362370" y="136766"/>
                </a:cubicBezTo>
                <a:close/>
                <a:moveTo>
                  <a:pt x="308215" y="117775"/>
                </a:moveTo>
                <a:cubicBezTo>
                  <a:pt x="174746" y="117775"/>
                  <a:pt x="66548" y="225973"/>
                  <a:pt x="66548" y="359443"/>
                </a:cubicBezTo>
                <a:cubicBezTo>
                  <a:pt x="66548" y="492912"/>
                  <a:pt x="174746" y="601110"/>
                  <a:pt x="308215" y="601110"/>
                </a:cubicBezTo>
                <a:cubicBezTo>
                  <a:pt x="324899" y="601110"/>
                  <a:pt x="341188" y="599419"/>
                  <a:pt x="356920" y="596201"/>
                </a:cubicBezTo>
                <a:lnTo>
                  <a:pt x="382327" y="588314"/>
                </a:lnTo>
                <a:lnTo>
                  <a:pt x="407734" y="596201"/>
                </a:lnTo>
                <a:cubicBezTo>
                  <a:pt x="423466" y="599419"/>
                  <a:pt x="439755" y="601110"/>
                  <a:pt x="456438" y="601110"/>
                </a:cubicBezTo>
                <a:cubicBezTo>
                  <a:pt x="589907" y="601110"/>
                  <a:pt x="698105" y="492912"/>
                  <a:pt x="698105" y="359443"/>
                </a:cubicBezTo>
                <a:cubicBezTo>
                  <a:pt x="698105" y="225973"/>
                  <a:pt x="589907" y="117775"/>
                  <a:pt x="456438" y="117775"/>
                </a:cubicBezTo>
                <a:cubicBezTo>
                  <a:pt x="439755" y="117775"/>
                  <a:pt x="423466" y="119466"/>
                  <a:pt x="407734" y="122685"/>
                </a:cubicBezTo>
                <a:lnTo>
                  <a:pt x="382327" y="130572"/>
                </a:lnTo>
                <a:lnTo>
                  <a:pt x="356920" y="122685"/>
                </a:lnTo>
                <a:cubicBezTo>
                  <a:pt x="341188" y="119466"/>
                  <a:pt x="324899" y="117775"/>
                  <a:pt x="308215" y="117775"/>
                </a:cubicBezTo>
                <a:close/>
                <a:moveTo>
                  <a:pt x="0" y="0"/>
                </a:moveTo>
                <a:lnTo>
                  <a:pt x="2200656" y="0"/>
                </a:lnTo>
                <a:lnTo>
                  <a:pt x="2200656" y="743711"/>
                </a:lnTo>
                <a:lnTo>
                  <a:pt x="0" y="743711"/>
                </a:lnTo>
                <a:close/>
              </a:path>
            </a:pathLst>
          </a:cu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A2E172-E954-3201-BB84-36F079AACC20}"/>
              </a:ext>
            </a:extLst>
          </p:cNvPr>
          <p:cNvSpPr/>
          <p:nvPr/>
        </p:nvSpPr>
        <p:spPr>
          <a:xfrm>
            <a:off x="8261380" y="2347290"/>
            <a:ext cx="483335" cy="483335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81DE2-77AA-F9E2-D008-8830F6F50AB3}"/>
              </a:ext>
            </a:extLst>
          </p:cNvPr>
          <p:cNvSpPr/>
          <p:nvPr/>
        </p:nvSpPr>
        <p:spPr>
          <a:xfrm>
            <a:off x="1566674" y="2987355"/>
            <a:ext cx="2200656" cy="74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846D38-B99B-50EA-F156-B9BDCD1E7397}"/>
              </a:ext>
            </a:extLst>
          </p:cNvPr>
          <p:cNvSpPr/>
          <p:nvPr/>
        </p:nvSpPr>
        <p:spPr>
          <a:xfrm>
            <a:off x="3035810" y="2987355"/>
            <a:ext cx="731519" cy="743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2EBE7B-FE79-814B-7423-57C86383A098}"/>
              </a:ext>
            </a:extLst>
          </p:cNvPr>
          <p:cNvSpPr/>
          <p:nvPr/>
        </p:nvSpPr>
        <p:spPr>
          <a:xfrm>
            <a:off x="1566673" y="2987356"/>
            <a:ext cx="2200656" cy="746982"/>
          </a:xfrm>
          <a:custGeom>
            <a:avLst/>
            <a:gdLst/>
            <a:ahLst/>
            <a:cxnLst/>
            <a:rect l="l" t="t" r="r" b="b"/>
            <a:pathLst>
              <a:path w="2200656" h="743711">
                <a:moveTo>
                  <a:pt x="2021895" y="440431"/>
                </a:moveTo>
                <a:cubicBezTo>
                  <a:pt x="2010696" y="440431"/>
                  <a:pt x="2000406" y="444030"/>
                  <a:pt x="1991027" y="451230"/>
                </a:cubicBezTo>
                <a:cubicBezTo>
                  <a:pt x="1981647" y="458429"/>
                  <a:pt x="1975054" y="467629"/>
                  <a:pt x="1971248" y="478828"/>
                </a:cubicBezTo>
                <a:cubicBezTo>
                  <a:pt x="1967396" y="490161"/>
                  <a:pt x="1967657" y="499494"/>
                  <a:pt x="1972031" y="506826"/>
                </a:cubicBezTo>
                <a:cubicBezTo>
                  <a:pt x="1976405" y="514159"/>
                  <a:pt x="1984258" y="517826"/>
                  <a:pt x="1995591" y="517826"/>
                </a:cubicBezTo>
                <a:cubicBezTo>
                  <a:pt x="2006790" y="517826"/>
                  <a:pt x="2017114" y="514126"/>
                  <a:pt x="2026562" y="506727"/>
                </a:cubicBezTo>
                <a:cubicBezTo>
                  <a:pt x="2036010" y="499327"/>
                  <a:pt x="2042638" y="490028"/>
                  <a:pt x="2046444" y="478828"/>
                </a:cubicBezTo>
                <a:cubicBezTo>
                  <a:pt x="2050250" y="467629"/>
                  <a:pt x="2049876" y="458429"/>
                  <a:pt x="2045323" y="451230"/>
                </a:cubicBezTo>
                <a:cubicBezTo>
                  <a:pt x="2040771" y="444030"/>
                  <a:pt x="2032961" y="440431"/>
                  <a:pt x="2021895" y="440431"/>
                </a:cubicBezTo>
                <a:close/>
                <a:moveTo>
                  <a:pt x="1874444" y="374435"/>
                </a:moveTo>
                <a:cubicBezTo>
                  <a:pt x="1884843" y="374435"/>
                  <a:pt x="1891939" y="378468"/>
                  <a:pt x="1895730" y="386534"/>
                </a:cubicBezTo>
                <a:cubicBezTo>
                  <a:pt x="1899521" y="394600"/>
                  <a:pt x="1899628" y="403899"/>
                  <a:pt x="1896049" y="414432"/>
                </a:cubicBezTo>
                <a:cubicBezTo>
                  <a:pt x="1892378" y="425231"/>
                  <a:pt x="1886096" y="434498"/>
                  <a:pt x="1877203" y="442230"/>
                </a:cubicBezTo>
                <a:cubicBezTo>
                  <a:pt x="1867593" y="450497"/>
                  <a:pt x="1857589" y="454630"/>
                  <a:pt x="1847189" y="454630"/>
                </a:cubicBezTo>
                <a:cubicBezTo>
                  <a:pt x="1836657" y="454630"/>
                  <a:pt x="1829395" y="450497"/>
                  <a:pt x="1825406" y="442230"/>
                </a:cubicBezTo>
                <a:cubicBezTo>
                  <a:pt x="1821634" y="434498"/>
                  <a:pt x="1821583" y="425231"/>
                  <a:pt x="1825253" y="414432"/>
                </a:cubicBezTo>
                <a:cubicBezTo>
                  <a:pt x="1828878" y="403766"/>
                  <a:pt x="1835205" y="394567"/>
                  <a:pt x="1844233" y="386834"/>
                </a:cubicBezTo>
                <a:cubicBezTo>
                  <a:pt x="1853841" y="378568"/>
                  <a:pt x="1863911" y="374435"/>
                  <a:pt x="1874444" y="374435"/>
                </a:cubicBezTo>
                <a:close/>
                <a:moveTo>
                  <a:pt x="1360094" y="374435"/>
                </a:moveTo>
                <a:cubicBezTo>
                  <a:pt x="1370493" y="374435"/>
                  <a:pt x="1377589" y="378468"/>
                  <a:pt x="1381380" y="386534"/>
                </a:cubicBezTo>
                <a:cubicBezTo>
                  <a:pt x="1385172" y="394600"/>
                  <a:pt x="1385278" y="403899"/>
                  <a:pt x="1381699" y="414432"/>
                </a:cubicBezTo>
                <a:cubicBezTo>
                  <a:pt x="1378028" y="425231"/>
                  <a:pt x="1371746" y="434498"/>
                  <a:pt x="1362853" y="442230"/>
                </a:cubicBezTo>
                <a:cubicBezTo>
                  <a:pt x="1353243" y="450497"/>
                  <a:pt x="1343239" y="454630"/>
                  <a:pt x="1332840" y="454630"/>
                </a:cubicBezTo>
                <a:cubicBezTo>
                  <a:pt x="1322307" y="454630"/>
                  <a:pt x="1315046" y="450497"/>
                  <a:pt x="1311057" y="442230"/>
                </a:cubicBezTo>
                <a:cubicBezTo>
                  <a:pt x="1307284" y="434498"/>
                  <a:pt x="1307233" y="425231"/>
                  <a:pt x="1310903" y="414432"/>
                </a:cubicBezTo>
                <a:cubicBezTo>
                  <a:pt x="1314528" y="403766"/>
                  <a:pt x="1320855" y="394567"/>
                  <a:pt x="1329883" y="386834"/>
                </a:cubicBezTo>
                <a:cubicBezTo>
                  <a:pt x="1339491" y="378568"/>
                  <a:pt x="1349561" y="374435"/>
                  <a:pt x="1360094" y="374435"/>
                </a:cubicBezTo>
                <a:close/>
                <a:moveTo>
                  <a:pt x="1895046" y="312638"/>
                </a:moveTo>
                <a:cubicBezTo>
                  <a:pt x="1864114" y="312638"/>
                  <a:pt x="1836309" y="322271"/>
                  <a:pt x="1811629" y="341537"/>
                </a:cubicBezTo>
                <a:cubicBezTo>
                  <a:pt x="1786949" y="360802"/>
                  <a:pt x="1769353" y="385901"/>
                  <a:pt x="1758842" y="416832"/>
                </a:cubicBezTo>
                <a:cubicBezTo>
                  <a:pt x="1748873" y="446164"/>
                  <a:pt x="1750184" y="470162"/>
                  <a:pt x="1762773" y="488828"/>
                </a:cubicBezTo>
                <a:cubicBezTo>
                  <a:pt x="1775361" y="507493"/>
                  <a:pt x="1796322" y="516826"/>
                  <a:pt x="1825653" y="516826"/>
                </a:cubicBezTo>
                <a:cubicBezTo>
                  <a:pt x="1855918" y="516826"/>
                  <a:pt x="1883567" y="507360"/>
                  <a:pt x="1908599" y="488428"/>
                </a:cubicBezTo>
                <a:cubicBezTo>
                  <a:pt x="1933632" y="469495"/>
                  <a:pt x="1951314" y="444830"/>
                  <a:pt x="1961645" y="414432"/>
                </a:cubicBezTo>
                <a:cubicBezTo>
                  <a:pt x="1971886" y="384301"/>
                  <a:pt x="1970879" y="359802"/>
                  <a:pt x="1958625" y="340937"/>
                </a:cubicBezTo>
                <a:cubicBezTo>
                  <a:pt x="1946370" y="322071"/>
                  <a:pt x="1925177" y="312638"/>
                  <a:pt x="1895046" y="312638"/>
                </a:cubicBezTo>
                <a:close/>
                <a:moveTo>
                  <a:pt x="1380696" y="312638"/>
                </a:moveTo>
                <a:cubicBezTo>
                  <a:pt x="1349765" y="312638"/>
                  <a:pt x="1321959" y="322271"/>
                  <a:pt x="1297279" y="341537"/>
                </a:cubicBezTo>
                <a:cubicBezTo>
                  <a:pt x="1272599" y="360802"/>
                  <a:pt x="1255004" y="385901"/>
                  <a:pt x="1244492" y="416832"/>
                </a:cubicBezTo>
                <a:cubicBezTo>
                  <a:pt x="1234524" y="446164"/>
                  <a:pt x="1235834" y="470162"/>
                  <a:pt x="1248423" y="488828"/>
                </a:cubicBezTo>
                <a:cubicBezTo>
                  <a:pt x="1261012" y="507493"/>
                  <a:pt x="1281972" y="516826"/>
                  <a:pt x="1311303" y="516826"/>
                </a:cubicBezTo>
                <a:cubicBezTo>
                  <a:pt x="1341568" y="516826"/>
                  <a:pt x="1369217" y="507360"/>
                  <a:pt x="1394250" y="488428"/>
                </a:cubicBezTo>
                <a:cubicBezTo>
                  <a:pt x="1419283" y="469495"/>
                  <a:pt x="1436964" y="444830"/>
                  <a:pt x="1447295" y="414432"/>
                </a:cubicBezTo>
                <a:cubicBezTo>
                  <a:pt x="1457536" y="384301"/>
                  <a:pt x="1456529" y="359802"/>
                  <a:pt x="1444275" y="340937"/>
                </a:cubicBezTo>
                <a:cubicBezTo>
                  <a:pt x="1432020" y="322071"/>
                  <a:pt x="1410827" y="312638"/>
                  <a:pt x="1380696" y="312638"/>
                </a:cubicBezTo>
                <a:close/>
                <a:moveTo>
                  <a:pt x="1144304" y="295839"/>
                </a:moveTo>
                <a:cubicBezTo>
                  <a:pt x="1174568" y="295839"/>
                  <a:pt x="1184422" y="311372"/>
                  <a:pt x="1173864" y="342437"/>
                </a:cubicBezTo>
                <a:cubicBezTo>
                  <a:pt x="1163942" y="371635"/>
                  <a:pt x="1144515" y="386234"/>
                  <a:pt x="1115583" y="386234"/>
                </a:cubicBezTo>
                <a:cubicBezTo>
                  <a:pt x="1091585" y="386234"/>
                  <a:pt x="1080039" y="384901"/>
                  <a:pt x="1080945" y="382234"/>
                </a:cubicBezTo>
                <a:cubicBezTo>
                  <a:pt x="1082349" y="378101"/>
                  <a:pt x="1084255" y="372001"/>
                  <a:pt x="1086663" y="363935"/>
                </a:cubicBezTo>
                <a:cubicBezTo>
                  <a:pt x="1089071" y="355869"/>
                  <a:pt x="1090978" y="349769"/>
                  <a:pt x="1092382" y="345636"/>
                </a:cubicBezTo>
                <a:cubicBezTo>
                  <a:pt x="1102260" y="316571"/>
                  <a:pt x="1107960" y="301172"/>
                  <a:pt x="1109481" y="299439"/>
                </a:cubicBezTo>
                <a:cubicBezTo>
                  <a:pt x="1111364" y="297039"/>
                  <a:pt x="1122971" y="295839"/>
                  <a:pt x="1144304" y="295839"/>
                </a:cubicBezTo>
                <a:close/>
                <a:moveTo>
                  <a:pt x="2059046" y="232243"/>
                </a:moveTo>
                <a:cubicBezTo>
                  <a:pt x="2056646" y="232243"/>
                  <a:pt x="2054609" y="234710"/>
                  <a:pt x="2052934" y="239643"/>
                </a:cubicBezTo>
                <a:cubicBezTo>
                  <a:pt x="2050894" y="245642"/>
                  <a:pt x="2048036" y="254642"/>
                  <a:pt x="2044358" y="266641"/>
                </a:cubicBezTo>
                <a:cubicBezTo>
                  <a:pt x="2040680" y="278640"/>
                  <a:pt x="2037821" y="287640"/>
                  <a:pt x="2035782" y="293640"/>
                </a:cubicBezTo>
                <a:cubicBezTo>
                  <a:pt x="2033924" y="299106"/>
                  <a:pt x="2030893" y="307239"/>
                  <a:pt x="2026690" y="318038"/>
                </a:cubicBezTo>
                <a:cubicBezTo>
                  <a:pt x="2022487" y="328837"/>
                  <a:pt x="2019457" y="336970"/>
                  <a:pt x="2017599" y="342437"/>
                </a:cubicBezTo>
                <a:cubicBezTo>
                  <a:pt x="2015605" y="348303"/>
                  <a:pt x="2013602" y="372635"/>
                  <a:pt x="2011589" y="415432"/>
                </a:cubicBezTo>
                <a:cubicBezTo>
                  <a:pt x="2011339" y="419698"/>
                  <a:pt x="2016614" y="421832"/>
                  <a:pt x="2027413" y="421832"/>
                </a:cubicBezTo>
                <a:cubicBezTo>
                  <a:pt x="2036880" y="421832"/>
                  <a:pt x="2043051" y="419365"/>
                  <a:pt x="2045928" y="414432"/>
                </a:cubicBezTo>
                <a:cubicBezTo>
                  <a:pt x="2058513" y="392700"/>
                  <a:pt x="2071187" y="370901"/>
                  <a:pt x="2083951" y="349036"/>
                </a:cubicBezTo>
                <a:cubicBezTo>
                  <a:pt x="2095600" y="327704"/>
                  <a:pt x="2105548" y="304905"/>
                  <a:pt x="2113796" y="280640"/>
                </a:cubicBezTo>
                <a:cubicBezTo>
                  <a:pt x="2124760" y="248376"/>
                  <a:pt x="2128908" y="232243"/>
                  <a:pt x="2126242" y="232243"/>
                </a:cubicBezTo>
                <a:cubicBezTo>
                  <a:pt x="2122509" y="232243"/>
                  <a:pt x="2116819" y="232510"/>
                  <a:pt x="2109171" y="233043"/>
                </a:cubicBezTo>
                <a:cubicBezTo>
                  <a:pt x="2101524" y="233576"/>
                  <a:pt x="2095833" y="233843"/>
                  <a:pt x="2092100" y="233843"/>
                </a:cubicBezTo>
                <a:cubicBezTo>
                  <a:pt x="2088367" y="233843"/>
                  <a:pt x="2082858" y="233576"/>
                  <a:pt x="2075573" y="233043"/>
                </a:cubicBezTo>
                <a:cubicBezTo>
                  <a:pt x="2068288" y="232510"/>
                  <a:pt x="2062779" y="232243"/>
                  <a:pt x="2059046" y="232243"/>
                </a:cubicBezTo>
                <a:close/>
                <a:moveTo>
                  <a:pt x="1124917" y="232243"/>
                </a:moveTo>
                <a:cubicBezTo>
                  <a:pt x="1089453" y="232243"/>
                  <a:pt x="1066295" y="232910"/>
                  <a:pt x="1055443" y="234243"/>
                </a:cubicBezTo>
                <a:cubicBezTo>
                  <a:pt x="1050996" y="234776"/>
                  <a:pt x="1048475" y="236310"/>
                  <a:pt x="1047881" y="238843"/>
                </a:cubicBezTo>
                <a:lnTo>
                  <a:pt x="1047128" y="241643"/>
                </a:lnTo>
                <a:cubicBezTo>
                  <a:pt x="1035052" y="287773"/>
                  <a:pt x="1021900" y="331771"/>
                  <a:pt x="1007671" y="373635"/>
                </a:cubicBezTo>
                <a:cubicBezTo>
                  <a:pt x="1002642" y="388434"/>
                  <a:pt x="994854" y="410666"/>
                  <a:pt x="984305" y="440331"/>
                </a:cubicBezTo>
                <a:cubicBezTo>
                  <a:pt x="973757" y="469995"/>
                  <a:pt x="965969" y="492227"/>
                  <a:pt x="960940" y="507026"/>
                </a:cubicBezTo>
                <a:cubicBezTo>
                  <a:pt x="959625" y="510893"/>
                  <a:pt x="960901" y="512826"/>
                  <a:pt x="964768" y="512826"/>
                </a:cubicBezTo>
                <a:cubicBezTo>
                  <a:pt x="972900" y="512826"/>
                  <a:pt x="985021" y="513059"/>
                  <a:pt x="1001128" y="513526"/>
                </a:cubicBezTo>
                <a:cubicBezTo>
                  <a:pt x="1017235" y="513993"/>
                  <a:pt x="1029355" y="514226"/>
                  <a:pt x="1037488" y="514226"/>
                </a:cubicBezTo>
                <a:cubicBezTo>
                  <a:pt x="1040288" y="514226"/>
                  <a:pt x="1042209" y="512693"/>
                  <a:pt x="1043250" y="509626"/>
                </a:cubicBezTo>
                <a:cubicBezTo>
                  <a:pt x="1045290" y="503627"/>
                  <a:pt x="1047771" y="494561"/>
                  <a:pt x="1050694" y="482428"/>
                </a:cubicBezTo>
                <a:cubicBezTo>
                  <a:pt x="1053616" y="470295"/>
                  <a:pt x="1056120" y="461163"/>
                  <a:pt x="1058206" y="455030"/>
                </a:cubicBezTo>
                <a:cubicBezTo>
                  <a:pt x="1059883" y="450097"/>
                  <a:pt x="1063588" y="447630"/>
                  <a:pt x="1069321" y="447630"/>
                </a:cubicBezTo>
                <a:cubicBezTo>
                  <a:pt x="1074654" y="447630"/>
                  <a:pt x="1082584" y="447930"/>
                  <a:pt x="1093113" y="448530"/>
                </a:cubicBezTo>
                <a:cubicBezTo>
                  <a:pt x="1103641" y="449130"/>
                  <a:pt x="1111572" y="449430"/>
                  <a:pt x="1116905" y="449430"/>
                </a:cubicBezTo>
                <a:cubicBezTo>
                  <a:pt x="1148770" y="449430"/>
                  <a:pt x="1177370" y="438831"/>
                  <a:pt x="1202706" y="417632"/>
                </a:cubicBezTo>
                <a:cubicBezTo>
                  <a:pt x="1226436" y="397633"/>
                  <a:pt x="1243783" y="371501"/>
                  <a:pt x="1254747" y="339237"/>
                </a:cubicBezTo>
                <a:cubicBezTo>
                  <a:pt x="1265440" y="307772"/>
                  <a:pt x="1264229" y="282307"/>
                  <a:pt x="1251113" y="262841"/>
                </a:cubicBezTo>
                <a:cubicBezTo>
                  <a:pt x="1238213" y="243909"/>
                  <a:pt x="1216123" y="233976"/>
                  <a:pt x="1184842" y="233043"/>
                </a:cubicBezTo>
                <a:cubicBezTo>
                  <a:pt x="1165824" y="232510"/>
                  <a:pt x="1145849" y="232243"/>
                  <a:pt x="1124917" y="232243"/>
                </a:cubicBezTo>
                <a:close/>
                <a:moveTo>
                  <a:pt x="1671932" y="225644"/>
                </a:moveTo>
                <a:cubicBezTo>
                  <a:pt x="1630201" y="225644"/>
                  <a:pt x="1591377" y="240043"/>
                  <a:pt x="1555458" y="268841"/>
                </a:cubicBezTo>
                <a:cubicBezTo>
                  <a:pt x="1520656" y="296706"/>
                  <a:pt x="1496074" y="331771"/>
                  <a:pt x="1481712" y="374035"/>
                </a:cubicBezTo>
                <a:cubicBezTo>
                  <a:pt x="1467665" y="415365"/>
                  <a:pt x="1469109" y="449563"/>
                  <a:pt x="1486043" y="476628"/>
                </a:cubicBezTo>
                <a:cubicBezTo>
                  <a:pt x="1503107" y="504093"/>
                  <a:pt x="1532237" y="517826"/>
                  <a:pt x="1573435" y="517826"/>
                </a:cubicBezTo>
                <a:cubicBezTo>
                  <a:pt x="1599033" y="517826"/>
                  <a:pt x="1627623" y="512360"/>
                  <a:pt x="1659205" y="501427"/>
                </a:cubicBezTo>
                <a:cubicBezTo>
                  <a:pt x="1661642" y="502493"/>
                  <a:pt x="1668395" y="504493"/>
                  <a:pt x="1679464" y="507426"/>
                </a:cubicBezTo>
                <a:cubicBezTo>
                  <a:pt x="1690533" y="510360"/>
                  <a:pt x="1697335" y="511826"/>
                  <a:pt x="1699868" y="511826"/>
                </a:cubicBezTo>
                <a:cubicBezTo>
                  <a:pt x="1703867" y="511826"/>
                  <a:pt x="1706345" y="510026"/>
                  <a:pt x="1707302" y="506427"/>
                </a:cubicBezTo>
                <a:lnTo>
                  <a:pt x="1707849" y="504227"/>
                </a:lnTo>
                <a:cubicBezTo>
                  <a:pt x="1716960" y="469962"/>
                  <a:pt x="1724439" y="444230"/>
                  <a:pt x="1730285" y="427031"/>
                </a:cubicBezTo>
                <a:cubicBezTo>
                  <a:pt x="1732459" y="420632"/>
                  <a:pt x="1736111" y="410966"/>
                  <a:pt x="1741239" y="398033"/>
                </a:cubicBezTo>
                <a:cubicBezTo>
                  <a:pt x="1746366" y="385101"/>
                  <a:pt x="1750018" y="375435"/>
                  <a:pt x="1752193" y="369035"/>
                </a:cubicBezTo>
                <a:cubicBezTo>
                  <a:pt x="1753688" y="364635"/>
                  <a:pt x="1752770" y="362435"/>
                  <a:pt x="1749437" y="362435"/>
                </a:cubicBezTo>
                <a:cubicBezTo>
                  <a:pt x="1745170" y="362435"/>
                  <a:pt x="1738669" y="362735"/>
                  <a:pt x="1729932" y="363335"/>
                </a:cubicBezTo>
                <a:cubicBezTo>
                  <a:pt x="1721195" y="363935"/>
                  <a:pt x="1714693" y="364235"/>
                  <a:pt x="1710427" y="364235"/>
                </a:cubicBezTo>
                <a:cubicBezTo>
                  <a:pt x="1706427" y="364235"/>
                  <a:pt x="1700652" y="363869"/>
                  <a:pt x="1693103" y="363135"/>
                </a:cubicBezTo>
                <a:cubicBezTo>
                  <a:pt x="1685553" y="362402"/>
                  <a:pt x="1679845" y="362035"/>
                  <a:pt x="1675979" y="362035"/>
                </a:cubicBezTo>
                <a:cubicBezTo>
                  <a:pt x="1674512" y="362035"/>
                  <a:pt x="1673400" y="362169"/>
                  <a:pt x="1672641" y="362435"/>
                </a:cubicBezTo>
                <a:cubicBezTo>
                  <a:pt x="1670727" y="362969"/>
                  <a:pt x="1669339" y="364502"/>
                  <a:pt x="1668479" y="367035"/>
                </a:cubicBezTo>
                <a:cubicBezTo>
                  <a:pt x="1665579" y="375568"/>
                  <a:pt x="1662640" y="386767"/>
                  <a:pt x="1659661" y="400633"/>
                </a:cubicBezTo>
                <a:cubicBezTo>
                  <a:pt x="1655544" y="418632"/>
                  <a:pt x="1652938" y="429831"/>
                  <a:pt x="1651843" y="434231"/>
                </a:cubicBezTo>
                <a:cubicBezTo>
                  <a:pt x="1632733" y="441031"/>
                  <a:pt x="1616379" y="444430"/>
                  <a:pt x="1602780" y="444430"/>
                </a:cubicBezTo>
                <a:cubicBezTo>
                  <a:pt x="1581315" y="444430"/>
                  <a:pt x="1566935" y="437897"/>
                  <a:pt x="1559642" y="424832"/>
                </a:cubicBezTo>
                <a:cubicBezTo>
                  <a:pt x="1552613" y="412166"/>
                  <a:pt x="1552792" y="394967"/>
                  <a:pt x="1560179" y="373235"/>
                </a:cubicBezTo>
                <a:cubicBezTo>
                  <a:pt x="1567156" y="352703"/>
                  <a:pt x="1578444" y="335570"/>
                  <a:pt x="1594043" y="321838"/>
                </a:cubicBezTo>
                <a:cubicBezTo>
                  <a:pt x="1610850" y="306905"/>
                  <a:pt x="1629253" y="299439"/>
                  <a:pt x="1649252" y="299439"/>
                </a:cubicBezTo>
                <a:cubicBezTo>
                  <a:pt x="1661518" y="299439"/>
                  <a:pt x="1671789" y="302172"/>
                  <a:pt x="1680066" y="307639"/>
                </a:cubicBezTo>
                <a:cubicBezTo>
                  <a:pt x="1685641" y="311238"/>
                  <a:pt x="1690585" y="316305"/>
                  <a:pt x="1694899" y="322838"/>
                </a:cubicBezTo>
                <a:cubicBezTo>
                  <a:pt x="1698374" y="328304"/>
                  <a:pt x="1700511" y="331037"/>
                  <a:pt x="1701311" y="331037"/>
                </a:cubicBezTo>
                <a:cubicBezTo>
                  <a:pt x="1704778" y="331037"/>
                  <a:pt x="1715003" y="323604"/>
                  <a:pt x="1731988" y="308739"/>
                </a:cubicBezTo>
                <a:cubicBezTo>
                  <a:pt x="1748972" y="293873"/>
                  <a:pt x="1758189" y="284307"/>
                  <a:pt x="1759639" y="280040"/>
                </a:cubicBezTo>
                <a:cubicBezTo>
                  <a:pt x="1760093" y="278707"/>
                  <a:pt x="1759731" y="276441"/>
                  <a:pt x="1758552" y="273241"/>
                </a:cubicBezTo>
                <a:cubicBezTo>
                  <a:pt x="1752742" y="257775"/>
                  <a:pt x="1741620" y="245776"/>
                  <a:pt x="1725188" y="237243"/>
                </a:cubicBezTo>
                <a:cubicBezTo>
                  <a:pt x="1709949" y="229510"/>
                  <a:pt x="1692197" y="225644"/>
                  <a:pt x="1671932" y="225644"/>
                </a:cubicBezTo>
                <a:close/>
                <a:moveTo>
                  <a:pt x="382327" y="130572"/>
                </a:moveTo>
                <a:lnTo>
                  <a:pt x="402283" y="136766"/>
                </a:lnTo>
                <a:cubicBezTo>
                  <a:pt x="489021" y="173454"/>
                  <a:pt x="549883" y="259341"/>
                  <a:pt x="549883" y="359443"/>
                </a:cubicBezTo>
                <a:cubicBezTo>
                  <a:pt x="549883" y="459545"/>
                  <a:pt x="489021" y="545432"/>
                  <a:pt x="402283" y="582119"/>
                </a:cubicBezTo>
                <a:lnTo>
                  <a:pt x="382327" y="588314"/>
                </a:lnTo>
                <a:lnTo>
                  <a:pt x="362370" y="582119"/>
                </a:lnTo>
                <a:cubicBezTo>
                  <a:pt x="275632" y="545432"/>
                  <a:pt x="214771" y="459545"/>
                  <a:pt x="214771" y="359443"/>
                </a:cubicBezTo>
                <a:cubicBezTo>
                  <a:pt x="214771" y="259341"/>
                  <a:pt x="275632" y="173454"/>
                  <a:pt x="362370" y="136766"/>
                </a:cubicBezTo>
                <a:close/>
                <a:moveTo>
                  <a:pt x="308215" y="117775"/>
                </a:moveTo>
                <a:cubicBezTo>
                  <a:pt x="174746" y="117775"/>
                  <a:pt x="66548" y="225973"/>
                  <a:pt x="66548" y="359443"/>
                </a:cubicBezTo>
                <a:cubicBezTo>
                  <a:pt x="66548" y="492912"/>
                  <a:pt x="174746" y="601110"/>
                  <a:pt x="308215" y="601110"/>
                </a:cubicBezTo>
                <a:cubicBezTo>
                  <a:pt x="324899" y="601110"/>
                  <a:pt x="341188" y="599419"/>
                  <a:pt x="356920" y="596201"/>
                </a:cubicBezTo>
                <a:lnTo>
                  <a:pt x="382327" y="588314"/>
                </a:lnTo>
                <a:lnTo>
                  <a:pt x="407734" y="596201"/>
                </a:lnTo>
                <a:cubicBezTo>
                  <a:pt x="423466" y="599419"/>
                  <a:pt x="439755" y="601110"/>
                  <a:pt x="456438" y="601110"/>
                </a:cubicBezTo>
                <a:cubicBezTo>
                  <a:pt x="589907" y="601110"/>
                  <a:pt x="698105" y="492912"/>
                  <a:pt x="698105" y="359443"/>
                </a:cubicBezTo>
                <a:cubicBezTo>
                  <a:pt x="698105" y="225973"/>
                  <a:pt x="589907" y="117775"/>
                  <a:pt x="456438" y="117775"/>
                </a:cubicBezTo>
                <a:cubicBezTo>
                  <a:pt x="439755" y="117775"/>
                  <a:pt x="423466" y="119466"/>
                  <a:pt x="407734" y="122685"/>
                </a:cubicBezTo>
                <a:lnTo>
                  <a:pt x="382327" y="130572"/>
                </a:lnTo>
                <a:lnTo>
                  <a:pt x="356920" y="122685"/>
                </a:lnTo>
                <a:cubicBezTo>
                  <a:pt x="341188" y="119466"/>
                  <a:pt x="324899" y="117775"/>
                  <a:pt x="308215" y="117775"/>
                </a:cubicBezTo>
                <a:close/>
                <a:moveTo>
                  <a:pt x="0" y="0"/>
                </a:moveTo>
                <a:lnTo>
                  <a:pt x="2200656" y="0"/>
                </a:lnTo>
                <a:lnTo>
                  <a:pt x="2200656" y="743711"/>
                </a:lnTo>
                <a:lnTo>
                  <a:pt x="0" y="743711"/>
                </a:lnTo>
                <a:close/>
              </a:path>
            </a:pathLst>
          </a:cu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26C11A-113B-1AF3-6164-97C4DC96D007}"/>
              </a:ext>
            </a:extLst>
          </p:cNvPr>
          <p:cNvSpPr/>
          <p:nvPr/>
        </p:nvSpPr>
        <p:spPr>
          <a:xfrm>
            <a:off x="1929667" y="3120815"/>
            <a:ext cx="483335" cy="483335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45FCA6-FE97-9961-AF3C-22EB4A34E712}"/>
              </a:ext>
            </a:extLst>
          </p:cNvPr>
          <p:cNvSpPr/>
          <p:nvPr/>
        </p:nvSpPr>
        <p:spPr>
          <a:xfrm>
            <a:off x="4701540" y="3261360"/>
            <a:ext cx="5806440" cy="2849880"/>
          </a:xfrm>
          <a:prstGeom prst="rect">
            <a:avLst/>
          </a:prstGeom>
          <a:solidFill>
            <a:srgbClr val="1313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EC72AA-939E-0B57-5FB6-BEEAF7D6FCEE}"/>
              </a:ext>
            </a:extLst>
          </p:cNvPr>
          <p:cNvSpPr txBox="1"/>
          <p:nvPr/>
        </p:nvSpPr>
        <p:spPr>
          <a:xfrm>
            <a:off x="6296388" y="4393912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Let’s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758017-1F61-A424-806A-459CBFB193C8}"/>
              </a:ext>
            </a:extLst>
          </p:cNvPr>
          <p:cNvSpPr txBox="1"/>
          <p:nvPr/>
        </p:nvSpPr>
        <p:spPr>
          <a:xfrm>
            <a:off x="9425940" y="255508"/>
            <a:ext cx="211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Berlin Sans FB Demi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BD4F74-62B3-778E-8FFB-A57AD25AD586}"/>
              </a:ext>
            </a:extLst>
          </p:cNvPr>
          <p:cNvSpPr/>
          <p:nvPr/>
        </p:nvSpPr>
        <p:spPr>
          <a:xfrm>
            <a:off x="1859278" y="4770120"/>
            <a:ext cx="1645920" cy="362503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868F38-1AED-2B4F-8C69-A1BF132B0865}"/>
              </a:ext>
            </a:extLst>
          </p:cNvPr>
          <p:cNvSpPr/>
          <p:nvPr/>
        </p:nvSpPr>
        <p:spPr>
          <a:xfrm>
            <a:off x="6121912" y="994630"/>
            <a:ext cx="731519" cy="743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037FE0-0F52-A208-E680-E184398D1363}"/>
              </a:ext>
            </a:extLst>
          </p:cNvPr>
          <p:cNvSpPr/>
          <p:nvPr/>
        </p:nvSpPr>
        <p:spPr>
          <a:xfrm>
            <a:off x="4652775" y="994631"/>
            <a:ext cx="2200656" cy="746982"/>
          </a:xfrm>
          <a:custGeom>
            <a:avLst/>
            <a:gdLst/>
            <a:ahLst/>
            <a:cxnLst/>
            <a:rect l="l" t="t" r="r" b="b"/>
            <a:pathLst>
              <a:path w="2200656" h="743711">
                <a:moveTo>
                  <a:pt x="2021895" y="440431"/>
                </a:moveTo>
                <a:cubicBezTo>
                  <a:pt x="2010696" y="440431"/>
                  <a:pt x="2000406" y="444030"/>
                  <a:pt x="1991027" y="451230"/>
                </a:cubicBezTo>
                <a:cubicBezTo>
                  <a:pt x="1981647" y="458429"/>
                  <a:pt x="1975054" y="467629"/>
                  <a:pt x="1971248" y="478828"/>
                </a:cubicBezTo>
                <a:cubicBezTo>
                  <a:pt x="1967396" y="490161"/>
                  <a:pt x="1967657" y="499494"/>
                  <a:pt x="1972031" y="506826"/>
                </a:cubicBezTo>
                <a:cubicBezTo>
                  <a:pt x="1976405" y="514159"/>
                  <a:pt x="1984258" y="517826"/>
                  <a:pt x="1995591" y="517826"/>
                </a:cubicBezTo>
                <a:cubicBezTo>
                  <a:pt x="2006790" y="517826"/>
                  <a:pt x="2017114" y="514126"/>
                  <a:pt x="2026562" y="506727"/>
                </a:cubicBezTo>
                <a:cubicBezTo>
                  <a:pt x="2036010" y="499327"/>
                  <a:pt x="2042638" y="490028"/>
                  <a:pt x="2046444" y="478828"/>
                </a:cubicBezTo>
                <a:cubicBezTo>
                  <a:pt x="2050250" y="467629"/>
                  <a:pt x="2049876" y="458429"/>
                  <a:pt x="2045323" y="451230"/>
                </a:cubicBezTo>
                <a:cubicBezTo>
                  <a:pt x="2040771" y="444030"/>
                  <a:pt x="2032961" y="440431"/>
                  <a:pt x="2021895" y="440431"/>
                </a:cubicBezTo>
                <a:close/>
                <a:moveTo>
                  <a:pt x="1874444" y="374435"/>
                </a:moveTo>
                <a:cubicBezTo>
                  <a:pt x="1884843" y="374435"/>
                  <a:pt x="1891939" y="378468"/>
                  <a:pt x="1895730" y="386534"/>
                </a:cubicBezTo>
                <a:cubicBezTo>
                  <a:pt x="1899521" y="394600"/>
                  <a:pt x="1899628" y="403899"/>
                  <a:pt x="1896049" y="414432"/>
                </a:cubicBezTo>
                <a:cubicBezTo>
                  <a:pt x="1892378" y="425231"/>
                  <a:pt x="1886096" y="434498"/>
                  <a:pt x="1877203" y="442230"/>
                </a:cubicBezTo>
                <a:cubicBezTo>
                  <a:pt x="1867593" y="450497"/>
                  <a:pt x="1857589" y="454630"/>
                  <a:pt x="1847189" y="454630"/>
                </a:cubicBezTo>
                <a:cubicBezTo>
                  <a:pt x="1836657" y="454630"/>
                  <a:pt x="1829395" y="450497"/>
                  <a:pt x="1825406" y="442230"/>
                </a:cubicBezTo>
                <a:cubicBezTo>
                  <a:pt x="1821634" y="434498"/>
                  <a:pt x="1821583" y="425231"/>
                  <a:pt x="1825253" y="414432"/>
                </a:cubicBezTo>
                <a:cubicBezTo>
                  <a:pt x="1828878" y="403766"/>
                  <a:pt x="1835205" y="394567"/>
                  <a:pt x="1844233" y="386834"/>
                </a:cubicBezTo>
                <a:cubicBezTo>
                  <a:pt x="1853841" y="378568"/>
                  <a:pt x="1863911" y="374435"/>
                  <a:pt x="1874444" y="374435"/>
                </a:cubicBezTo>
                <a:close/>
                <a:moveTo>
                  <a:pt x="1360094" y="374435"/>
                </a:moveTo>
                <a:cubicBezTo>
                  <a:pt x="1370493" y="374435"/>
                  <a:pt x="1377589" y="378468"/>
                  <a:pt x="1381380" y="386534"/>
                </a:cubicBezTo>
                <a:cubicBezTo>
                  <a:pt x="1385172" y="394600"/>
                  <a:pt x="1385278" y="403899"/>
                  <a:pt x="1381699" y="414432"/>
                </a:cubicBezTo>
                <a:cubicBezTo>
                  <a:pt x="1378028" y="425231"/>
                  <a:pt x="1371746" y="434498"/>
                  <a:pt x="1362853" y="442230"/>
                </a:cubicBezTo>
                <a:cubicBezTo>
                  <a:pt x="1353243" y="450497"/>
                  <a:pt x="1343239" y="454630"/>
                  <a:pt x="1332840" y="454630"/>
                </a:cubicBezTo>
                <a:cubicBezTo>
                  <a:pt x="1322307" y="454630"/>
                  <a:pt x="1315046" y="450497"/>
                  <a:pt x="1311057" y="442230"/>
                </a:cubicBezTo>
                <a:cubicBezTo>
                  <a:pt x="1307284" y="434498"/>
                  <a:pt x="1307233" y="425231"/>
                  <a:pt x="1310903" y="414432"/>
                </a:cubicBezTo>
                <a:cubicBezTo>
                  <a:pt x="1314528" y="403766"/>
                  <a:pt x="1320855" y="394567"/>
                  <a:pt x="1329883" y="386834"/>
                </a:cubicBezTo>
                <a:cubicBezTo>
                  <a:pt x="1339491" y="378568"/>
                  <a:pt x="1349561" y="374435"/>
                  <a:pt x="1360094" y="374435"/>
                </a:cubicBezTo>
                <a:close/>
                <a:moveTo>
                  <a:pt x="1895046" y="312638"/>
                </a:moveTo>
                <a:cubicBezTo>
                  <a:pt x="1864114" y="312638"/>
                  <a:pt x="1836309" y="322271"/>
                  <a:pt x="1811629" y="341537"/>
                </a:cubicBezTo>
                <a:cubicBezTo>
                  <a:pt x="1786949" y="360802"/>
                  <a:pt x="1769353" y="385901"/>
                  <a:pt x="1758842" y="416832"/>
                </a:cubicBezTo>
                <a:cubicBezTo>
                  <a:pt x="1748873" y="446164"/>
                  <a:pt x="1750184" y="470162"/>
                  <a:pt x="1762773" y="488828"/>
                </a:cubicBezTo>
                <a:cubicBezTo>
                  <a:pt x="1775361" y="507493"/>
                  <a:pt x="1796322" y="516826"/>
                  <a:pt x="1825653" y="516826"/>
                </a:cubicBezTo>
                <a:cubicBezTo>
                  <a:pt x="1855918" y="516826"/>
                  <a:pt x="1883567" y="507360"/>
                  <a:pt x="1908599" y="488428"/>
                </a:cubicBezTo>
                <a:cubicBezTo>
                  <a:pt x="1933632" y="469495"/>
                  <a:pt x="1951314" y="444830"/>
                  <a:pt x="1961645" y="414432"/>
                </a:cubicBezTo>
                <a:cubicBezTo>
                  <a:pt x="1971886" y="384301"/>
                  <a:pt x="1970879" y="359802"/>
                  <a:pt x="1958625" y="340937"/>
                </a:cubicBezTo>
                <a:cubicBezTo>
                  <a:pt x="1946370" y="322071"/>
                  <a:pt x="1925177" y="312638"/>
                  <a:pt x="1895046" y="312638"/>
                </a:cubicBezTo>
                <a:close/>
                <a:moveTo>
                  <a:pt x="1380696" y="312638"/>
                </a:moveTo>
                <a:cubicBezTo>
                  <a:pt x="1349765" y="312638"/>
                  <a:pt x="1321959" y="322271"/>
                  <a:pt x="1297279" y="341537"/>
                </a:cubicBezTo>
                <a:cubicBezTo>
                  <a:pt x="1272599" y="360802"/>
                  <a:pt x="1255004" y="385901"/>
                  <a:pt x="1244492" y="416832"/>
                </a:cubicBezTo>
                <a:cubicBezTo>
                  <a:pt x="1234524" y="446164"/>
                  <a:pt x="1235834" y="470162"/>
                  <a:pt x="1248423" y="488828"/>
                </a:cubicBezTo>
                <a:cubicBezTo>
                  <a:pt x="1261012" y="507493"/>
                  <a:pt x="1281972" y="516826"/>
                  <a:pt x="1311303" y="516826"/>
                </a:cubicBezTo>
                <a:cubicBezTo>
                  <a:pt x="1341568" y="516826"/>
                  <a:pt x="1369217" y="507360"/>
                  <a:pt x="1394250" y="488428"/>
                </a:cubicBezTo>
                <a:cubicBezTo>
                  <a:pt x="1419283" y="469495"/>
                  <a:pt x="1436964" y="444830"/>
                  <a:pt x="1447295" y="414432"/>
                </a:cubicBezTo>
                <a:cubicBezTo>
                  <a:pt x="1457536" y="384301"/>
                  <a:pt x="1456529" y="359802"/>
                  <a:pt x="1444275" y="340937"/>
                </a:cubicBezTo>
                <a:cubicBezTo>
                  <a:pt x="1432020" y="322071"/>
                  <a:pt x="1410827" y="312638"/>
                  <a:pt x="1380696" y="312638"/>
                </a:cubicBezTo>
                <a:close/>
                <a:moveTo>
                  <a:pt x="1144304" y="295839"/>
                </a:moveTo>
                <a:cubicBezTo>
                  <a:pt x="1174568" y="295839"/>
                  <a:pt x="1184422" y="311372"/>
                  <a:pt x="1173864" y="342437"/>
                </a:cubicBezTo>
                <a:cubicBezTo>
                  <a:pt x="1163942" y="371635"/>
                  <a:pt x="1144515" y="386234"/>
                  <a:pt x="1115583" y="386234"/>
                </a:cubicBezTo>
                <a:cubicBezTo>
                  <a:pt x="1091585" y="386234"/>
                  <a:pt x="1080039" y="384901"/>
                  <a:pt x="1080945" y="382234"/>
                </a:cubicBezTo>
                <a:cubicBezTo>
                  <a:pt x="1082349" y="378101"/>
                  <a:pt x="1084255" y="372001"/>
                  <a:pt x="1086663" y="363935"/>
                </a:cubicBezTo>
                <a:cubicBezTo>
                  <a:pt x="1089071" y="355869"/>
                  <a:pt x="1090978" y="349769"/>
                  <a:pt x="1092382" y="345636"/>
                </a:cubicBezTo>
                <a:cubicBezTo>
                  <a:pt x="1102260" y="316571"/>
                  <a:pt x="1107960" y="301172"/>
                  <a:pt x="1109481" y="299439"/>
                </a:cubicBezTo>
                <a:cubicBezTo>
                  <a:pt x="1111364" y="297039"/>
                  <a:pt x="1122971" y="295839"/>
                  <a:pt x="1144304" y="295839"/>
                </a:cubicBezTo>
                <a:close/>
                <a:moveTo>
                  <a:pt x="2059046" y="232243"/>
                </a:moveTo>
                <a:cubicBezTo>
                  <a:pt x="2056646" y="232243"/>
                  <a:pt x="2054609" y="234710"/>
                  <a:pt x="2052934" y="239643"/>
                </a:cubicBezTo>
                <a:cubicBezTo>
                  <a:pt x="2050894" y="245642"/>
                  <a:pt x="2048036" y="254642"/>
                  <a:pt x="2044358" y="266641"/>
                </a:cubicBezTo>
                <a:cubicBezTo>
                  <a:pt x="2040680" y="278640"/>
                  <a:pt x="2037821" y="287640"/>
                  <a:pt x="2035782" y="293640"/>
                </a:cubicBezTo>
                <a:cubicBezTo>
                  <a:pt x="2033924" y="299106"/>
                  <a:pt x="2030893" y="307239"/>
                  <a:pt x="2026690" y="318038"/>
                </a:cubicBezTo>
                <a:cubicBezTo>
                  <a:pt x="2022487" y="328837"/>
                  <a:pt x="2019457" y="336970"/>
                  <a:pt x="2017599" y="342437"/>
                </a:cubicBezTo>
                <a:cubicBezTo>
                  <a:pt x="2015605" y="348303"/>
                  <a:pt x="2013602" y="372635"/>
                  <a:pt x="2011589" y="415432"/>
                </a:cubicBezTo>
                <a:cubicBezTo>
                  <a:pt x="2011339" y="419698"/>
                  <a:pt x="2016614" y="421832"/>
                  <a:pt x="2027413" y="421832"/>
                </a:cubicBezTo>
                <a:cubicBezTo>
                  <a:pt x="2036880" y="421832"/>
                  <a:pt x="2043051" y="419365"/>
                  <a:pt x="2045928" y="414432"/>
                </a:cubicBezTo>
                <a:cubicBezTo>
                  <a:pt x="2058513" y="392700"/>
                  <a:pt x="2071187" y="370901"/>
                  <a:pt x="2083951" y="349036"/>
                </a:cubicBezTo>
                <a:cubicBezTo>
                  <a:pt x="2095600" y="327704"/>
                  <a:pt x="2105548" y="304905"/>
                  <a:pt x="2113796" y="280640"/>
                </a:cubicBezTo>
                <a:cubicBezTo>
                  <a:pt x="2124760" y="248376"/>
                  <a:pt x="2128908" y="232243"/>
                  <a:pt x="2126242" y="232243"/>
                </a:cubicBezTo>
                <a:cubicBezTo>
                  <a:pt x="2122509" y="232243"/>
                  <a:pt x="2116819" y="232510"/>
                  <a:pt x="2109171" y="233043"/>
                </a:cubicBezTo>
                <a:cubicBezTo>
                  <a:pt x="2101524" y="233576"/>
                  <a:pt x="2095833" y="233843"/>
                  <a:pt x="2092100" y="233843"/>
                </a:cubicBezTo>
                <a:cubicBezTo>
                  <a:pt x="2088367" y="233843"/>
                  <a:pt x="2082858" y="233576"/>
                  <a:pt x="2075573" y="233043"/>
                </a:cubicBezTo>
                <a:cubicBezTo>
                  <a:pt x="2068288" y="232510"/>
                  <a:pt x="2062779" y="232243"/>
                  <a:pt x="2059046" y="232243"/>
                </a:cubicBezTo>
                <a:close/>
                <a:moveTo>
                  <a:pt x="1124917" y="232243"/>
                </a:moveTo>
                <a:cubicBezTo>
                  <a:pt x="1089453" y="232243"/>
                  <a:pt x="1066295" y="232910"/>
                  <a:pt x="1055443" y="234243"/>
                </a:cubicBezTo>
                <a:cubicBezTo>
                  <a:pt x="1050996" y="234776"/>
                  <a:pt x="1048475" y="236310"/>
                  <a:pt x="1047881" y="238843"/>
                </a:cubicBezTo>
                <a:lnTo>
                  <a:pt x="1047128" y="241643"/>
                </a:lnTo>
                <a:cubicBezTo>
                  <a:pt x="1035052" y="287773"/>
                  <a:pt x="1021900" y="331771"/>
                  <a:pt x="1007671" y="373635"/>
                </a:cubicBezTo>
                <a:cubicBezTo>
                  <a:pt x="1002642" y="388434"/>
                  <a:pt x="994854" y="410666"/>
                  <a:pt x="984305" y="440331"/>
                </a:cubicBezTo>
                <a:cubicBezTo>
                  <a:pt x="973757" y="469995"/>
                  <a:pt x="965969" y="492227"/>
                  <a:pt x="960940" y="507026"/>
                </a:cubicBezTo>
                <a:cubicBezTo>
                  <a:pt x="959625" y="510893"/>
                  <a:pt x="960901" y="512826"/>
                  <a:pt x="964768" y="512826"/>
                </a:cubicBezTo>
                <a:cubicBezTo>
                  <a:pt x="972900" y="512826"/>
                  <a:pt x="985021" y="513059"/>
                  <a:pt x="1001128" y="513526"/>
                </a:cubicBezTo>
                <a:cubicBezTo>
                  <a:pt x="1017235" y="513993"/>
                  <a:pt x="1029355" y="514226"/>
                  <a:pt x="1037488" y="514226"/>
                </a:cubicBezTo>
                <a:cubicBezTo>
                  <a:pt x="1040288" y="514226"/>
                  <a:pt x="1042209" y="512693"/>
                  <a:pt x="1043250" y="509626"/>
                </a:cubicBezTo>
                <a:cubicBezTo>
                  <a:pt x="1045290" y="503627"/>
                  <a:pt x="1047771" y="494561"/>
                  <a:pt x="1050694" y="482428"/>
                </a:cubicBezTo>
                <a:cubicBezTo>
                  <a:pt x="1053616" y="470295"/>
                  <a:pt x="1056120" y="461163"/>
                  <a:pt x="1058206" y="455030"/>
                </a:cubicBezTo>
                <a:cubicBezTo>
                  <a:pt x="1059883" y="450097"/>
                  <a:pt x="1063588" y="447630"/>
                  <a:pt x="1069321" y="447630"/>
                </a:cubicBezTo>
                <a:cubicBezTo>
                  <a:pt x="1074654" y="447630"/>
                  <a:pt x="1082584" y="447930"/>
                  <a:pt x="1093113" y="448530"/>
                </a:cubicBezTo>
                <a:cubicBezTo>
                  <a:pt x="1103641" y="449130"/>
                  <a:pt x="1111572" y="449430"/>
                  <a:pt x="1116905" y="449430"/>
                </a:cubicBezTo>
                <a:cubicBezTo>
                  <a:pt x="1148770" y="449430"/>
                  <a:pt x="1177370" y="438831"/>
                  <a:pt x="1202706" y="417632"/>
                </a:cubicBezTo>
                <a:cubicBezTo>
                  <a:pt x="1226436" y="397633"/>
                  <a:pt x="1243783" y="371501"/>
                  <a:pt x="1254747" y="339237"/>
                </a:cubicBezTo>
                <a:cubicBezTo>
                  <a:pt x="1265440" y="307772"/>
                  <a:pt x="1264229" y="282307"/>
                  <a:pt x="1251113" y="262841"/>
                </a:cubicBezTo>
                <a:cubicBezTo>
                  <a:pt x="1238213" y="243909"/>
                  <a:pt x="1216123" y="233976"/>
                  <a:pt x="1184842" y="233043"/>
                </a:cubicBezTo>
                <a:cubicBezTo>
                  <a:pt x="1165824" y="232510"/>
                  <a:pt x="1145849" y="232243"/>
                  <a:pt x="1124917" y="232243"/>
                </a:cubicBezTo>
                <a:close/>
                <a:moveTo>
                  <a:pt x="1671932" y="225644"/>
                </a:moveTo>
                <a:cubicBezTo>
                  <a:pt x="1630201" y="225644"/>
                  <a:pt x="1591377" y="240043"/>
                  <a:pt x="1555458" y="268841"/>
                </a:cubicBezTo>
                <a:cubicBezTo>
                  <a:pt x="1520656" y="296706"/>
                  <a:pt x="1496074" y="331771"/>
                  <a:pt x="1481712" y="374035"/>
                </a:cubicBezTo>
                <a:cubicBezTo>
                  <a:pt x="1467665" y="415365"/>
                  <a:pt x="1469109" y="449563"/>
                  <a:pt x="1486043" y="476628"/>
                </a:cubicBezTo>
                <a:cubicBezTo>
                  <a:pt x="1503107" y="504093"/>
                  <a:pt x="1532237" y="517826"/>
                  <a:pt x="1573435" y="517826"/>
                </a:cubicBezTo>
                <a:cubicBezTo>
                  <a:pt x="1599033" y="517826"/>
                  <a:pt x="1627623" y="512360"/>
                  <a:pt x="1659205" y="501427"/>
                </a:cubicBezTo>
                <a:cubicBezTo>
                  <a:pt x="1661642" y="502493"/>
                  <a:pt x="1668395" y="504493"/>
                  <a:pt x="1679464" y="507426"/>
                </a:cubicBezTo>
                <a:cubicBezTo>
                  <a:pt x="1690533" y="510360"/>
                  <a:pt x="1697335" y="511826"/>
                  <a:pt x="1699868" y="511826"/>
                </a:cubicBezTo>
                <a:cubicBezTo>
                  <a:pt x="1703867" y="511826"/>
                  <a:pt x="1706345" y="510026"/>
                  <a:pt x="1707302" y="506427"/>
                </a:cubicBezTo>
                <a:lnTo>
                  <a:pt x="1707849" y="504227"/>
                </a:lnTo>
                <a:cubicBezTo>
                  <a:pt x="1716960" y="469962"/>
                  <a:pt x="1724439" y="444230"/>
                  <a:pt x="1730285" y="427031"/>
                </a:cubicBezTo>
                <a:cubicBezTo>
                  <a:pt x="1732459" y="420632"/>
                  <a:pt x="1736111" y="410966"/>
                  <a:pt x="1741239" y="398033"/>
                </a:cubicBezTo>
                <a:cubicBezTo>
                  <a:pt x="1746366" y="385101"/>
                  <a:pt x="1750018" y="375435"/>
                  <a:pt x="1752193" y="369035"/>
                </a:cubicBezTo>
                <a:cubicBezTo>
                  <a:pt x="1753688" y="364635"/>
                  <a:pt x="1752770" y="362435"/>
                  <a:pt x="1749437" y="362435"/>
                </a:cubicBezTo>
                <a:cubicBezTo>
                  <a:pt x="1745170" y="362435"/>
                  <a:pt x="1738669" y="362735"/>
                  <a:pt x="1729932" y="363335"/>
                </a:cubicBezTo>
                <a:cubicBezTo>
                  <a:pt x="1721195" y="363935"/>
                  <a:pt x="1714693" y="364235"/>
                  <a:pt x="1710427" y="364235"/>
                </a:cubicBezTo>
                <a:cubicBezTo>
                  <a:pt x="1706427" y="364235"/>
                  <a:pt x="1700652" y="363869"/>
                  <a:pt x="1693103" y="363135"/>
                </a:cubicBezTo>
                <a:cubicBezTo>
                  <a:pt x="1685553" y="362402"/>
                  <a:pt x="1679845" y="362035"/>
                  <a:pt x="1675979" y="362035"/>
                </a:cubicBezTo>
                <a:cubicBezTo>
                  <a:pt x="1674512" y="362035"/>
                  <a:pt x="1673400" y="362169"/>
                  <a:pt x="1672641" y="362435"/>
                </a:cubicBezTo>
                <a:cubicBezTo>
                  <a:pt x="1670727" y="362969"/>
                  <a:pt x="1669339" y="364502"/>
                  <a:pt x="1668479" y="367035"/>
                </a:cubicBezTo>
                <a:cubicBezTo>
                  <a:pt x="1665579" y="375568"/>
                  <a:pt x="1662640" y="386767"/>
                  <a:pt x="1659661" y="400633"/>
                </a:cubicBezTo>
                <a:cubicBezTo>
                  <a:pt x="1655544" y="418632"/>
                  <a:pt x="1652938" y="429831"/>
                  <a:pt x="1651843" y="434231"/>
                </a:cubicBezTo>
                <a:cubicBezTo>
                  <a:pt x="1632733" y="441031"/>
                  <a:pt x="1616379" y="444430"/>
                  <a:pt x="1602780" y="444430"/>
                </a:cubicBezTo>
                <a:cubicBezTo>
                  <a:pt x="1581315" y="444430"/>
                  <a:pt x="1566935" y="437897"/>
                  <a:pt x="1559642" y="424832"/>
                </a:cubicBezTo>
                <a:cubicBezTo>
                  <a:pt x="1552613" y="412166"/>
                  <a:pt x="1552792" y="394967"/>
                  <a:pt x="1560179" y="373235"/>
                </a:cubicBezTo>
                <a:cubicBezTo>
                  <a:pt x="1567156" y="352703"/>
                  <a:pt x="1578444" y="335570"/>
                  <a:pt x="1594043" y="321838"/>
                </a:cubicBezTo>
                <a:cubicBezTo>
                  <a:pt x="1610850" y="306905"/>
                  <a:pt x="1629253" y="299439"/>
                  <a:pt x="1649252" y="299439"/>
                </a:cubicBezTo>
                <a:cubicBezTo>
                  <a:pt x="1661518" y="299439"/>
                  <a:pt x="1671789" y="302172"/>
                  <a:pt x="1680066" y="307639"/>
                </a:cubicBezTo>
                <a:cubicBezTo>
                  <a:pt x="1685641" y="311238"/>
                  <a:pt x="1690585" y="316305"/>
                  <a:pt x="1694899" y="322838"/>
                </a:cubicBezTo>
                <a:cubicBezTo>
                  <a:pt x="1698374" y="328304"/>
                  <a:pt x="1700511" y="331037"/>
                  <a:pt x="1701311" y="331037"/>
                </a:cubicBezTo>
                <a:cubicBezTo>
                  <a:pt x="1704778" y="331037"/>
                  <a:pt x="1715003" y="323604"/>
                  <a:pt x="1731988" y="308739"/>
                </a:cubicBezTo>
                <a:cubicBezTo>
                  <a:pt x="1748972" y="293873"/>
                  <a:pt x="1758189" y="284307"/>
                  <a:pt x="1759639" y="280040"/>
                </a:cubicBezTo>
                <a:cubicBezTo>
                  <a:pt x="1760093" y="278707"/>
                  <a:pt x="1759731" y="276441"/>
                  <a:pt x="1758552" y="273241"/>
                </a:cubicBezTo>
                <a:cubicBezTo>
                  <a:pt x="1752742" y="257775"/>
                  <a:pt x="1741620" y="245776"/>
                  <a:pt x="1725188" y="237243"/>
                </a:cubicBezTo>
                <a:cubicBezTo>
                  <a:pt x="1709949" y="229510"/>
                  <a:pt x="1692197" y="225644"/>
                  <a:pt x="1671932" y="225644"/>
                </a:cubicBezTo>
                <a:close/>
                <a:moveTo>
                  <a:pt x="382327" y="130572"/>
                </a:moveTo>
                <a:lnTo>
                  <a:pt x="402283" y="136766"/>
                </a:lnTo>
                <a:cubicBezTo>
                  <a:pt x="489021" y="173454"/>
                  <a:pt x="549883" y="259341"/>
                  <a:pt x="549883" y="359443"/>
                </a:cubicBezTo>
                <a:cubicBezTo>
                  <a:pt x="549883" y="459545"/>
                  <a:pt x="489021" y="545432"/>
                  <a:pt x="402283" y="582119"/>
                </a:cubicBezTo>
                <a:lnTo>
                  <a:pt x="382327" y="588314"/>
                </a:lnTo>
                <a:lnTo>
                  <a:pt x="362370" y="582119"/>
                </a:lnTo>
                <a:cubicBezTo>
                  <a:pt x="275632" y="545432"/>
                  <a:pt x="214771" y="459545"/>
                  <a:pt x="214771" y="359443"/>
                </a:cubicBezTo>
                <a:cubicBezTo>
                  <a:pt x="214771" y="259341"/>
                  <a:pt x="275632" y="173454"/>
                  <a:pt x="362370" y="136766"/>
                </a:cubicBezTo>
                <a:close/>
                <a:moveTo>
                  <a:pt x="308215" y="117775"/>
                </a:moveTo>
                <a:cubicBezTo>
                  <a:pt x="174746" y="117775"/>
                  <a:pt x="66548" y="225973"/>
                  <a:pt x="66548" y="359443"/>
                </a:cubicBezTo>
                <a:cubicBezTo>
                  <a:pt x="66548" y="492912"/>
                  <a:pt x="174746" y="601110"/>
                  <a:pt x="308215" y="601110"/>
                </a:cubicBezTo>
                <a:cubicBezTo>
                  <a:pt x="324899" y="601110"/>
                  <a:pt x="341188" y="599419"/>
                  <a:pt x="356920" y="596201"/>
                </a:cubicBezTo>
                <a:lnTo>
                  <a:pt x="382327" y="588314"/>
                </a:lnTo>
                <a:lnTo>
                  <a:pt x="407734" y="596201"/>
                </a:lnTo>
                <a:cubicBezTo>
                  <a:pt x="423466" y="599419"/>
                  <a:pt x="439755" y="601110"/>
                  <a:pt x="456438" y="601110"/>
                </a:cubicBezTo>
                <a:cubicBezTo>
                  <a:pt x="589907" y="601110"/>
                  <a:pt x="698105" y="492912"/>
                  <a:pt x="698105" y="359443"/>
                </a:cubicBezTo>
                <a:cubicBezTo>
                  <a:pt x="698105" y="225973"/>
                  <a:pt x="589907" y="117775"/>
                  <a:pt x="456438" y="117775"/>
                </a:cubicBezTo>
                <a:cubicBezTo>
                  <a:pt x="439755" y="117775"/>
                  <a:pt x="423466" y="119466"/>
                  <a:pt x="407734" y="122685"/>
                </a:cubicBezTo>
                <a:lnTo>
                  <a:pt x="382327" y="130572"/>
                </a:lnTo>
                <a:lnTo>
                  <a:pt x="356920" y="122685"/>
                </a:lnTo>
                <a:cubicBezTo>
                  <a:pt x="341188" y="119466"/>
                  <a:pt x="324899" y="117775"/>
                  <a:pt x="308215" y="117775"/>
                </a:cubicBezTo>
                <a:close/>
                <a:moveTo>
                  <a:pt x="0" y="0"/>
                </a:moveTo>
                <a:lnTo>
                  <a:pt x="2200656" y="0"/>
                </a:lnTo>
                <a:lnTo>
                  <a:pt x="2200656" y="743711"/>
                </a:lnTo>
                <a:lnTo>
                  <a:pt x="0" y="743711"/>
                </a:lnTo>
                <a:close/>
              </a:path>
            </a:pathLst>
          </a:cu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FB0706-66A6-7970-D9B5-C0F959CD4863}"/>
              </a:ext>
            </a:extLst>
          </p:cNvPr>
          <p:cNvSpPr/>
          <p:nvPr/>
        </p:nvSpPr>
        <p:spPr>
          <a:xfrm>
            <a:off x="5015769" y="1128090"/>
            <a:ext cx="483335" cy="483335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logo of a company&#10;&#10;Description automatically generated">
            <a:extLst>
              <a:ext uri="{FF2B5EF4-FFF2-40B4-BE49-F238E27FC236}">
                <a16:creationId xmlns:a16="http://schemas.microsoft.com/office/drawing/2014/main" id="{74BA41D8-A271-2C50-CE54-CE155AFF1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0"/>
          <a:stretch/>
        </p:blipFill>
        <p:spPr>
          <a:xfrm>
            <a:off x="7377036" y="4239974"/>
            <a:ext cx="1591168" cy="89264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651753E-5852-1BEE-36E8-70A391DBB580}"/>
              </a:ext>
            </a:extLst>
          </p:cNvPr>
          <p:cNvSpPr txBox="1"/>
          <p:nvPr/>
        </p:nvSpPr>
        <p:spPr>
          <a:xfrm rot="18900000">
            <a:off x="1026260" y="405530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131313"/>
                </a:solidFill>
                <a:latin typeface="Berlin Sans FB Demi" panose="020E0802020502020306" pitchFamily="34" charset="0"/>
              </a:rPr>
              <a:t>PoGo</a:t>
            </a:r>
            <a:r>
              <a:rPr lang="en-US" i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131313"/>
                </a:solidFill>
                <a:latin typeface="Berlin Sans FB Demi" panose="020E0802020502020306" pitchFamily="34" charset="0"/>
              </a:rPr>
              <a:t>!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DAB47A-AA79-0D02-6574-268AAFFA8AD5}"/>
              </a:ext>
            </a:extLst>
          </p:cNvPr>
          <p:cNvGrpSpPr/>
          <p:nvPr/>
        </p:nvGrpSpPr>
        <p:grpSpPr>
          <a:xfrm rot="18900000">
            <a:off x="2825272" y="3546400"/>
            <a:ext cx="5047732" cy="369332"/>
            <a:chOff x="1155193" y="5926574"/>
            <a:chExt cx="50477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5CC282-8606-FFA9-BD8F-34C7F22C6BB6}"/>
                </a:ext>
              </a:extLst>
            </p:cNvPr>
            <p:cNvSpPr txBox="1"/>
            <p:nvPr/>
          </p:nvSpPr>
          <p:spPr>
            <a:xfrm>
              <a:off x="1155193" y="5926574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PoGo</a:t>
              </a:r>
              <a:r>
                <a:rPr lang="en-US" i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!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A3BF5B-E4F5-56CF-DF4A-3792D2B37E5A}"/>
                </a:ext>
              </a:extLst>
            </p:cNvPr>
            <p:cNvSpPr txBox="1"/>
            <p:nvPr/>
          </p:nvSpPr>
          <p:spPr>
            <a:xfrm>
              <a:off x="2001522" y="5926574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PoGo</a:t>
              </a:r>
              <a:r>
                <a:rPr lang="en-US" i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!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20A4C8-5EB2-78B7-EB89-6DD49A4898E9}"/>
                </a:ext>
              </a:extLst>
            </p:cNvPr>
            <p:cNvSpPr txBox="1"/>
            <p:nvPr/>
          </p:nvSpPr>
          <p:spPr>
            <a:xfrm>
              <a:off x="2847851" y="5926574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PoGo</a:t>
              </a:r>
              <a:r>
                <a:rPr lang="en-US" i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!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309592-53D2-9275-A90A-F81ADA7FF763}"/>
                </a:ext>
              </a:extLst>
            </p:cNvPr>
            <p:cNvSpPr txBox="1"/>
            <p:nvPr/>
          </p:nvSpPr>
          <p:spPr>
            <a:xfrm>
              <a:off x="3691889" y="5926574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PoGo</a:t>
              </a:r>
              <a:r>
                <a:rPr lang="en-US" i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!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7F05ED-332C-2D83-6386-F3348F804BA8}"/>
                </a:ext>
              </a:extLst>
            </p:cNvPr>
            <p:cNvSpPr txBox="1"/>
            <p:nvPr/>
          </p:nvSpPr>
          <p:spPr>
            <a:xfrm>
              <a:off x="4535927" y="5926574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PoGo</a:t>
              </a:r>
              <a:r>
                <a:rPr lang="en-US" i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!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6517D-17B4-BA4D-292D-A4777539D8EF}"/>
                </a:ext>
              </a:extLst>
            </p:cNvPr>
            <p:cNvSpPr txBox="1"/>
            <p:nvPr/>
          </p:nvSpPr>
          <p:spPr>
            <a:xfrm>
              <a:off x="5379965" y="5926574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PoGo</a:t>
              </a:r>
              <a:r>
                <a:rPr lang="en-US" i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rgbClr val="131313"/>
                  </a:solidFill>
                  <a:latin typeface="Berlin Sans FB Demi" panose="020E0802020502020306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7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5C913DD9-34E6-7AA1-A99D-279C66293720}"/>
              </a:ext>
            </a:extLst>
          </p:cNvPr>
          <p:cNvGrpSpPr/>
          <p:nvPr/>
        </p:nvGrpSpPr>
        <p:grpSpPr>
          <a:xfrm>
            <a:off x="-1540464" y="0"/>
            <a:ext cx="15579065" cy="13321310"/>
            <a:chOff x="-1540464" y="0"/>
            <a:chExt cx="15579065" cy="133213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C55028-FE62-A67D-C552-209B72684D7E}"/>
                </a:ext>
              </a:extLst>
            </p:cNvPr>
            <p:cNvGrpSpPr/>
            <p:nvPr/>
          </p:nvGrpSpPr>
          <p:grpSpPr>
            <a:xfrm>
              <a:off x="-1283775" y="2585324"/>
              <a:ext cx="5047732" cy="369332"/>
              <a:chOff x="1155193" y="5926574"/>
              <a:chExt cx="5047732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B9096F-3C0A-4F4F-0E0D-E48A4376F06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8F3E8-FC5D-FDB5-33EC-7368B642DFF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B8693-A2F6-3210-6C4C-9896CE21818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48D718-3D15-8919-C3D4-C07F9C8AA44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6B5D2B-28C8-D2FE-34E8-9CFB7800C48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2A1DC0-71A1-4F46-8227-0BB66045E1E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9ADC4-EFFC-5722-5228-034E8B0CA5D2}"/>
                </a:ext>
              </a:extLst>
            </p:cNvPr>
            <p:cNvGrpSpPr/>
            <p:nvPr/>
          </p:nvGrpSpPr>
          <p:grpSpPr>
            <a:xfrm>
              <a:off x="-1292023" y="2954656"/>
              <a:ext cx="5047732" cy="369332"/>
              <a:chOff x="1155193" y="5926574"/>
              <a:chExt cx="5047732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68ADD0-54CB-B151-0F18-D2F7CB7EF4D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B3F63-AD0A-A65F-737D-399FF22BCAE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8D0B58-594D-A7BA-960B-71F280DDC48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E5FF5F-A70F-CBDA-095D-A4C56D613C4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962F2E-0A56-BCE4-C80C-537EE9D0711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7638F-9A4F-D238-EC48-1EB3AE6B763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0B5F99-BA79-74E1-E6A8-12C6D1D5A7F9}"/>
                </a:ext>
              </a:extLst>
            </p:cNvPr>
            <p:cNvGrpSpPr/>
            <p:nvPr/>
          </p:nvGrpSpPr>
          <p:grpSpPr>
            <a:xfrm>
              <a:off x="-1270945" y="3323988"/>
              <a:ext cx="5047732" cy="369332"/>
              <a:chOff x="1155193" y="5926574"/>
              <a:chExt cx="5047732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50C70C-19DC-26A8-B4AF-ACB7DDA1F3F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479E3-5F31-2177-3B27-44F5D02FB10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E3A4C9-F39D-9CDC-8041-51131DBCB6A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940628-E7CD-0AF3-FA45-793E61C9E06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685A49-D17B-C16E-80A3-2CEF0CD9D25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762465-3E4E-DFCF-3B2A-5855924C58F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73969-D421-12A8-4E02-3D70E6B4DA00}"/>
                </a:ext>
              </a:extLst>
            </p:cNvPr>
            <p:cNvGrpSpPr/>
            <p:nvPr/>
          </p:nvGrpSpPr>
          <p:grpSpPr>
            <a:xfrm>
              <a:off x="-1292023" y="3693320"/>
              <a:ext cx="5047732" cy="369332"/>
              <a:chOff x="1155193" y="5926574"/>
              <a:chExt cx="5047732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F9C0B2-8698-8784-95F8-F758C8ED185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777C3-D8A7-5B6F-6A2A-3DF14A8C5CC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DA05E1-EA3A-6246-210E-B14077F7DF1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FBC110-4F85-1AB7-4B2C-3A662C27C8D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EBD77D-605A-961E-E5ED-8210F20ABD6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E4CFB4-37CC-A981-CE88-18B1EDB0ECE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161FAA-E13D-2FA0-AC80-0D6D56FCD443}"/>
                </a:ext>
              </a:extLst>
            </p:cNvPr>
            <p:cNvGrpSpPr/>
            <p:nvPr/>
          </p:nvGrpSpPr>
          <p:grpSpPr>
            <a:xfrm>
              <a:off x="-1258115" y="2215992"/>
              <a:ext cx="5047732" cy="369332"/>
              <a:chOff x="1155193" y="5926574"/>
              <a:chExt cx="5047732" cy="3693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A37D4D-3530-4DF9-C820-9C7165A308F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AA9A4D-BE82-4C5F-5A8F-2DDEAAF0C54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8FF79D-2B45-25CE-8CEC-0180B64CDDF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6BF767-46B8-AE79-16D7-1A61815EB5F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2E14DC-22E4-F72E-8DC5-A5D06FCFACF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4E086B-EA6C-770E-60AA-1032439BB87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75C0B2-43FD-EFA8-0C40-24D06CA76461}"/>
                </a:ext>
              </a:extLst>
            </p:cNvPr>
            <p:cNvGrpSpPr/>
            <p:nvPr/>
          </p:nvGrpSpPr>
          <p:grpSpPr>
            <a:xfrm>
              <a:off x="-1300271" y="4062652"/>
              <a:ext cx="5047732" cy="369332"/>
              <a:chOff x="1155193" y="5926574"/>
              <a:chExt cx="5047732" cy="36933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24E88-3DEE-E953-D218-F4708B30B5B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F9C4F8-E1E2-C562-0ED3-8063EE02A48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E13C1B-FCF9-A223-F539-69C063547D1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501054-651C-CC90-17EE-CAE0CF0E84D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FFD9E5-BE26-B743-3D21-E3D8606A704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C1DEB5-25F1-A451-33B3-1459195817D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A8EB346-CF23-EFE1-FD67-24F41F1A8A84}"/>
                </a:ext>
              </a:extLst>
            </p:cNvPr>
            <p:cNvGrpSpPr/>
            <p:nvPr/>
          </p:nvGrpSpPr>
          <p:grpSpPr>
            <a:xfrm>
              <a:off x="-1211139" y="369332"/>
              <a:ext cx="5047732" cy="369332"/>
              <a:chOff x="1155193" y="5926574"/>
              <a:chExt cx="5047732" cy="36933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14200C-7B90-03EF-F5A7-8B35401E8FE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229E75-B833-49DD-87D0-0A60817DBA9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E35E3D-522A-6402-01C4-6B98251A82F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56EB4D-4645-1A7F-1B4F-6A0922D30CA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EF00EC-C5B0-5E0C-2D63-11F8C721F96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097E2-B132-B9C2-50BA-B9A2F38FD1B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535BD7C-6F62-1289-C68B-77D1DFF970A7}"/>
                </a:ext>
              </a:extLst>
            </p:cNvPr>
            <p:cNvGrpSpPr/>
            <p:nvPr/>
          </p:nvGrpSpPr>
          <p:grpSpPr>
            <a:xfrm>
              <a:off x="-1219387" y="738664"/>
              <a:ext cx="5047732" cy="369332"/>
              <a:chOff x="1155193" y="5926574"/>
              <a:chExt cx="5047732" cy="36933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96AB24-07FC-82E6-FF79-10CFC310B12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F1C2E3-2387-6A01-4981-C4B5BF7A514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167B9-A758-B7AE-CBF9-54A22725819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D8FE6A-84C8-6C2E-3F17-EF4DAED1867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DAC898-F9DB-2A71-5CB2-CB106AFDC29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7A5FBD-663D-6FB2-7DC3-560C48810C4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B84F8C9-C5A2-C401-ABDA-578257E19108}"/>
                </a:ext>
              </a:extLst>
            </p:cNvPr>
            <p:cNvGrpSpPr/>
            <p:nvPr/>
          </p:nvGrpSpPr>
          <p:grpSpPr>
            <a:xfrm>
              <a:off x="-1198309" y="1107996"/>
              <a:ext cx="5047732" cy="369332"/>
              <a:chOff x="1155193" y="5926574"/>
              <a:chExt cx="5047732" cy="36933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A88C6E-095E-A0C0-6DE9-EB5C4A734D6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2D3259-49F8-FFB8-1B3F-4280506A5B8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7B725F-57BA-728D-00E5-F03314F9E91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F6605CD-531C-6734-C9F0-3DD47BEC332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913641-EDA1-8324-BA1F-30C06EA525D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1B77FE-FD20-3D7D-872F-FBB29112F9B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73B231C-3D57-CF28-85CC-1C00D1C2BC8E}"/>
                </a:ext>
              </a:extLst>
            </p:cNvPr>
            <p:cNvGrpSpPr/>
            <p:nvPr/>
          </p:nvGrpSpPr>
          <p:grpSpPr>
            <a:xfrm>
              <a:off x="-1219387" y="1477328"/>
              <a:ext cx="5047732" cy="369332"/>
              <a:chOff x="1155193" y="5926574"/>
              <a:chExt cx="5047732" cy="3693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5DE9FD-305F-076B-F8D9-987414114E2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DB814D-E72E-2F58-F4E0-218D5F7662F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3A369D-E47A-8E34-0CA3-8FF77C82434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6F6129C-E4CE-4E18-3DBC-D48C1353B88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A7E2AD-82D7-C45E-19D9-8262591B48A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D52236-CC94-5C77-6A19-203EF1EDC7D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53418A-7405-8F79-4021-C79B1AC9873C}"/>
                </a:ext>
              </a:extLst>
            </p:cNvPr>
            <p:cNvGrpSpPr/>
            <p:nvPr/>
          </p:nvGrpSpPr>
          <p:grpSpPr>
            <a:xfrm>
              <a:off x="-1185479" y="0"/>
              <a:ext cx="5047732" cy="369332"/>
              <a:chOff x="1155193" y="5926574"/>
              <a:chExt cx="5047732" cy="369332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788C3F-17A1-C7F6-ED4B-5638645E8E8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882FFC9-73FB-4262-24C6-893F1AA9769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BE8AA7-5C33-39FB-0330-752F64070B0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46DABF-D00A-30F3-C04A-28C1AB2C3AF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F455E2-81BA-5BEF-467A-4E965032967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26B5D08-6A91-2AB2-9898-0712F300E81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FF6D85C-FB9F-7148-44AF-41CAECD81627}"/>
                </a:ext>
              </a:extLst>
            </p:cNvPr>
            <p:cNvGrpSpPr/>
            <p:nvPr/>
          </p:nvGrpSpPr>
          <p:grpSpPr>
            <a:xfrm>
              <a:off x="-1227635" y="1846660"/>
              <a:ext cx="5047732" cy="369332"/>
              <a:chOff x="1155193" y="5926574"/>
              <a:chExt cx="5047732" cy="36933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3AC3855-3B23-BD68-6B76-171150497C5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2FB8FB0-FDD7-251E-213B-619548E5A09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220730C-2040-C3AF-EEAD-CCAE7D2AE22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BE86C6C-8A01-9E7C-345C-F84C7EF1F76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7681C2-0D1A-999C-74E7-DA101E635E2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10DE520-C7D4-25A8-2E0B-284496C5282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81B709-5E84-C457-7C78-90F666E0F2A4}"/>
                </a:ext>
              </a:extLst>
            </p:cNvPr>
            <p:cNvGrpSpPr/>
            <p:nvPr/>
          </p:nvGrpSpPr>
          <p:grpSpPr>
            <a:xfrm>
              <a:off x="3836593" y="2585324"/>
              <a:ext cx="5047732" cy="369332"/>
              <a:chOff x="1155193" y="5926574"/>
              <a:chExt cx="5047732" cy="36933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C950C32-EBD3-7C87-55A3-4236E7F74C5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6CDAFC-351C-FCDB-B46C-8CCA67E8EDC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B5C7BA0-9A38-4490-5E24-9DCEBB96AA9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F1A0A1C-C858-1ED5-7F96-A43D1E7312F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F874C47-124D-E4CA-8DBF-11A96857C42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5542FF-62D8-E8F5-861C-FF593FF5756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875E557-DF79-1462-F123-B2196700C419}"/>
                </a:ext>
              </a:extLst>
            </p:cNvPr>
            <p:cNvGrpSpPr/>
            <p:nvPr/>
          </p:nvGrpSpPr>
          <p:grpSpPr>
            <a:xfrm>
              <a:off x="3828345" y="2954656"/>
              <a:ext cx="5047732" cy="369332"/>
              <a:chOff x="1155193" y="5926574"/>
              <a:chExt cx="5047732" cy="369332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88442E8-BB9E-C440-5EA4-14CABB1FF1F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3885195-BBE2-D5ED-CDD3-8199D5FC966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7ADBEE8-0BF6-C9DB-87FE-9EBB985526B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8833A45-D09F-60D0-124C-FD4519E9ECD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7B2896-CBEA-CF56-8A69-CF973E25EEB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7637195-6A55-3805-6FF3-167E1F4CE71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B1376C4-15BC-1470-5EA9-8F231795A4BF}"/>
                </a:ext>
              </a:extLst>
            </p:cNvPr>
            <p:cNvGrpSpPr/>
            <p:nvPr/>
          </p:nvGrpSpPr>
          <p:grpSpPr>
            <a:xfrm>
              <a:off x="3849423" y="3323988"/>
              <a:ext cx="5047732" cy="369332"/>
              <a:chOff x="1155193" y="5926574"/>
              <a:chExt cx="5047732" cy="369332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23F6839-B5C1-4248-294F-9293B718999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47FF023-32EB-813E-D03E-239DD96499C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8F0B17D-E8F5-CDED-51A7-EAF25E8993E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7F0337-1A70-A5BC-71A6-0F61192322F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E909B3A-B953-6AD7-A233-620F2CF1E1B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540EB26-9D2E-92C3-5E9A-A59C78B1594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459D89B-97CA-EF89-EA2B-B506C2A951A1}"/>
                </a:ext>
              </a:extLst>
            </p:cNvPr>
            <p:cNvGrpSpPr/>
            <p:nvPr/>
          </p:nvGrpSpPr>
          <p:grpSpPr>
            <a:xfrm>
              <a:off x="3828345" y="3693320"/>
              <a:ext cx="5047732" cy="369332"/>
              <a:chOff x="1155193" y="5926574"/>
              <a:chExt cx="5047732" cy="369332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814331F-7356-51BD-AC2C-A5CF8680458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15D1488-E7A2-0733-93E2-867A0F3F45B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84B3567-C126-CA15-BE19-6CBD8A681D0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F5B3AD4-AA93-59D6-2D63-9D13C249BA9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5D3F7D2-A98F-B687-E47B-2CC674B8227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D4BAEA2-1113-EE0A-C963-DC6ABB2DEB5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26A28-CE97-E9BE-B590-D8FC5DE22D91}"/>
                </a:ext>
              </a:extLst>
            </p:cNvPr>
            <p:cNvGrpSpPr/>
            <p:nvPr/>
          </p:nvGrpSpPr>
          <p:grpSpPr>
            <a:xfrm>
              <a:off x="3862253" y="2215992"/>
              <a:ext cx="5047732" cy="369332"/>
              <a:chOff x="1155193" y="5926574"/>
              <a:chExt cx="5047732" cy="36933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18CD871-4FB5-7118-A7BE-35800D494E6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276A4A0-C718-6D96-EF1F-C17D9FA1EF9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CAA8751-2D21-D0CA-424E-DD218DD857D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8B53FF-7A03-3A05-0F09-5D53BB5E19A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4C19983-D37F-AACB-6E58-F217F46AF6F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32C5DE0-977D-CC83-A9CA-11608E5B8DD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C2ED0C4-677E-0B7A-6ED5-470EC6C5FA76}"/>
                </a:ext>
              </a:extLst>
            </p:cNvPr>
            <p:cNvGrpSpPr/>
            <p:nvPr/>
          </p:nvGrpSpPr>
          <p:grpSpPr>
            <a:xfrm>
              <a:off x="3820097" y="4062652"/>
              <a:ext cx="5047732" cy="369332"/>
              <a:chOff x="1155193" y="5926574"/>
              <a:chExt cx="5047732" cy="36933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7A25169-9DDD-4F0B-1ABC-25986B0D081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A926EC6-D1DC-37A7-CA69-813F83B01BD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6942A88-CB41-3E72-570A-E8A9DB5245D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DDF2CE1-692D-AFF3-9C64-D0033B4B808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D0BF1E-FBB3-2E18-9947-C58EB2E6451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017718-2C7B-58C7-BE46-63852A00812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503079D-B91E-F0CA-FCD0-9AFCE084064B}"/>
                </a:ext>
              </a:extLst>
            </p:cNvPr>
            <p:cNvGrpSpPr/>
            <p:nvPr/>
          </p:nvGrpSpPr>
          <p:grpSpPr>
            <a:xfrm>
              <a:off x="3909229" y="369332"/>
              <a:ext cx="5047732" cy="369332"/>
              <a:chOff x="1155193" y="5926574"/>
              <a:chExt cx="5047732" cy="369332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85AA7C1-C9F5-68B0-C636-4ECD4FDCF7F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B05988-D407-F02D-B7B0-8DDB2C0E14B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6C7CCBD-E75B-E785-05E6-928A03751B2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68127FE-61F8-B4D0-779B-EE2404D2F01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00A1E6A-3DB6-419E-35F5-E1161B1FEDE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2C7DEC2-021C-5097-7428-97D1179752C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DD1D9FD-3596-ABBE-D4A6-5E1D5758D86D}"/>
                </a:ext>
              </a:extLst>
            </p:cNvPr>
            <p:cNvGrpSpPr/>
            <p:nvPr/>
          </p:nvGrpSpPr>
          <p:grpSpPr>
            <a:xfrm>
              <a:off x="3900981" y="738664"/>
              <a:ext cx="5047732" cy="369332"/>
              <a:chOff x="1155193" y="5926574"/>
              <a:chExt cx="5047732" cy="369332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5F01AC5-5C8E-C35C-22DE-A870F1A3594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BF02E4E-574B-CAB1-EA30-00814921215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E00DC54-0BE9-49D8-8D03-DC1334578A0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D36880-53EE-5F49-19A3-410B36C3E11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124D35-34D8-0D82-E1FD-8E9920E1CBB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1CD15F-DC0F-7657-3BE4-CC8F65ACC82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0D16A8D-6F43-B404-0F16-6B66EA95605C}"/>
                </a:ext>
              </a:extLst>
            </p:cNvPr>
            <p:cNvGrpSpPr/>
            <p:nvPr/>
          </p:nvGrpSpPr>
          <p:grpSpPr>
            <a:xfrm>
              <a:off x="3922059" y="1107996"/>
              <a:ext cx="5047732" cy="369332"/>
              <a:chOff x="1155193" y="5926574"/>
              <a:chExt cx="5047732" cy="36933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5495A82-8921-DD7C-B2B0-E2FAE2D600D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3F8C692-2818-35A8-D433-F3567FA4C00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1E6B816-6D75-FB1F-C134-0212D321F54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50716D9-7B34-E672-64EC-705771AFB82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8F132EC-897A-1522-4F11-4CF629A0182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B143A92-0914-E71B-4DE8-B168D99E049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0052CD7-08F8-73D7-0579-C873C083B663}"/>
                </a:ext>
              </a:extLst>
            </p:cNvPr>
            <p:cNvGrpSpPr/>
            <p:nvPr/>
          </p:nvGrpSpPr>
          <p:grpSpPr>
            <a:xfrm>
              <a:off x="3900981" y="1477328"/>
              <a:ext cx="5047732" cy="369332"/>
              <a:chOff x="1155193" y="5926574"/>
              <a:chExt cx="5047732" cy="36933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3C406B-5771-ED5E-EBC9-8BC25D60CCA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2601004-0F02-60A9-8310-EB15A345E1B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975964C-2709-182E-E911-EA04C7EBF43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FEBF717-88FB-93CF-513C-D08E744061D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EAA83CA-57D9-7E19-4836-C5AFDFC51A3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66858A8-B7CA-D4DC-A823-23BABE95ACD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687E0B4-6205-8F8E-BDDF-D13C90F8FE50}"/>
                </a:ext>
              </a:extLst>
            </p:cNvPr>
            <p:cNvGrpSpPr/>
            <p:nvPr/>
          </p:nvGrpSpPr>
          <p:grpSpPr>
            <a:xfrm>
              <a:off x="3934889" y="0"/>
              <a:ext cx="5047732" cy="369332"/>
              <a:chOff x="1155193" y="5926574"/>
              <a:chExt cx="5047732" cy="369332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C432C4F-90CE-40D9-DB71-73D2502436E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7E218D7-ED47-28FC-E052-CCBC7086A1D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7CBF532-BD93-8768-F7FF-E45F0B499B9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0A3797D-9295-4177-7A30-D92CB0A5DA7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B5F7C29-F8C1-56EB-D2FF-A6060FAD77E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4D29B03-9430-0BD0-E9BE-CB994539FF6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0DB43CC-D5B3-0B99-3BEC-60DDBB28C5B8}"/>
                </a:ext>
              </a:extLst>
            </p:cNvPr>
            <p:cNvGrpSpPr/>
            <p:nvPr/>
          </p:nvGrpSpPr>
          <p:grpSpPr>
            <a:xfrm>
              <a:off x="3892733" y="1846660"/>
              <a:ext cx="5047732" cy="369332"/>
              <a:chOff x="1155193" y="5926574"/>
              <a:chExt cx="5047732" cy="369332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727A676-9EC6-8705-119B-64B85B19792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FCE38B1-CF4C-2AA6-DBE3-592F7BCE87A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2B7D087-4A40-B01E-AD39-FC36967B421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F6FEA0C-1283-170A-B0A9-08B34A8F0AB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39F892C-6618-2826-10BE-13C60EF6463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19BA18C-20DE-19C5-A3D5-542B8D1C6AF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AE79113-8C70-0FE2-B86A-854FDF1CD188}"/>
                </a:ext>
              </a:extLst>
            </p:cNvPr>
            <p:cNvGrpSpPr/>
            <p:nvPr/>
          </p:nvGrpSpPr>
          <p:grpSpPr>
            <a:xfrm>
              <a:off x="-1327510" y="4801316"/>
              <a:ext cx="5047732" cy="369332"/>
              <a:chOff x="1155193" y="5926574"/>
              <a:chExt cx="5047732" cy="369332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AAEF6B8-FB1B-FE1A-D2B3-D611B60AFE6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0F0C4B6-F4CE-200B-77D4-F2FCAABD467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C5FF912-2A66-2CE2-45BA-148C8328CF8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C3B276B-7D97-C9BF-D59D-8A05BCCD6B5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A7CB60D-2F89-751E-5A4B-F2AD2530202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E9E84FC-D6ED-ACA2-750C-1F17CE67854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0DA8A01-B3F9-33B0-64CA-0BDD8CEBB6FE}"/>
                </a:ext>
              </a:extLst>
            </p:cNvPr>
            <p:cNvGrpSpPr/>
            <p:nvPr/>
          </p:nvGrpSpPr>
          <p:grpSpPr>
            <a:xfrm>
              <a:off x="-1335758" y="5170648"/>
              <a:ext cx="5047732" cy="369332"/>
              <a:chOff x="1155193" y="5926574"/>
              <a:chExt cx="5047732" cy="369332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6D7B88-8F1F-B54B-45AD-D4D67A70590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DE92EA1-3C29-2488-4764-53408D955DA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EC07978-951F-8863-B299-8D040237C88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3253839-B373-CC83-E2D3-7EB7E2AC6D8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18FE806-6690-4EEC-70E3-BE0ABB99C73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26876F5-2F15-F422-2028-F815A869F4D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27C6D7D-4C48-1C3C-966B-6BCBF3277B20}"/>
                </a:ext>
              </a:extLst>
            </p:cNvPr>
            <p:cNvGrpSpPr/>
            <p:nvPr/>
          </p:nvGrpSpPr>
          <p:grpSpPr>
            <a:xfrm>
              <a:off x="-1314680" y="5539980"/>
              <a:ext cx="5047732" cy="369332"/>
              <a:chOff x="1155193" y="5926574"/>
              <a:chExt cx="5047732" cy="36933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25EE613-205D-FC1D-2E30-D9FF6CE5A9B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E2F8A66-7F7C-BECC-61EF-B9B90AD6A46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C2BC3FB-2C0E-4710-CC86-D61A5B83DBB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7515FF4-3F17-038F-9504-0D7C92939EF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A70CA2-81CF-23B6-BE4D-52EF8297EA2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7D75A15-1C46-77FB-3461-1BC478E2604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1263A2B-8504-4A7A-E8AF-32D3C4C98F99}"/>
                </a:ext>
              </a:extLst>
            </p:cNvPr>
            <p:cNvGrpSpPr/>
            <p:nvPr/>
          </p:nvGrpSpPr>
          <p:grpSpPr>
            <a:xfrm>
              <a:off x="-1335758" y="5909312"/>
              <a:ext cx="5047732" cy="369332"/>
              <a:chOff x="1155193" y="5926574"/>
              <a:chExt cx="5047732" cy="369332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4E01B48-F59C-3C02-D1FA-DC032F00FC2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03C9951-FFCE-1031-EE6C-DD982ACA780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FB1FAF0-9F07-C6AB-9DE6-2835ACD9248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7131157-EF0F-FAB7-76D8-46F08FB4167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C403159-22FD-7ED9-B56E-696FF55712E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18C58005-8290-B959-3CE0-38C9608F953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43CB6C1-E435-AA03-3B13-3C2F8494B3C0}"/>
                </a:ext>
              </a:extLst>
            </p:cNvPr>
            <p:cNvGrpSpPr/>
            <p:nvPr/>
          </p:nvGrpSpPr>
          <p:grpSpPr>
            <a:xfrm>
              <a:off x="-1301850" y="4431984"/>
              <a:ext cx="5047732" cy="369332"/>
              <a:chOff x="1155193" y="5926574"/>
              <a:chExt cx="5047732" cy="369332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7B445B1-3D94-67E7-B52F-3E95156333D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9594333-87E5-0BB8-38CF-C2548E60AB8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34A1240-BCCA-43C4-F32D-690E10BCCF4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F77A25E-A887-0979-C794-A554CA4D6FA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BD36476-1B78-186D-6627-85529A6C18D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30EADB9-6FAB-CF54-1F5E-C686CD099C2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5B07BE2-374F-C338-2152-30B825BA4ADF}"/>
                </a:ext>
              </a:extLst>
            </p:cNvPr>
            <p:cNvGrpSpPr/>
            <p:nvPr/>
          </p:nvGrpSpPr>
          <p:grpSpPr>
            <a:xfrm>
              <a:off x="-1344006" y="6278644"/>
              <a:ext cx="5047732" cy="369332"/>
              <a:chOff x="1155193" y="5926574"/>
              <a:chExt cx="5047732" cy="369332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DFA3128-A090-C51E-0C4C-F0EDCD8870B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BE3AD35-A0F6-73D0-0FEB-236BD303D4B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B76CB55-B4D6-D15C-9785-7D08FF1995A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828573B2-07F9-8A31-B908-2A2EC993A93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476061A0-931E-C30B-C207-230F2E28D08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CECEC34-D1F5-D2B5-EB4D-E26802E4858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49E5A05-6BCB-D238-3267-DFB826FF7246}"/>
                </a:ext>
              </a:extLst>
            </p:cNvPr>
            <p:cNvGrpSpPr/>
            <p:nvPr/>
          </p:nvGrpSpPr>
          <p:grpSpPr>
            <a:xfrm>
              <a:off x="3792858" y="4801316"/>
              <a:ext cx="5047732" cy="369332"/>
              <a:chOff x="1155193" y="5926574"/>
              <a:chExt cx="5047732" cy="369332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80257548-D516-B3B1-1F9E-37F89FD6B24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B48BBCC-F8A8-FCE4-94CF-DD67650C5F1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951CBB3-2580-EE41-7233-766E0B80590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B31C486-00CE-59DD-3B26-AA3C0EC479E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531D24-5BBB-FF28-3AE6-46B18C15049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E8CF25C-7546-45E1-93A8-132A5A6924B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992C24C-ED8E-A0DA-41A6-1AF5603583FF}"/>
                </a:ext>
              </a:extLst>
            </p:cNvPr>
            <p:cNvGrpSpPr/>
            <p:nvPr/>
          </p:nvGrpSpPr>
          <p:grpSpPr>
            <a:xfrm>
              <a:off x="3784610" y="5170648"/>
              <a:ext cx="5047732" cy="369332"/>
              <a:chOff x="1155193" y="5926574"/>
              <a:chExt cx="5047732" cy="369332"/>
            </a:xfrm>
          </p:grpSpPr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61A7410-4948-0BCA-A7E7-9E28FDAA9F4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09B71CA-9236-74DE-6E8C-FB1972844A2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504A6E8-F651-F3C1-EC4C-B389A1D11AD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AADAAD9-AC26-2651-20A0-FF8335AA0FE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2FB7186-374E-C910-4EF7-72D3D9AFB8C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E295CD1-FA7D-B00F-D8B7-C30A3924EDE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3D163B79-5A05-9E27-7096-09D00AB404BF}"/>
                </a:ext>
              </a:extLst>
            </p:cNvPr>
            <p:cNvGrpSpPr/>
            <p:nvPr/>
          </p:nvGrpSpPr>
          <p:grpSpPr>
            <a:xfrm>
              <a:off x="3805688" y="5539980"/>
              <a:ext cx="5047732" cy="369332"/>
              <a:chOff x="1155193" y="5926574"/>
              <a:chExt cx="5047732" cy="369332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28A46D-9B26-3B37-0D9F-5684D5253BE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2F846B1-9286-EFCA-1870-26A40A8DA01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88DB550-6496-443C-91AF-DA563A6D966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680543A-B603-CA65-311C-39A11784F41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E3129A5-022B-5E38-73E2-C26C22926CF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79E37EA-592C-EADC-6A19-679DDCE8F40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5F20A68-1EE3-B339-3D89-A91BC5EAD62B}"/>
                </a:ext>
              </a:extLst>
            </p:cNvPr>
            <p:cNvGrpSpPr/>
            <p:nvPr/>
          </p:nvGrpSpPr>
          <p:grpSpPr>
            <a:xfrm>
              <a:off x="3784610" y="5909312"/>
              <a:ext cx="5047732" cy="369332"/>
              <a:chOff x="1155193" y="5926574"/>
              <a:chExt cx="5047732" cy="369332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037B3EB-D897-ECF4-9041-355EA3405B9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A2C7E21B-B156-0C0A-23DC-ED6126CB58F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F267263-2AF2-7861-4FB6-46ED385D9A0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8FD3B83B-998A-EF2E-DFD1-82A2F7D5C02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CC5045A-5576-2D4F-5516-9451A391607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ECDFB9B-B444-8586-93A9-76CF17445A0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FE47CED-2FFE-0031-A3C0-2E1946E477A1}"/>
                </a:ext>
              </a:extLst>
            </p:cNvPr>
            <p:cNvGrpSpPr/>
            <p:nvPr/>
          </p:nvGrpSpPr>
          <p:grpSpPr>
            <a:xfrm>
              <a:off x="3818518" y="4431984"/>
              <a:ext cx="5047732" cy="369332"/>
              <a:chOff x="1155193" y="5926574"/>
              <a:chExt cx="5047732" cy="369332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2E62AEA-C7A4-F3EC-0118-E5E78D1379C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9B0C86C-C423-227E-B45C-EC5724108CD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06A4837-FA1C-37E5-EA83-9EEF2230F46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AA46C3B-D65A-A46A-8BFF-3B5054B4879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DCAAE8-7A18-F5E1-7BBC-A1EE0DE9572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4C9C18A-340E-9570-E106-7CED35B0DA7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FDF930E-1F3C-A80F-7257-8968B94DE60B}"/>
                </a:ext>
              </a:extLst>
            </p:cNvPr>
            <p:cNvGrpSpPr/>
            <p:nvPr/>
          </p:nvGrpSpPr>
          <p:grpSpPr>
            <a:xfrm>
              <a:off x="3776362" y="6278644"/>
              <a:ext cx="5047732" cy="369332"/>
              <a:chOff x="1155193" y="5926574"/>
              <a:chExt cx="5047732" cy="369332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0EFAF78-F01B-AE09-D162-84507529550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7F5056C-9D27-B65A-9731-99818EA1954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B40861A-8D10-59EA-EF02-7DDD675DEBC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117FACB5-8104-7343-AFFF-EA6E1869EA1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35B54F5-C4D2-B7E8-FCF1-05D1AC8F2C7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F76F607-9EAD-911B-F4A8-77A7D63B64A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9647E225-3385-9085-1EE6-9229CDF5E66F}"/>
                </a:ext>
              </a:extLst>
            </p:cNvPr>
            <p:cNvGrpSpPr/>
            <p:nvPr/>
          </p:nvGrpSpPr>
          <p:grpSpPr>
            <a:xfrm>
              <a:off x="8892573" y="2585324"/>
              <a:ext cx="5047732" cy="369332"/>
              <a:chOff x="1155193" y="5926574"/>
              <a:chExt cx="5047732" cy="369332"/>
            </a:xfrm>
          </p:grpSpPr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7502E9D1-98F1-CA23-ABE2-A660585016B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EF3E8C08-6134-DCB7-D2A5-9406D68434E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A2C80300-5891-B3C8-FFE1-A303CAF34F0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3378100C-08EF-5EEC-963A-4C84C0F0963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EA335DF3-0579-EC96-0166-90200E0210C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C162B3CA-5132-923F-491F-1993C280C7D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1EBF4B76-8E32-6BB1-DE83-5B5626AC22F3}"/>
                </a:ext>
              </a:extLst>
            </p:cNvPr>
            <p:cNvGrpSpPr/>
            <p:nvPr/>
          </p:nvGrpSpPr>
          <p:grpSpPr>
            <a:xfrm>
              <a:off x="8884325" y="2954656"/>
              <a:ext cx="5047732" cy="369332"/>
              <a:chOff x="1155193" y="5926574"/>
              <a:chExt cx="5047732" cy="369332"/>
            </a:xfrm>
          </p:grpSpPr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9107B98F-1A61-DCDF-FBE9-549BC621E1D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70A4F8D-2651-FEDD-D7F8-D04E4DF1405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FD3EEBBA-7571-0FD5-52E5-AD1691D7239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093AEA54-55E4-1F76-9FBE-675E4D3E557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47324587-7D51-9F8A-AFD3-17AE18D6BAC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A9EAC79A-E262-2810-3FB1-3817466E04E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DFF92B51-C8F9-5AA4-C97D-AD086CBA0B5C}"/>
                </a:ext>
              </a:extLst>
            </p:cNvPr>
            <p:cNvGrpSpPr/>
            <p:nvPr/>
          </p:nvGrpSpPr>
          <p:grpSpPr>
            <a:xfrm>
              <a:off x="8905403" y="3323988"/>
              <a:ext cx="5047732" cy="369332"/>
              <a:chOff x="1155193" y="5926574"/>
              <a:chExt cx="5047732" cy="369332"/>
            </a:xfrm>
          </p:grpSpPr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F972C418-E542-98DD-5A6C-A180091F456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0641002C-E91D-BF43-4B59-A091BBDB1C1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536064A3-CB6D-782C-9037-41713516BF6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F486A9FD-A3CF-7D30-470A-5B380F886DC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2F723CA0-A668-F101-DA2A-F626BD4DFFD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AA07653-1A0B-139B-0A31-533C40B2F87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4DB6F892-66B8-C8E9-DA2D-8EA0F78D896F}"/>
                </a:ext>
              </a:extLst>
            </p:cNvPr>
            <p:cNvGrpSpPr/>
            <p:nvPr/>
          </p:nvGrpSpPr>
          <p:grpSpPr>
            <a:xfrm>
              <a:off x="8884325" y="3693320"/>
              <a:ext cx="5047732" cy="369332"/>
              <a:chOff x="1155193" y="5926574"/>
              <a:chExt cx="5047732" cy="369332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856FFD38-FD3C-3116-B093-3EEEDE5ACAE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D7E55EB1-E8B8-D679-4660-4A422CE66F7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D817AFDB-E0D7-46AE-92F2-64E9CAA856E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93B6A11C-1D0D-0819-5D0B-27FD3373FD4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1A297F53-B2AA-902F-E79C-51687E9C43A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EEEA4A71-4C97-968B-C077-EFD90790A8B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EBD7E12F-10A7-7D4E-C92C-0E6B85ED0C63}"/>
                </a:ext>
              </a:extLst>
            </p:cNvPr>
            <p:cNvGrpSpPr/>
            <p:nvPr/>
          </p:nvGrpSpPr>
          <p:grpSpPr>
            <a:xfrm>
              <a:off x="8918233" y="2215992"/>
              <a:ext cx="5047732" cy="369332"/>
              <a:chOff x="1155193" y="5926574"/>
              <a:chExt cx="5047732" cy="369332"/>
            </a:xfrm>
          </p:grpSpPr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02905C08-C765-76CE-F9CE-20BCD3AA1CF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8245811C-6BBF-F753-8B66-B83FF939D77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756BF121-8D84-2AAA-751D-624AC8E27C1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792665C7-AD37-C071-34A7-8178F23FAE9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8E36182-5171-A8CA-6FD1-93CE23FE8A4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98B3DFBC-7F16-D6DF-F7E3-FE574C8C33C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DB161CFF-BEEE-6CCD-99FC-4C1B9BE861D0}"/>
                </a:ext>
              </a:extLst>
            </p:cNvPr>
            <p:cNvGrpSpPr/>
            <p:nvPr/>
          </p:nvGrpSpPr>
          <p:grpSpPr>
            <a:xfrm>
              <a:off x="8876077" y="4062652"/>
              <a:ext cx="5047732" cy="369332"/>
              <a:chOff x="1155193" y="5926574"/>
              <a:chExt cx="5047732" cy="369332"/>
            </a:xfrm>
          </p:grpSpPr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0865F3CB-2FE6-52C6-1922-96B6709BCAA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7C0F4922-B3C8-C38A-209C-1DF74FC1058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9FE1FDD9-83F6-B3A5-71AB-024B5F08967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241E801F-4BDE-C3BD-CD0C-F0638C3CCB9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BC246388-8480-DB56-0348-D1CD275C3D1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D8BBB934-6F6F-6F7D-6D7B-44DB766E664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06AFD17A-AF06-1EB8-A265-2E2A4CCDA064}"/>
                </a:ext>
              </a:extLst>
            </p:cNvPr>
            <p:cNvGrpSpPr/>
            <p:nvPr/>
          </p:nvGrpSpPr>
          <p:grpSpPr>
            <a:xfrm>
              <a:off x="8965209" y="369332"/>
              <a:ext cx="5047732" cy="369332"/>
              <a:chOff x="1155193" y="5926574"/>
              <a:chExt cx="5047732" cy="369332"/>
            </a:xfrm>
          </p:grpSpPr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F3BF06D4-29CD-5A14-8E1D-8567A066ABC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484114EC-5412-AE64-071E-A768A623D36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878FC18C-0BB4-BA48-B315-E77B95153F4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3EA28BAE-D2EA-CCA0-A68E-EFEF1378018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21453390-CFA1-B2D4-374A-D6DA8D8F722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1A36AEE5-1F10-8C04-0ABA-4F1CE457105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A555F6B3-91A7-1ECA-9660-F472E0A42360}"/>
                </a:ext>
              </a:extLst>
            </p:cNvPr>
            <p:cNvGrpSpPr/>
            <p:nvPr/>
          </p:nvGrpSpPr>
          <p:grpSpPr>
            <a:xfrm>
              <a:off x="8956961" y="738664"/>
              <a:ext cx="5047732" cy="369332"/>
              <a:chOff x="1155193" y="5926574"/>
              <a:chExt cx="5047732" cy="369332"/>
            </a:xfrm>
          </p:grpSpPr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F2BFECE4-D279-DBBF-032A-97FD0FA9299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778AF81E-0B19-C2DF-94E0-8BED5660B21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E57666C9-83C6-3049-C605-089BB8FDCF1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7791CE40-F8B2-F9BE-C4DC-096B11C6728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DC5FACEF-3A9E-ACFD-DBFE-9081458E4FB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540B5053-4FCF-1011-5C98-77B9618ED93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ABE58C2B-E6C6-4859-F5D6-790352E6BB94}"/>
                </a:ext>
              </a:extLst>
            </p:cNvPr>
            <p:cNvGrpSpPr/>
            <p:nvPr/>
          </p:nvGrpSpPr>
          <p:grpSpPr>
            <a:xfrm>
              <a:off x="8978039" y="1107996"/>
              <a:ext cx="5047732" cy="369332"/>
              <a:chOff x="1155193" y="5926574"/>
              <a:chExt cx="5047732" cy="369332"/>
            </a:xfrm>
          </p:grpSpPr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FF94DF73-3498-312C-44A4-B9ED83674B2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7E3A0637-F02A-DC18-821A-7771D5FF393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3DFF5681-55F3-5843-CEDC-17BBF00A6E3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8810323C-30F3-B74E-FD93-6DEB5F6AEA7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BE4B3F14-7085-55B0-CCFD-3FC78AEDAB7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E64328DE-AD4E-21EF-DEEF-76A5A124EC5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7575A9B1-3963-59CD-4C69-F0CC055AF2DC}"/>
                </a:ext>
              </a:extLst>
            </p:cNvPr>
            <p:cNvGrpSpPr/>
            <p:nvPr/>
          </p:nvGrpSpPr>
          <p:grpSpPr>
            <a:xfrm>
              <a:off x="8956961" y="1477328"/>
              <a:ext cx="5047732" cy="369332"/>
              <a:chOff x="1155193" y="5926574"/>
              <a:chExt cx="5047732" cy="369332"/>
            </a:xfrm>
          </p:grpSpPr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85F1380C-1C4C-EB3E-3DC6-D05AEEDD0A2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53444971-F692-FF5C-47B5-A141742FB9C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E2909B7A-C600-6222-3941-2E6350CE58C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0595A1CE-6FAF-D417-2A80-D57B0F91F11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EC48B06A-5E88-8B29-1F74-1BA8348F7DF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874985D4-E797-4EEC-F9B3-CC33AC0EE89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FD447B8D-8278-6040-4E9F-52F332C94CBE}"/>
                </a:ext>
              </a:extLst>
            </p:cNvPr>
            <p:cNvGrpSpPr/>
            <p:nvPr/>
          </p:nvGrpSpPr>
          <p:grpSpPr>
            <a:xfrm>
              <a:off x="8990869" y="0"/>
              <a:ext cx="5047732" cy="369332"/>
              <a:chOff x="1155193" y="5926574"/>
              <a:chExt cx="5047732" cy="369332"/>
            </a:xfrm>
          </p:grpSpPr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C91A9B35-0775-E451-18C0-049335915BC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03E5D84F-8FDA-C52A-CD3E-531481A657F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02976F1C-DB42-3B2D-DDD4-CB445887018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70B92463-9C54-1DA1-51A3-25A2385476A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A0E35D8F-1260-16E0-62C8-328CA916922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CE288703-D75F-0637-081A-79772D3AE04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E957B350-B32F-27D6-A577-0689143B785B}"/>
                </a:ext>
              </a:extLst>
            </p:cNvPr>
            <p:cNvGrpSpPr/>
            <p:nvPr/>
          </p:nvGrpSpPr>
          <p:grpSpPr>
            <a:xfrm>
              <a:off x="8948713" y="1846660"/>
              <a:ext cx="5047732" cy="369332"/>
              <a:chOff x="1155193" y="5926574"/>
              <a:chExt cx="5047732" cy="369332"/>
            </a:xfrm>
          </p:grpSpPr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0206556A-393B-4615-C502-45CBBE20FE5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6A00C6EF-0C94-FE50-C066-8D593010816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7319837E-B712-E07D-D60A-FC9858C953F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97574117-3EFD-C538-E894-01D12A2AA30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95AA1704-5E7C-06A4-90D8-C29B3F97CEA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030097AC-403C-68A1-3986-B1A3ED2AD8A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3DB1F6E2-EBA1-D61E-BBB4-FBB21572559B}"/>
                </a:ext>
              </a:extLst>
            </p:cNvPr>
            <p:cNvGrpSpPr/>
            <p:nvPr/>
          </p:nvGrpSpPr>
          <p:grpSpPr>
            <a:xfrm>
              <a:off x="8848838" y="4801316"/>
              <a:ext cx="5047732" cy="369332"/>
              <a:chOff x="1155193" y="5926574"/>
              <a:chExt cx="5047732" cy="369332"/>
            </a:xfrm>
          </p:grpSpPr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BE8E751F-4EB3-F265-AACD-A96433B2C63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4E60509-7390-4269-F5E7-734E035A539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FD413C70-DA6C-14E2-3D8F-FBE306C3F05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13543927-8556-8C0F-9C81-2C7DC5E27E2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8921653B-5AD3-65C7-F589-53742D3D034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FEB377B7-2B5B-7FDC-DE3C-5DACA42C96B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FA227C55-8333-CE49-DCD1-EBE90148932E}"/>
                </a:ext>
              </a:extLst>
            </p:cNvPr>
            <p:cNvGrpSpPr/>
            <p:nvPr/>
          </p:nvGrpSpPr>
          <p:grpSpPr>
            <a:xfrm>
              <a:off x="8840590" y="5170648"/>
              <a:ext cx="5047732" cy="369332"/>
              <a:chOff x="1155193" y="5926574"/>
              <a:chExt cx="5047732" cy="369332"/>
            </a:xfrm>
          </p:grpSpPr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EDED9746-89F3-0172-8341-1F4C05B0CCE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CBE9B5B3-09C2-79FD-E21F-C8F9CA9D68C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06274599-4CCC-162C-A5FF-9C2AA877CD6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4E7E78C0-6D27-499A-8B23-1CFC86EB8C3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10F07804-C75E-D5E1-ECBB-A7C80D46D57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B6281591-D1F4-27CE-E954-0229D04EA2F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BC23B3D3-C7DB-0215-28A4-49B9A88BB358}"/>
                </a:ext>
              </a:extLst>
            </p:cNvPr>
            <p:cNvGrpSpPr/>
            <p:nvPr/>
          </p:nvGrpSpPr>
          <p:grpSpPr>
            <a:xfrm>
              <a:off x="8861668" y="5539980"/>
              <a:ext cx="5047732" cy="369332"/>
              <a:chOff x="1155193" y="5926574"/>
              <a:chExt cx="5047732" cy="369332"/>
            </a:xfrm>
          </p:grpSpPr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F742B64B-684F-8140-4EE6-75B295E5E64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5499FF48-270C-A187-0AEF-0EED04D4CC2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468D7AA1-3F83-DB87-302E-F83F7142136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2F88341B-511E-C497-E05E-C2D28E70B11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CDCD37D6-81AF-FDB8-11CA-9BB80B20AE4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EAA3C77B-0493-345E-906F-E874515EF7B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DFB58944-EF07-4847-32D2-B8ABFF650B85}"/>
                </a:ext>
              </a:extLst>
            </p:cNvPr>
            <p:cNvGrpSpPr/>
            <p:nvPr/>
          </p:nvGrpSpPr>
          <p:grpSpPr>
            <a:xfrm>
              <a:off x="8840590" y="5909312"/>
              <a:ext cx="5047732" cy="369332"/>
              <a:chOff x="1155193" y="5926574"/>
              <a:chExt cx="5047732" cy="369332"/>
            </a:xfrm>
          </p:grpSpPr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916B99F2-814C-2863-C983-0F0491C0772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1E11BC81-28EF-6F21-C72A-3A8CC5B5053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E56B36C0-0EEB-B114-686C-CBC066D86A1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3D26AF9A-C55A-4FD3-599B-7873757D9A9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2DE8D217-F40E-72C1-E3F6-388CE78AF20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DEE32AC9-61AE-864B-9292-EA970FFEFB0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DD0731F7-971A-38C3-6579-D12D60544CB7}"/>
                </a:ext>
              </a:extLst>
            </p:cNvPr>
            <p:cNvGrpSpPr/>
            <p:nvPr/>
          </p:nvGrpSpPr>
          <p:grpSpPr>
            <a:xfrm>
              <a:off x="8874498" y="4431984"/>
              <a:ext cx="5047732" cy="369332"/>
              <a:chOff x="1155193" y="5926574"/>
              <a:chExt cx="5047732" cy="369332"/>
            </a:xfrm>
          </p:grpSpPr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48F0F253-4162-0B4C-C1DD-1794B3D4A57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CAA45C91-16ED-13B9-9B90-E13D62E9A87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8DE8CCFD-DF3A-779C-2B75-092022AA95A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2C09B156-0E3F-6AC3-8FC6-B2C3F3CDB71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33902554-A9CA-9BB8-AD09-DDBFDF5F2CC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F3334292-254A-F6AB-EE70-A317E6CE511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5650B307-B7A7-6821-3768-BFBBAA7B47D9}"/>
                </a:ext>
              </a:extLst>
            </p:cNvPr>
            <p:cNvGrpSpPr/>
            <p:nvPr/>
          </p:nvGrpSpPr>
          <p:grpSpPr>
            <a:xfrm>
              <a:off x="8832342" y="6278644"/>
              <a:ext cx="5047732" cy="369332"/>
              <a:chOff x="1155193" y="5926574"/>
              <a:chExt cx="5047732" cy="369332"/>
            </a:xfrm>
          </p:grpSpPr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6A1781E5-ABE8-F441-6369-1F89FC72038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65308FD5-A808-7F3A-1C8A-DD0F97B15AE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36600784-F9E7-FF06-3E26-B704BD0DDB8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F51A7044-D301-A274-74F6-FEFCC6E7C08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BEC747F1-AE78-A487-BC6F-3BE0F8B8A35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85C96E92-7B9F-7D82-4B74-EB399250DCE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4537C1DC-928B-6E3D-1F03-9BB32395C49D}"/>
                </a:ext>
              </a:extLst>
            </p:cNvPr>
            <p:cNvGrpSpPr/>
            <p:nvPr/>
          </p:nvGrpSpPr>
          <p:grpSpPr>
            <a:xfrm>
              <a:off x="-1480233" y="9258658"/>
              <a:ext cx="5047732" cy="369332"/>
              <a:chOff x="1155193" y="5926574"/>
              <a:chExt cx="5047732" cy="369332"/>
            </a:xfrm>
          </p:grpSpPr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7A3B3556-C39B-6593-C8B8-D99A1DEBAE7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AB14F08E-68E1-6E84-FC28-44D77695E08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D2B81633-0846-2F0C-D178-8D880D23235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D645B63A-DF7A-EEDB-8297-FE35C595E7E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75592CCC-BC2A-AEB2-5F29-F668AD0BFE3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F8E71936-E740-D7F1-F2B5-D70EA70D8D6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EFB2A1D1-CB07-6B29-B00E-48077E601C67}"/>
                </a:ext>
              </a:extLst>
            </p:cNvPr>
            <p:cNvGrpSpPr/>
            <p:nvPr/>
          </p:nvGrpSpPr>
          <p:grpSpPr>
            <a:xfrm>
              <a:off x="-1488481" y="9627990"/>
              <a:ext cx="5047732" cy="369332"/>
              <a:chOff x="1155193" y="5926574"/>
              <a:chExt cx="5047732" cy="369332"/>
            </a:xfrm>
          </p:grpSpPr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350819DA-0C34-5170-322B-750BD9CE271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7EA0E0DF-2B0D-059E-9E38-5713B5DE489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5D8206A4-EDAE-14F5-04ED-FEC06CFCAD3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F9FB0637-F175-DB35-A68A-587F7F8FFF2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780DB752-3840-2D15-A73A-3200635A041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6DDC49A5-676D-CFE4-63EF-5B5F93B9C3E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9482D284-54E5-074C-CF68-B0344AAC56AE}"/>
                </a:ext>
              </a:extLst>
            </p:cNvPr>
            <p:cNvGrpSpPr/>
            <p:nvPr/>
          </p:nvGrpSpPr>
          <p:grpSpPr>
            <a:xfrm>
              <a:off x="-1467403" y="9997322"/>
              <a:ext cx="5047732" cy="369332"/>
              <a:chOff x="1155193" y="5926574"/>
              <a:chExt cx="5047732" cy="369332"/>
            </a:xfrm>
          </p:grpSpPr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78D4C3ED-4F11-21C0-A40E-DF75EDB27FA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24D66809-3EF2-60E0-6262-562B984FDA2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E7FF770C-0622-B9B5-C762-CC5B63D0C1A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9E1B35EA-5174-E5B5-7DBD-778C2660EE8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9B917AA0-0B04-9C9D-8EC1-38A1FA78CB3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D77E71E3-4409-A5DC-EF5F-82858B52CE4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593C20EE-8FC4-9C35-3883-F2E0EF852720}"/>
                </a:ext>
              </a:extLst>
            </p:cNvPr>
            <p:cNvGrpSpPr/>
            <p:nvPr/>
          </p:nvGrpSpPr>
          <p:grpSpPr>
            <a:xfrm>
              <a:off x="-1488481" y="10366654"/>
              <a:ext cx="5047732" cy="369332"/>
              <a:chOff x="1155193" y="5926574"/>
              <a:chExt cx="5047732" cy="369332"/>
            </a:xfrm>
          </p:grpSpPr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B0CB1310-D125-0CAE-FCF2-CB9A5026C4D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3EF174A6-110D-87D7-8820-998CD753217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0456AD6A-58A8-571F-DDFE-14D19A4CE62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EE4C196D-4DC4-7C49-030D-DA16C2D63A2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810E265A-60A7-90ED-3954-2F23F53B229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EA5050F0-995B-7263-6094-648288F317C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70" name="Group 669">
              <a:extLst>
                <a:ext uri="{FF2B5EF4-FFF2-40B4-BE49-F238E27FC236}">
                  <a16:creationId xmlns:a16="http://schemas.microsoft.com/office/drawing/2014/main" id="{2DD02E7F-B165-D67E-34ED-2A65FE22A2A6}"/>
                </a:ext>
              </a:extLst>
            </p:cNvPr>
            <p:cNvGrpSpPr/>
            <p:nvPr/>
          </p:nvGrpSpPr>
          <p:grpSpPr>
            <a:xfrm>
              <a:off x="-1454573" y="8889326"/>
              <a:ext cx="5047732" cy="369332"/>
              <a:chOff x="1155193" y="5926574"/>
              <a:chExt cx="5047732" cy="369332"/>
            </a:xfrm>
          </p:grpSpPr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FEA8627B-507E-61F0-B322-1B46E372B17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90D514CD-C4D6-6A8B-B567-678FE20DCB7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7C19AAFB-7D73-E7B6-9F8C-77590F1BEE1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FF2E8C1D-F47D-6C2B-5785-39290BA70E5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24B4AA07-01A2-C426-A9E1-E4B0DFC5A4F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49EE6B9A-F105-A8FC-5B4D-8846E1863C4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06AFEE67-5DD0-8455-2DFE-59C9B2823C9A}"/>
                </a:ext>
              </a:extLst>
            </p:cNvPr>
            <p:cNvGrpSpPr/>
            <p:nvPr/>
          </p:nvGrpSpPr>
          <p:grpSpPr>
            <a:xfrm>
              <a:off x="-1496729" y="10735986"/>
              <a:ext cx="5047732" cy="369332"/>
              <a:chOff x="1155193" y="5926574"/>
              <a:chExt cx="5047732" cy="369332"/>
            </a:xfrm>
          </p:grpSpPr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934AF897-EE8B-70C6-7296-8BF2BF49323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5CAF394A-1DCB-3467-6B75-8D553926222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E9CA9786-13E8-7F1B-10FE-D140B1ABCDF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56E4C3AF-2A1F-45B6-3248-A651F06E25D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10756A6C-6618-9409-C310-C0F7B3EC51F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FD975C7A-85FC-7B99-4BA2-01636038602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E5EE1802-5748-D9A2-0DBC-577B708855F8}"/>
                </a:ext>
              </a:extLst>
            </p:cNvPr>
            <p:cNvGrpSpPr/>
            <p:nvPr/>
          </p:nvGrpSpPr>
          <p:grpSpPr>
            <a:xfrm>
              <a:off x="-1407597" y="7042666"/>
              <a:ext cx="5047732" cy="369332"/>
              <a:chOff x="1155193" y="5926574"/>
              <a:chExt cx="5047732" cy="369332"/>
            </a:xfrm>
          </p:grpSpPr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239BB632-0D39-3A3F-DD5B-C0846D83A71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220C87A1-6651-1B1F-3126-A6307D1BE70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66E229FC-1DF4-2440-C2C8-2FF2AB6116B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A83580FA-7021-C75B-F447-D590183D6D1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408999A2-C16E-163B-64BB-F53955BA668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79081D58-FF3F-3198-2212-CB22893DC31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0D5A8B2F-808F-1289-9CF9-17A84B988510}"/>
                </a:ext>
              </a:extLst>
            </p:cNvPr>
            <p:cNvGrpSpPr/>
            <p:nvPr/>
          </p:nvGrpSpPr>
          <p:grpSpPr>
            <a:xfrm>
              <a:off x="-1415845" y="7411998"/>
              <a:ext cx="5047732" cy="369332"/>
              <a:chOff x="1155193" y="5926574"/>
              <a:chExt cx="5047732" cy="369332"/>
            </a:xfrm>
          </p:grpSpPr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FD955A6F-A1A4-67D2-4FF4-5F95FDF2335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D6E83189-C62E-44A3-8BC8-53591F1E1D8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4" name="TextBox 693">
                <a:extLst>
                  <a:ext uri="{FF2B5EF4-FFF2-40B4-BE49-F238E27FC236}">
                    <a16:creationId xmlns:a16="http://schemas.microsoft.com/office/drawing/2014/main" id="{67BF783F-DA1F-152F-A7D7-211AEFCA8BD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F00A7018-55B4-7B7E-A3D8-B4BE9C1C753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AD0DDE5D-CCDF-3F3D-75ED-958DA346038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F68D262A-AB04-28FD-D8E7-DD98D82F42E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98" name="Group 697">
              <a:extLst>
                <a:ext uri="{FF2B5EF4-FFF2-40B4-BE49-F238E27FC236}">
                  <a16:creationId xmlns:a16="http://schemas.microsoft.com/office/drawing/2014/main" id="{EA3D2EF5-7686-52FE-302F-C9756BDD08F3}"/>
                </a:ext>
              </a:extLst>
            </p:cNvPr>
            <p:cNvGrpSpPr/>
            <p:nvPr/>
          </p:nvGrpSpPr>
          <p:grpSpPr>
            <a:xfrm>
              <a:off x="-1394767" y="7781330"/>
              <a:ext cx="5047732" cy="369332"/>
              <a:chOff x="1155193" y="5926574"/>
              <a:chExt cx="5047732" cy="369332"/>
            </a:xfrm>
          </p:grpSpPr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6190839A-31C7-7CB1-D08A-00D51B0769B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0" name="TextBox 699">
                <a:extLst>
                  <a:ext uri="{FF2B5EF4-FFF2-40B4-BE49-F238E27FC236}">
                    <a16:creationId xmlns:a16="http://schemas.microsoft.com/office/drawing/2014/main" id="{17420B5A-1120-FC83-097B-7AFF8900641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1" name="TextBox 700">
                <a:extLst>
                  <a:ext uri="{FF2B5EF4-FFF2-40B4-BE49-F238E27FC236}">
                    <a16:creationId xmlns:a16="http://schemas.microsoft.com/office/drawing/2014/main" id="{9CA2125D-F332-9658-7AAF-474B2CD24CB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5A609E8A-1843-56FC-337A-56B475DDACC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7D8102D3-3365-7C11-DEF1-D22EAE7F30C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E8389A0F-3B61-6670-97A3-0E7AC589E23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F587B5DB-CE26-2331-A042-1787A45DBCBD}"/>
                </a:ext>
              </a:extLst>
            </p:cNvPr>
            <p:cNvGrpSpPr/>
            <p:nvPr/>
          </p:nvGrpSpPr>
          <p:grpSpPr>
            <a:xfrm>
              <a:off x="-1415845" y="8150662"/>
              <a:ext cx="5047732" cy="369332"/>
              <a:chOff x="1155193" y="5926574"/>
              <a:chExt cx="5047732" cy="369332"/>
            </a:xfrm>
          </p:grpSpPr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8E69AE50-9D3D-933D-3600-7A85627603D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4B253726-F05B-F3DB-C5F4-808377BD369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90C87B39-D4EA-98D0-A596-03EC85A26DB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33465B7B-6D20-5905-15FA-3731CF44CC7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2C83E9D7-3608-6882-C9EE-58338B050DA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FF015EA-FA4C-B165-1915-D7B3F4556B9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120D03D7-7342-E207-EBDD-FFDCEE98AB91}"/>
                </a:ext>
              </a:extLst>
            </p:cNvPr>
            <p:cNvGrpSpPr/>
            <p:nvPr/>
          </p:nvGrpSpPr>
          <p:grpSpPr>
            <a:xfrm>
              <a:off x="-1381937" y="6673334"/>
              <a:ext cx="5047732" cy="369332"/>
              <a:chOff x="1155193" y="5926574"/>
              <a:chExt cx="5047732" cy="369332"/>
            </a:xfrm>
          </p:grpSpPr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910F9189-CADF-1362-F47A-34FE6D75CA0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5A78D6D7-DC23-D273-8A95-6B8D989C058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0B3F0163-ACC4-E8D8-9EE8-8216D2C58BA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8A4D0D6D-C2D7-523B-DE40-BB2F5C27B1D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86579DC6-6FC0-8D25-B5AD-5FB001C64C6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18FFBC3D-D47C-7A80-34F4-6398A905A7F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E17263AC-8089-FDA2-F9A5-F15193F530B5}"/>
                </a:ext>
              </a:extLst>
            </p:cNvPr>
            <p:cNvGrpSpPr/>
            <p:nvPr/>
          </p:nvGrpSpPr>
          <p:grpSpPr>
            <a:xfrm>
              <a:off x="-1424093" y="8519994"/>
              <a:ext cx="5047732" cy="369332"/>
              <a:chOff x="1155193" y="5926574"/>
              <a:chExt cx="5047732" cy="369332"/>
            </a:xfrm>
          </p:grpSpPr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7FA9F370-743A-6D69-C083-CADC6575504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B8FC0409-DAB9-F3FF-0F46-8FE3956B08E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0D612E0C-1D9A-9587-32C1-12A178FB7B4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E7C4C3DD-76D4-82F5-8F06-5BBA8816DA7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C2C5DABA-459E-762A-304C-24AD614B367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A5FE237-842C-5EE2-DD30-B478EB55E08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1E3CBF4D-9D4D-0027-A79F-1B9FFFA6757B}"/>
                </a:ext>
              </a:extLst>
            </p:cNvPr>
            <p:cNvGrpSpPr/>
            <p:nvPr/>
          </p:nvGrpSpPr>
          <p:grpSpPr>
            <a:xfrm>
              <a:off x="3640135" y="9258658"/>
              <a:ext cx="5047732" cy="369332"/>
              <a:chOff x="1155193" y="5926574"/>
              <a:chExt cx="5047732" cy="369332"/>
            </a:xfrm>
          </p:grpSpPr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0595FB26-12DF-72F4-352B-41A889B4823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0B57054-F734-1933-1C8D-9E4C306E0D7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499F0196-5BB7-09ED-CC26-172D7D7E938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6CEE3F0D-D354-94F8-A631-78FAEAA8AEB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16A6AC42-AD69-0F12-67E4-E3951F9CFF2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9149412E-29DE-F90E-34B0-35419746EED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9CA26AF4-4C33-A7CE-2CEB-BDC92A300280}"/>
                </a:ext>
              </a:extLst>
            </p:cNvPr>
            <p:cNvGrpSpPr/>
            <p:nvPr/>
          </p:nvGrpSpPr>
          <p:grpSpPr>
            <a:xfrm>
              <a:off x="3631887" y="9627990"/>
              <a:ext cx="5047732" cy="369332"/>
              <a:chOff x="1155193" y="5926574"/>
              <a:chExt cx="5047732" cy="369332"/>
            </a:xfrm>
          </p:grpSpPr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A7DB1F9C-AC02-7D77-BB75-60E876DEECA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6D7D1613-6742-1D8D-2C8B-D2D9AA515A4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B105667C-82C9-64E1-0BBE-D3CE69F1366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86F2C69C-7A78-29C9-9BA5-ADA1528E631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76281A41-199A-EE93-6E3E-D7067A5E32D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ACF74311-FE06-CC9C-0535-D0F48E4FAB6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6A025501-751C-FEE6-6156-BECE460CAD13}"/>
                </a:ext>
              </a:extLst>
            </p:cNvPr>
            <p:cNvGrpSpPr/>
            <p:nvPr/>
          </p:nvGrpSpPr>
          <p:grpSpPr>
            <a:xfrm>
              <a:off x="3652965" y="9997322"/>
              <a:ext cx="5047732" cy="369332"/>
              <a:chOff x="1155193" y="5926574"/>
              <a:chExt cx="5047732" cy="369332"/>
            </a:xfrm>
          </p:grpSpPr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90354943-3C42-4902-109B-E3B95B097A8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1DF75604-DED3-FC3D-7664-4A1877C342C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3" name="TextBox 742">
                <a:extLst>
                  <a:ext uri="{FF2B5EF4-FFF2-40B4-BE49-F238E27FC236}">
                    <a16:creationId xmlns:a16="http://schemas.microsoft.com/office/drawing/2014/main" id="{91B57B63-A920-C9BF-F12D-2CDF37B46C0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9584D61-B4FB-3E39-0F88-55097C05EDB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26D63316-DD72-169C-B430-0FC404E0773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54FD7B6A-F31E-F7FD-7695-35C72489378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5AE0FC1A-2C29-6A64-F48B-02E0CCD13AF3}"/>
                </a:ext>
              </a:extLst>
            </p:cNvPr>
            <p:cNvGrpSpPr/>
            <p:nvPr/>
          </p:nvGrpSpPr>
          <p:grpSpPr>
            <a:xfrm>
              <a:off x="3631887" y="10366654"/>
              <a:ext cx="5047732" cy="369332"/>
              <a:chOff x="1155193" y="5926574"/>
              <a:chExt cx="5047732" cy="369332"/>
            </a:xfrm>
          </p:grpSpPr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ADE338F4-C7E7-DDFC-4C87-327D5430714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6C438FCA-3F46-C792-4B8F-6E8F388EA9F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7FE9F9C5-ABFF-685A-F01C-1790CE42E52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15FCE6A2-5194-CA43-F1D9-2461F94B8F4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6ACFA650-1223-E025-5481-0CA50CFF760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B8463A4C-6009-3D95-C8E5-6C341108947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39DB1F22-C86B-4582-B622-AAE3060E970E}"/>
                </a:ext>
              </a:extLst>
            </p:cNvPr>
            <p:cNvGrpSpPr/>
            <p:nvPr/>
          </p:nvGrpSpPr>
          <p:grpSpPr>
            <a:xfrm>
              <a:off x="3665795" y="8889326"/>
              <a:ext cx="5047732" cy="369332"/>
              <a:chOff x="1155193" y="5926574"/>
              <a:chExt cx="5047732" cy="369332"/>
            </a:xfrm>
          </p:grpSpPr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F363F2E7-A8C1-3D23-D155-2F754062E0B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E8881D78-1EF3-C076-A344-6DCD3B569FC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45980455-9536-BB65-70C0-C1D20565178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B0477AE8-638B-D316-A367-053083EA83C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296B590B-E699-D51F-7D33-565E8FB5F92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17E4578D-8741-FEBF-935A-631FEC6C442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302DED5D-92EA-E069-BC10-E4E87A33EE9C}"/>
                </a:ext>
              </a:extLst>
            </p:cNvPr>
            <p:cNvGrpSpPr/>
            <p:nvPr/>
          </p:nvGrpSpPr>
          <p:grpSpPr>
            <a:xfrm>
              <a:off x="3623639" y="10735986"/>
              <a:ext cx="5047732" cy="369332"/>
              <a:chOff x="1155193" y="5926574"/>
              <a:chExt cx="5047732" cy="369332"/>
            </a:xfrm>
          </p:grpSpPr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F2AA9586-88CF-6B4C-1505-5D33993BE76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EE5F1B32-D235-56B3-C8B8-9D41E07BCB4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07B41611-73DB-91F8-D061-CD4F8B55974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27802DED-0E9B-861B-1140-BE78CD6D0C9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74594B9A-B1E1-E031-5E04-3EC456691B4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4F3F9EFB-18A4-1C1D-347A-DCD9A16FCA7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01760FAD-21AB-C6F2-8A23-8E6A19A84CF7}"/>
                </a:ext>
              </a:extLst>
            </p:cNvPr>
            <p:cNvGrpSpPr/>
            <p:nvPr/>
          </p:nvGrpSpPr>
          <p:grpSpPr>
            <a:xfrm>
              <a:off x="3712771" y="7042666"/>
              <a:ext cx="5047732" cy="369332"/>
              <a:chOff x="1155193" y="5926574"/>
              <a:chExt cx="5047732" cy="369332"/>
            </a:xfrm>
          </p:grpSpPr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A202DF61-4E49-4A28-A63C-1D243889432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0938D70C-0C2D-9405-0432-FCFB38B6DA7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25F4C909-8752-1A2A-3D58-90BC11E69A0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64879C8E-57D0-210C-57FD-671D51459BF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AC541453-EC07-FC06-070C-551194C81E3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EFF19382-2AA4-D599-63D3-6EEB292B9EB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34A0A958-0D97-4992-DBB2-BC5135CD912B}"/>
                </a:ext>
              </a:extLst>
            </p:cNvPr>
            <p:cNvGrpSpPr/>
            <p:nvPr/>
          </p:nvGrpSpPr>
          <p:grpSpPr>
            <a:xfrm>
              <a:off x="3704523" y="7411998"/>
              <a:ext cx="5047732" cy="369332"/>
              <a:chOff x="1155193" y="5926574"/>
              <a:chExt cx="5047732" cy="369332"/>
            </a:xfrm>
          </p:grpSpPr>
          <p:sp>
            <p:nvSpPr>
              <p:cNvPr id="776" name="TextBox 775">
                <a:extLst>
                  <a:ext uri="{FF2B5EF4-FFF2-40B4-BE49-F238E27FC236}">
                    <a16:creationId xmlns:a16="http://schemas.microsoft.com/office/drawing/2014/main" id="{1B537EBA-C1B1-DF15-BEE9-B87BE2D7A72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8648D1B6-7AEB-3397-4820-72A6087ABFA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A29305CC-0A91-5C2C-8020-7E2E44EF009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90E65679-0FEB-5B7D-38CA-827130AF8BE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3AD9847-D253-AAED-B191-A83C5254DD0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39B7F090-90B4-F17C-C5F0-35FA2EC8D40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414F1255-F627-3363-2C92-E1B0D92F0889}"/>
                </a:ext>
              </a:extLst>
            </p:cNvPr>
            <p:cNvGrpSpPr/>
            <p:nvPr/>
          </p:nvGrpSpPr>
          <p:grpSpPr>
            <a:xfrm>
              <a:off x="3725601" y="7781330"/>
              <a:ext cx="5047732" cy="369332"/>
              <a:chOff x="1155193" y="5926574"/>
              <a:chExt cx="5047732" cy="369332"/>
            </a:xfrm>
          </p:grpSpPr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4AA5DF35-5894-1AC8-F4BD-0C386AA7C6D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6536C0F-E078-2375-A126-7A4F0378A96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26CE03AE-B67C-5A30-A12D-3B0BED6F08B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E8644E39-257A-9F1C-FB53-CEBCB749881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D78F7111-DA5B-E55E-8889-0CA45BD6EEB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506D2590-D51A-50F0-EF07-1FEB1BDFC41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0DEF29BB-19C4-2619-742B-3DFB0A15235C}"/>
                </a:ext>
              </a:extLst>
            </p:cNvPr>
            <p:cNvGrpSpPr/>
            <p:nvPr/>
          </p:nvGrpSpPr>
          <p:grpSpPr>
            <a:xfrm>
              <a:off x="3704523" y="8150662"/>
              <a:ext cx="5047732" cy="369332"/>
              <a:chOff x="1155193" y="5926574"/>
              <a:chExt cx="5047732" cy="369332"/>
            </a:xfrm>
          </p:grpSpPr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A137D680-319F-BF76-3324-E4B90893EAC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91" name="TextBox 790">
                <a:extLst>
                  <a:ext uri="{FF2B5EF4-FFF2-40B4-BE49-F238E27FC236}">
                    <a16:creationId xmlns:a16="http://schemas.microsoft.com/office/drawing/2014/main" id="{5488A267-9D2E-EB0C-9A8E-8401DC02C92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92" name="TextBox 791">
                <a:extLst>
                  <a:ext uri="{FF2B5EF4-FFF2-40B4-BE49-F238E27FC236}">
                    <a16:creationId xmlns:a16="http://schemas.microsoft.com/office/drawing/2014/main" id="{2B0EE246-0C66-CB87-E1B3-D0C26B5190A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76BCEA0A-A6B0-461E-1B6C-B7818954C6D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94" name="TextBox 793">
                <a:extLst>
                  <a:ext uri="{FF2B5EF4-FFF2-40B4-BE49-F238E27FC236}">
                    <a16:creationId xmlns:a16="http://schemas.microsoft.com/office/drawing/2014/main" id="{39049699-5B0C-4C7D-ABD7-05F8F6EB22B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B5FC6C79-F2E4-C0E8-784F-2A370BFC58F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FA19A5E3-60EF-9EDF-1B62-93147160885E}"/>
                </a:ext>
              </a:extLst>
            </p:cNvPr>
            <p:cNvGrpSpPr/>
            <p:nvPr/>
          </p:nvGrpSpPr>
          <p:grpSpPr>
            <a:xfrm>
              <a:off x="3738431" y="6673334"/>
              <a:ext cx="5047732" cy="369332"/>
              <a:chOff x="1155193" y="5926574"/>
              <a:chExt cx="5047732" cy="369332"/>
            </a:xfrm>
          </p:grpSpPr>
          <p:sp>
            <p:nvSpPr>
              <p:cNvPr id="797" name="TextBox 796">
                <a:extLst>
                  <a:ext uri="{FF2B5EF4-FFF2-40B4-BE49-F238E27FC236}">
                    <a16:creationId xmlns:a16="http://schemas.microsoft.com/office/drawing/2014/main" id="{8981654D-3639-F2E1-EDAE-ABDF7826FEE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98" name="TextBox 797">
                <a:extLst>
                  <a:ext uri="{FF2B5EF4-FFF2-40B4-BE49-F238E27FC236}">
                    <a16:creationId xmlns:a16="http://schemas.microsoft.com/office/drawing/2014/main" id="{26C4217E-75B0-B5B8-7977-E9E14304BD0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99" name="TextBox 798">
                <a:extLst>
                  <a:ext uri="{FF2B5EF4-FFF2-40B4-BE49-F238E27FC236}">
                    <a16:creationId xmlns:a16="http://schemas.microsoft.com/office/drawing/2014/main" id="{572C7B0D-229B-17C1-900A-86B0617C91D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0" name="TextBox 799">
                <a:extLst>
                  <a:ext uri="{FF2B5EF4-FFF2-40B4-BE49-F238E27FC236}">
                    <a16:creationId xmlns:a16="http://schemas.microsoft.com/office/drawing/2014/main" id="{63A7FFCA-C3DC-F417-03B1-B3B36BC6FC1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46453FEE-4778-7774-CA61-117C7834AC2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2" name="TextBox 801">
                <a:extLst>
                  <a:ext uri="{FF2B5EF4-FFF2-40B4-BE49-F238E27FC236}">
                    <a16:creationId xmlns:a16="http://schemas.microsoft.com/office/drawing/2014/main" id="{A825657E-907F-4AB9-34CF-5850545950E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E90C333E-A9E6-6051-7D13-B0836529B71E}"/>
                </a:ext>
              </a:extLst>
            </p:cNvPr>
            <p:cNvGrpSpPr/>
            <p:nvPr/>
          </p:nvGrpSpPr>
          <p:grpSpPr>
            <a:xfrm>
              <a:off x="3696275" y="8519994"/>
              <a:ext cx="5047732" cy="369332"/>
              <a:chOff x="1155193" y="5926574"/>
              <a:chExt cx="5047732" cy="369332"/>
            </a:xfrm>
          </p:grpSpPr>
          <p:sp>
            <p:nvSpPr>
              <p:cNvPr id="804" name="TextBox 803">
                <a:extLst>
                  <a:ext uri="{FF2B5EF4-FFF2-40B4-BE49-F238E27FC236}">
                    <a16:creationId xmlns:a16="http://schemas.microsoft.com/office/drawing/2014/main" id="{2C38E2E5-5E3C-1C9B-287F-E2EC0EAE91C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5" name="TextBox 804">
                <a:extLst>
                  <a:ext uri="{FF2B5EF4-FFF2-40B4-BE49-F238E27FC236}">
                    <a16:creationId xmlns:a16="http://schemas.microsoft.com/office/drawing/2014/main" id="{CAC7DB64-2722-D33C-FFDA-8CC19BEBE63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6" name="TextBox 805">
                <a:extLst>
                  <a:ext uri="{FF2B5EF4-FFF2-40B4-BE49-F238E27FC236}">
                    <a16:creationId xmlns:a16="http://schemas.microsoft.com/office/drawing/2014/main" id="{D35EBE7F-3B57-EA0C-4078-6D9F1501C7E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7" name="TextBox 806">
                <a:extLst>
                  <a:ext uri="{FF2B5EF4-FFF2-40B4-BE49-F238E27FC236}">
                    <a16:creationId xmlns:a16="http://schemas.microsoft.com/office/drawing/2014/main" id="{74C30E8A-BCD6-B592-2BAA-904F8D3FF14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8" name="TextBox 807">
                <a:extLst>
                  <a:ext uri="{FF2B5EF4-FFF2-40B4-BE49-F238E27FC236}">
                    <a16:creationId xmlns:a16="http://schemas.microsoft.com/office/drawing/2014/main" id="{A3A8C71F-B709-398D-4D7D-179D8A97A84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09" name="TextBox 808">
                <a:extLst>
                  <a:ext uri="{FF2B5EF4-FFF2-40B4-BE49-F238E27FC236}">
                    <a16:creationId xmlns:a16="http://schemas.microsoft.com/office/drawing/2014/main" id="{7BAADEB1-9A05-2992-A38A-F8CFCACB50B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651CD02A-53EA-27BD-52D5-ADDA7C55E4D7}"/>
                </a:ext>
              </a:extLst>
            </p:cNvPr>
            <p:cNvGrpSpPr/>
            <p:nvPr/>
          </p:nvGrpSpPr>
          <p:grpSpPr>
            <a:xfrm>
              <a:off x="-1523968" y="11474650"/>
              <a:ext cx="5047732" cy="369332"/>
              <a:chOff x="1155193" y="5926574"/>
              <a:chExt cx="5047732" cy="369332"/>
            </a:xfrm>
          </p:grpSpPr>
          <p:sp>
            <p:nvSpPr>
              <p:cNvPr id="811" name="TextBox 810">
                <a:extLst>
                  <a:ext uri="{FF2B5EF4-FFF2-40B4-BE49-F238E27FC236}">
                    <a16:creationId xmlns:a16="http://schemas.microsoft.com/office/drawing/2014/main" id="{5E39B991-1B01-D219-BBA4-E2F8D7CC03B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12" name="TextBox 811">
                <a:extLst>
                  <a:ext uri="{FF2B5EF4-FFF2-40B4-BE49-F238E27FC236}">
                    <a16:creationId xmlns:a16="http://schemas.microsoft.com/office/drawing/2014/main" id="{BC40E726-5D07-07AC-6BB0-03910673FE4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13" name="TextBox 812">
                <a:extLst>
                  <a:ext uri="{FF2B5EF4-FFF2-40B4-BE49-F238E27FC236}">
                    <a16:creationId xmlns:a16="http://schemas.microsoft.com/office/drawing/2014/main" id="{6BF6A573-EBE2-5936-8340-319B47AF107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BB1957F-2D15-1287-47A9-6C5E6ACD10D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15" name="TextBox 814">
                <a:extLst>
                  <a:ext uri="{FF2B5EF4-FFF2-40B4-BE49-F238E27FC236}">
                    <a16:creationId xmlns:a16="http://schemas.microsoft.com/office/drawing/2014/main" id="{BB635498-8CEE-13A9-A906-6A33E82DD8A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16" name="TextBox 815">
                <a:extLst>
                  <a:ext uri="{FF2B5EF4-FFF2-40B4-BE49-F238E27FC236}">
                    <a16:creationId xmlns:a16="http://schemas.microsoft.com/office/drawing/2014/main" id="{3B2C618C-2A97-960C-71C1-935459E01BA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CA9C1D0D-1E58-13AF-4827-44D99AC5D836}"/>
                </a:ext>
              </a:extLst>
            </p:cNvPr>
            <p:cNvGrpSpPr/>
            <p:nvPr/>
          </p:nvGrpSpPr>
          <p:grpSpPr>
            <a:xfrm>
              <a:off x="-1532216" y="11843982"/>
              <a:ext cx="5047732" cy="369332"/>
              <a:chOff x="1155193" y="5926574"/>
              <a:chExt cx="5047732" cy="369332"/>
            </a:xfrm>
          </p:grpSpPr>
          <p:sp>
            <p:nvSpPr>
              <p:cNvPr id="818" name="TextBox 817">
                <a:extLst>
                  <a:ext uri="{FF2B5EF4-FFF2-40B4-BE49-F238E27FC236}">
                    <a16:creationId xmlns:a16="http://schemas.microsoft.com/office/drawing/2014/main" id="{417260C8-DD27-D86D-8142-CD6B9D08CCC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D6B799E2-4C55-1B08-603C-DF39DF2C4AF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0" name="TextBox 819">
                <a:extLst>
                  <a:ext uri="{FF2B5EF4-FFF2-40B4-BE49-F238E27FC236}">
                    <a16:creationId xmlns:a16="http://schemas.microsoft.com/office/drawing/2014/main" id="{65E07830-C1F3-1607-553B-3E9AF564102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1" name="TextBox 820">
                <a:extLst>
                  <a:ext uri="{FF2B5EF4-FFF2-40B4-BE49-F238E27FC236}">
                    <a16:creationId xmlns:a16="http://schemas.microsoft.com/office/drawing/2014/main" id="{D566FA61-F64E-1DF5-9F8B-75709D49D61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7D3599C1-1E16-6E55-2E19-6144987CD2A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3" name="TextBox 822">
                <a:extLst>
                  <a:ext uri="{FF2B5EF4-FFF2-40B4-BE49-F238E27FC236}">
                    <a16:creationId xmlns:a16="http://schemas.microsoft.com/office/drawing/2014/main" id="{54624701-023A-9C32-1B3B-47D8CA7E19B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B57855BF-7D9E-EDC6-EFF3-7886847E3CF5}"/>
                </a:ext>
              </a:extLst>
            </p:cNvPr>
            <p:cNvGrpSpPr/>
            <p:nvPr/>
          </p:nvGrpSpPr>
          <p:grpSpPr>
            <a:xfrm>
              <a:off x="-1511138" y="12213314"/>
              <a:ext cx="5047732" cy="369332"/>
              <a:chOff x="1155193" y="5926574"/>
              <a:chExt cx="5047732" cy="369332"/>
            </a:xfrm>
          </p:grpSpPr>
          <p:sp>
            <p:nvSpPr>
              <p:cNvPr id="825" name="TextBox 824">
                <a:extLst>
                  <a:ext uri="{FF2B5EF4-FFF2-40B4-BE49-F238E27FC236}">
                    <a16:creationId xmlns:a16="http://schemas.microsoft.com/office/drawing/2014/main" id="{F6BF0157-5C18-78DA-81A7-D61A842B692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6" name="TextBox 825">
                <a:extLst>
                  <a:ext uri="{FF2B5EF4-FFF2-40B4-BE49-F238E27FC236}">
                    <a16:creationId xmlns:a16="http://schemas.microsoft.com/office/drawing/2014/main" id="{A0E43E49-A104-5E1D-446A-24F30FE8D03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0D9973D7-CE46-7EDB-EB60-928EC696DFC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8" name="TextBox 827">
                <a:extLst>
                  <a:ext uri="{FF2B5EF4-FFF2-40B4-BE49-F238E27FC236}">
                    <a16:creationId xmlns:a16="http://schemas.microsoft.com/office/drawing/2014/main" id="{E51D0259-EC34-1448-E512-D17013D5A73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29" name="TextBox 828">
                <a:extLst>
                  <a:ext uri="{FF2B5EF4-FFF2-40B4-BE49-F238E27FC236}">
                    <a16:creationId xmlns:a16="http://schemas.microsoft.com/office/drawing/2014/main" id="{6749C8B5-F9B1-91DB-60DD-521FF5D4B93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1B99F846-5DD3-B326-4279-B9B593750DB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1" name="Group 830">
              <a:extLst>
                <a:ext uri="{FF2B5EF4-FFF2-40B4-BE49-F238E27FC236}">
                  <a16:creationId xmlns:a16="http://schemas.microsoft.com/office/drawing/2014/main" id="{5B506DDA-D201-5EC9-7F9C-83CFDAE941BA}"/>
                </a:ext>
              </a:extLst>
            </p:cNvPr>
            <p:cNvGrpSpPr/>
            <p:nvPr/>
          </p:nvGrpSpPr>
          <p:grpSpPr>
            <a:xfrm>
              <a:off x="-1532216" y="12582646"/>
              <a:ext cx="5047732" cy="369332"/>
              <a:chOff x="1155193" y="5926574"/>
              <a:chExt cx="5047732" cy="369332"/>
            </a:xfrm>
          </p:grpSpPr>
          <p:sp>
            <p:nvSpPr>
              <p:cNvPr id="832" name="TextBox 831">
                <a:extLst>
                  <a:ext uri="{FF2B5EF4-FFF2-40B4-BE49-F238E27FC236}">
                    <a16:creationId xmlns:a16="http://schemas.microsoft.com/office/drawing/2014/main" id="{27B6809D-1BBD-A3E1-4B19-E222336F9C7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33" name="TextBox 832">
                <a:extLst>
                  <a:ext uri="{FF2B5EF4-FFF2-40B4-BE49-F238E27FC236}">
                    <a16:creationId xmlns:a16="http://schemas.microsoft.com/office/drawing/2014/main" id="{FC8FB300-43A1-050A-8EF5-AF886A450D7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34" name="TextBox 833">
                <a:extLst>
                  <a:ext uri="{FF2B5EF4-FFF2-40B4-BE49-F238E27FC236}">
                    <a16:creationId xmlns:a16="http://schemas.microsoft.com/office/drawing/2014/main" id="{53F51C63-126F-09D8-AA55-AA6DF2A3F4F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35" name="TextBox 834">
                <a:extLst>
                  <a:ext uri="{FF2B5EF4-FFF2-40B4-BE49-F238E27FC236}">
                    <a16:creationId xmlns:a16="http://schemas.microsoft.com/office/drawing/2014/main" id="{84F5234E-C904-9050-0AD8-9AD0EFB462E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36" name="TextBox 835">
                <a:extLst>
                  <a:ext uri="{FF2B5EF4-FFF2-40B4-BE49-F238E27FC236}">
                    <a16:creationId xmlns:a16="http://schemas.microsoft.com/office/drawing/2014/main" id="{4E501780-5C4C-BC43-BD11-644C0FF6C10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37" name="TextBox 836">
                <a:extLst>
                  <a:ext uri="{FF2B5EF4-FFF2-40B4-BE49-F238E27FC236}">
                    <a16:creationId xmlns:a16="http://schemas.microsoft.com/office/drawing/2014/main" id="{660E74F8-D659-A5CD-6FFC-B6B61566B1C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8" name="Group 837">
              <a:extLst>
                <a:ext uri="{FF2B5EF4-FFF2-40B4-BE49-F238E27FC236}">
                  <a16:creationId xmlns:a16="http://schemas.microsoft.com/office/drawing/2014/main" id="{81AB1031-63F3-38CA-CDA2-3B35F167CB6B}"/>
                </a:ext>
              </a:extLst>
            </p:cNvPr>
            <p:cNvGrpSpPr/>
            <p:nvPr/>
          </p:nvGrpSpPr>
          <p:grpSpPr>
            <a:xfrm>
              <a:off x="-1498308" y="11105318"/>
              <a:ext cx="5047732" cy="369332"/>
              <a:chOff x="1155193" y="5926574"/>
              <a:chExt cx="5047732" cy="369332"/>
            </a:xfrm>
          </p:grpSpPr>
          <p:sp>
            <p:nvSpPr>
              <p:cNvPr id="839" name="TextBox 838">
                <a:extLst>
                  <a:ext uri="{FF2B5EF4-FFF2-40B4-BE49-F238E27FC236}">
                    <a16:creationId xmlns:a16="http://schemas.microsoft.com/office/drawing/2014/main" id="{D4983421-0480-9F9E-4C24-CACF5A66EEC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0" name="TextBox 839">
                <a:extLst>
                  <a:ext uri="{FF2B5EF4-FFF2-40B4-BE49-F238E27FC236}">
                    <a16:creationId xmlns:a16="http://schemas.microsoft.com/office/drawing/2014/main" id="{243A508F-BA14-D686-461B-A9A56A8AB8B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1" name="TextBox 840">
                <a:extLst>
                  <a:ext uri="{FF2B5EF4-FFF2-40B4-BE49-F238E27FC236}">
                    <a16:creationId xmlns:a16="http://schemas.microsoft.com/office/drawing/2014/main" id="{E2F058DA-81F2-651C-406E-41FD0464A08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2" name="TextBox 841">
                <a:extLst>
                  <a:ext uri="{FF2B5EF4-FFF2-40B4-BE49-F238E27FC236}">
                    <a16:creationId xmlns:a16="http://schemas.microsoft.com/office/drawing/2014/main" id="{9EF5D26F-0F1C-CBF4-84A0-011511E33E3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3" name="TextBox 842">
                <a:extLst>
                  <a:ext uri="{FF2B5EF4-FFF2-40B4-BE49-F238E27FC236}">
                    <a16:creationId xmlns:a16="http://schemas.microsoft.com/office/drawing/2014/main" id="{C04D2E9E-04DF-024E-453F-FA239F6D66B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4" name="TextBox 843">
                <a:extLst>
                  <a:ext uri="{FF2B5EF4-FFF2-40B4-BE49-F238E27FC236}">
                    <a16:creationId xmlns:a16="http://schemas.microsoft.com/office/drawing/2014/main" id="{329D7FF2-388E-DF09-C0BD-68C4A5E3F78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2B50C9DF-CBB8-906C-0815-BB79C5465703}"/>
                </a:ext>
              </a:extLst>
            </p:cNvPr>
            <p:cNvGrpSpPr/>
            <p:nvPr/>
          </p:nvGrpSpPr>
          <p:grpSpPr>
            <a:xfrm>
              <a:off x="-1540464" y="12951978"/>
              <a:ext cx="5047732" cy="369332"/>
              <a:chOff x="1155193" y="5926574"/>
              <a:chExt cx="5047732" cy="369332"/>
            </a:xfrm>
          </p:grpSpPr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5BF260A4-1E97-3A57-33D7-B419C91103C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DB926F21-B0E8-4228-7DA9-4EAB7E15A42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8" name="TextBox 847">
                <a:extLst>
                  <a:ext uri="{FF2B5EF4-FFF2-40B4-BE49-F238E27FC236}">
                    <a16:creationId xmlns:a16="http://schemas.microsoft.com/office/drawing/2014/main" id="{4FB70799-619D-CB64-150E-EC0D0979534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49" name="TextBox 848">
                <a:extLst>
                  <a:ext uri="{FF2B5EF4-FFF2-40B4-BE49-F238E27FC236}">
                    <a16:creationId xmlns:a16="http://schemas.microsoft.com/office/drawing/2014/main" id="{CEBBA216-6CC9-D907-5F76-C1FDC21B238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0" name="TextBox 849">
                <a:extLst>
                  <a:ext uri="{FF2B5EF4-FFF2-40B4-BE49-F238E27FC236}">
                    <a16:creationId xmlns:a16="http://schemas.microsoft.com/office/drawing/2014/main" id="{1D6A1755-606A-89A9-BC12-61451EC84C1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1" name="TextBox 850">
                <a:extLst>
                  <a:ext uri="{FF2B5EF4-FFF2-40B4-BE49-F238E27FC236}">
                    <a16:creationId xmlns:a16="http://schemas.microsoft.com/office/drawing/2014/main" id="{A2D04B1E-692F-A827-BF5B-3A375212DD8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2" name="Group 851">
              <a:extLst>
                <a:ext uri="{FF2B5EF4-FFF2-40B4-BE49-F238E27FC236}">
                  <a16:creationId xmlns:a16="http://schemas.microsoft.com/office/drawing/2014/main" id="{CEF4BD33-DD7A-9149-5BA4-49AD21A9E27D}"/>
                </a:ext>
              </a:extLst>
            </p:cNvPr>
            <p:cNvGrpSpPr/>
            <p:nvPr/>
          </p:nvGrpSpPr>
          <p:grpSpPr>
            <a:xfrm>
              <a:off x="3596400" y="11474650"/>
              <a:ext cx="5047732" cy="369332"/>
              <a:chOff x="1155193" y="5926574"/>
              <a:chExt cx="5047732" cy="369332"/>
            </a:xfrm>
          </p:grpSpPr>
          <p:sp>
            <p:nvSpPr>
              <p:cNvPr id="853" name="TextBox 852">
                <a:extLst>
                  <a:ext uri="{FF2B5EF4-FFF2-40B4-BE49-F238E27FC236}">
                    <a16:creationId xmlns:a16="http://schemas.microsoft.com/office/drawing/2014/main" id="{73F1A376-9506-F5C3-C569-BA68FE8425B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4" name="TextBox 853">
                <a:extLst>
                  <a:ext uri="{FF2B5EF4-FFF2-40B4-BE49-F238E27FC236}">
                    <a16:creationId xmlns:a16="http://schemas.microsoft.com/office/drawing/2014/main" id="{425B3D10-5406-15B4-05FD-BE249153605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5" name="TextBox 854">
                <a:extLst>
                  <a:ext uri="{FF2B5EF4-FFF2-40B4-BE49-F238E27FC236}">
                    <a16:creationId xmlns:a16="http://schemas.microsoft.com/office/drawing/2014/main" id="{1EFA35B0-302A-3A27-9C8F-D9CA2034CC0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6" name="TextBox 855">
                <a:extLst>
                  <a:ext uri="{FF2B5EF4-FFF2-40B4-BE49-F238E27FC236}">
                    <a16:creationId xmlns:a16="http://schemas.microsoft.com/office/drawing/2014/main" id="{DA8D4919-C680-3214-950F-EC054679748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35EAAC0D-051F-5B85-19C2-7695F028ABB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299366A7-DE89-9429-A58C-A6661134167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50F341B6-51C6-22A9-7217-7E053503CCFF}"/>
                </a:ext>
              </a:extLst>
            </p:cNvPr>
            <p:cNvGrpSpPr/>
            <p:nvPr/>
          </p:nvGrpSpPr>
          <p:grpSpPr>
            <a:xfrm>
              <a:off x="3588152" y="11843982"/>
              <a:ext cx="5047732" cy="369332"/>
              <a:chOff x="1155193" y="5926574"/>
              <a:chExt cx="5047732" cy="369332"/>
            </a:xfrm>
          </p:grpSpPr>
          <p:sp>
            <p:nvSpPr>
              <p:cNvPr id="860" name="TextBox 859">
                <a:extLst>
                  <a:ext uri="{FF2B5EF4-FFF2-40B4-BE49-F238E27FC236}">
                    <a16:creationId xmlns:a16="http://schemas.microsoft.com/office/drawing/2014/main" id="{347DE2E4-A904-716D-D746-38D3300B506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61" name="TextBox 860">
                <a:extLst>
                  <a:ext uri="{FF2B5EF4-FFF2-40B4-BE49-F238E27FC236}">
                    <a16:creationId xmlns:a16="http://schemas.microsoft.com/office/drawing/2014/main" id="{70AE9F55-2E4D-E0E6-B59D-DA0D51A7769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33306DF9-2D0E-8249-03F4-B1D4E0D0631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63" name="TextBox 862">
                <a:extLst>
                  <a:ext uri="{FF2B5EF4-FFF2-40B4-BE49-F238E27FC236}">
                    <a16:creationId xmlns:a16="http://schemas.microsoft.com/office/drawing/2014/main" id="{0EE6F4DD-C7C7-C0CE-470B-BB82A44D01E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64" name="TextBox 863">
                <a:extLst>
                  <a:ext uri="{FF2B5EF4-FFF2-40B4-BE49-F238E27FC236}">
                    <a16:creationId xmlns:a16="http://schemas.microsoft.com/office/drawing/2014/main" id="{A800FB4D-3536-EFE8-85CB-23E886B2A67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65" name="TextBox 864">
                <a:extLst>
                  <a:ext uri="{FF2B5EF4-FFF2-40B4-BE49-F238E27FC236}">
                    <a16:creationId xmlns:a16="http://schemas.microsoft.com/office/drawing/2014/main" id="{0D668D99-202B-1220-6D85-CB03836E0DC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FAF0B04E-6DE9-DFF2-8D49-81F7DB8D1B7A}"/>
                </a:ext>
              </a:extLst>
            </p:cNvPr>
            <p:cNvGrpSpPr/>
            <p:nvPr/>
          </p:nvGrpSpPr>
          <p:grpSpPr>
            <a:xfrm>
              <a:off x="3609230" y="12213314"/>
              <a:ext cx="5047732" cy="369332"/>
              <a:chOff x="1155193" y="5926574"/>
              <a:chExt cx="5047732" cy="369332"/>
            </a:xfrm>
          </p:grpSpPr>
          <p:sp>
            <p:nvSpPr>
              <p:cNvPr id="867" name="TextBox 866">
                <a:extLst>
                  <a:ext uri="{FF2B5EF4-FFF2-40B4-BE49-F238E27FC236}">
                    <a16:creationId xmlns:a16="http://schemas.microsoft.com/office/drawing/2014/main" id="{8B1ED831-9AD9-422B-A7AE-64839E91550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68" name="TextBox 867">
                <a:extLst>
                  <a:ext uri="{FF2B5EF4-FFF2-40B4-BE49-F238E27FC236}">
                    <a16:creationId xmlns:a16="http://schemas.microsoft.com/office/drawing/2014/main" id="{49AA1D9F-1FCA-AE06-6F58-1756174C143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DC4FE03B-7709-0543-0D82-1B0F2C31499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6D0FD24E-DA09-580B-DDF4-EBCE9CA8A3C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4BCB9ECE-2512-4BF0-5AA2-4F09CD7D76D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228FB8E5-5A12-6059-0876-7F3847AF6A2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7B5E9D02-CFC4-1F89-8FAD-FB3F2697C404}"/>
                </a:ext>
              </a:extLst>
            </p:cNvPr>
            <p:cNvGrpSpPr/>
            <p:nvPr/>
          </p:nvGrpSpPr>
          <p:grpSpPr>
            <a:xfrm>
              <a:off x="3588152" y="12582646"/>
              <a:ext cx="5047732" cy="369332"/>
              <a:chOff x="1155193" y="5926574"/>
              <a:chExt cx="5047732" cy="369332"/>
            </a:xfrm>
          </p:grpSpPr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E62D5F75-6FE8-9541-D327-A638A382C32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1B5B519E-60F2-02B0-1D89-F81905D2C9A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6" name="TextBox 875">
                <a:extLst>
                  <a:ext uri="{FF2B5EF4-FFF2-40B4-BE49-F238E27FC236}">
                    <a16:creationId xmlns:a16="http://schemas.microsoft.com/office/drawing/2014/main" id="{83EA9CF6-CBBB-BFF3-37EC-7A726729C97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595080CB-6803-E9E0-F45E-A8F7514107C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42705EFC-75B6-2BD8-F078-DEF34C32835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2688F2B3-09D7-1439-76D3-611EF49DA5C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80" name="Group 879">
              <a:extLst>
                <a:ext uri="{FF2B5EF4-FFF2-40B4-BE49-F238E27FC236}">
                  <a16:creationId xmlns:a16="http://schemas.microsoft.com/office/drawing/2014/main" id="{F801CC7A-DC0F-09D4-2693-7EBE7C9F2890}"/>
                </a:ext>
              </a:extLst>
            </p:cNvPr>
            <p:cNvGrpSpPr/>
            <p:nvPr/>
          </p:nvGrpSpPr>
          <p:grpSpPr>
            <a:xfrm>
              <a:off x="3622060" y="11105318"/>
              <a:ext cx="5047732" cy="369332"/>
              <a:chOff x="1155193" y="5926574"/>
              <a:chExt cx="5047732" cy="369332"/>
            </a:xfrm>
          </p:grpSpPr>
          <p:sp>
            <p:nvSpPr>
              <p:cNvPr id="881" name="TextBox 880">
                <a:extLst>
                  <a:ext uri="{FF2B5EF4-FFF2-40B4-BE49-F238E27FC236}">
                    <a16:creationId xmlns:a16="http://schemas.microsoft.com/office/drawing/2014/main" id="{D0875085-3B7D-9522-F610-73C978A6544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2" name="TextBox 881">
                <a:extLst>
                  <a:ext uri="{FF2B5EF4-FFF2-40B4-BE49-F238E27FC236}">
                    <a16:creationId xmlns:a16="http://schemas.microsoft.com/office/drawing/2014/main" id="{B617C77C-4704-AE0A-007D-BD33A6AC11D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5AB3CA5F-6D7E-C5E5-F293-2A3A1F580D2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4" name="TextBox 883">
                <a:extLst>
                  <a:ext uri="{FF2B5EF4-FFF2-40B4-BE49-F238E27FC236}">
                    <a16:creationId xmlns:a16="http://schemas.microsoft.com/office/drawing/2014/main" id="{ACA608A8-15DA-EEBA-D845-911C3F7F334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D34C0641-DAB0-0A0F-0741-15AF1397DCA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0370E47C-7A02-9E3B-8029-6FC5E585A64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235240E4-EE6C-2670-986D-D77FF2463DF4}"/>
                </a:ext>
              </a:extLst>
            </p:cNvPr>
            <p:cNvGrpSpPr/>
            <p:nvPr/>
          </p:nvGrpSpPr>
          <p:grpSpPr>
            <a:xfrm>
              <a:off x="3579904" y="12951978"/>
              <a:ext cx="5047732" cy="369332"/>
              <a:chOff x="1155193" y="5926574"/>
              <a:chExt cx="5047732" cy="369332"/>
            </a:xfrm>
          </p:grpSpPr>
          <p:sp>
            <p:nvSpPr>
              <p:cNvPr id="888" name="TextBox 887">
                <a:extLst>
                  <a:ext uri="{FF2B5EF4-FFF2-40B4-BE49-F238E27FC236}">
                    <a16:creationId xmlns:a16="http://schemas.microsoft.com/office/drawing/2014/main" id="{39FD26C2-19C9-9489-466C-4141FE72CAB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4E142118-7F92-92F7-A288-BA4F7F62510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72EFBF95-D25B-2F03-BE45-30738719A59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39A785CC-3C11-4CAD-21A5-67B25B09B72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930EEE2-A729-373C-533B-E15D408B27E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3" name="TextBox 892">
                <a:extLst>
                  <a:ext uri="{FF2B5EF4-FFF2-40B4-BE49-F238E27FC236}">
                    <a16:creationId xmlns:a16="http://schemas.microsoft.com/office/drawing/2014/main" id="{87855E4F-D397-3BE0-1E7D-29BC484181F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A091240D-6F17-E9B4-8981-49904E79E743}"/>
                </a:ext>
              </a:extLst>
            </p:cNvPr>
            <p:cNvGrpSpPr/>
            <p:nvPr/>
          </p:nvGrpSpPr>
          <p:grpSpPr>
            <a:xfrm>
              <a:off x="8696115" y="9258658"/>
              <a:ext cx="5047732" cy="369332"/>
              <a:chOff x="1155193" y="5926574"/>
              <a:chExt cx="5047732" cy="369332"/>
            </a:xfrm>
          </p:grpSpPr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EDDBE64B-532B-C867-2BDB-C0038B74730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6" name="TextBox 895">
                <a:extLst>
                  <a:ext uri="{FF2B5EF4-FFF2-40B4-BE49-F238E27FC236}">
                    <a16:creationId xmlns:a16="http://schemas.microsoft.com/office/drawing/2014/main" id="{73DD7946-0C51-203B-2A1C-F86585D5189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52C38C46-DB3A-0EF4-8E27-34EB88EF3BD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2E071F3D-ED36-9131-8218-3F828536869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9" name="TextBox 898">
                <a:extLst>
                  <a:ext uri="{FF2B5EF4-FFF2-40B4-BE49-F238E27FC236}">
                    <a16:creationId xmlns:a16="http://schemas.microsoft.com/office/drawing/2014/main" id="{6F7F5AF5-5814-84D3-F392-4DB04FDB484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0" name="TextBox 899">
                <a:extLst>
                  <a:ext uri="{FF2B5EF4-FFF2-40B4-BE49-F238E27FC236}">
                    <a16:creationId xmlns:a16="http://schemas.microsoft.com/office/drawing/2014/main" id="{D23FAACE-EC39-D5FD-B243-9D20EA34631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966DB028-334D-1E8E-69B8-C8AF7A7B7740}"/>
                </a:ext>
              </a:extLst>
            </p:cNvPr>
            <p:cNvGrpSpPr/>
            <p:nvPr/>
          </p:nvGrpSpPr>
          <p:grpSpPr>
            <a:xfrm>
              <a:off x="8687867" y="9627990"/>
              <a:ext cx="5047732" cy="369332"/>
              <a:chOff x="1155193" y="5926574"/>
              <a:chExt cx="5047732" cy="369332"/>
            </a:xfrm>
          </p:grpSpPr>
          <p:sp>
            <p:nvSpPr>
              <p:cNvPr id="902" name="TextBox 901">
                <a:extLst>
                  <a:ext uri="{FF2B5EF4-FFF2-40B4-BE49-F238E27FC236}">
                    <a16:creationId xmlns:a16="http://schemas.microsoft.com/office/drawing/2014/main" id="{BA378D87-A7C9-B620-0D57-1623BC35A68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B3F14047-2CFA-DB4B-DA74-2EF5F8F304B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8558A3F0-CE9E-3BB6-F847-A783DF08F08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CF075EEB-62D9-D726-8A91-3151D65273A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6" name="TextBox 905">
                <a:extLst>
                  <a:ext uri="{FF2B5EF4-FFF2-40B4-BE49-F238E27FC236}">
                    <a16:creationId xmlns:a16="http://schemas.microsoft.com/office/drawing/2014/main" id="{B032E05A-CEEB-FAEC-16BB-A9E2593DBA0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7" name="TextBox 906">
                <a:extLst>
                  <a:ext uri="{FF2B5EF4-FFF2-40B4-BE49-F238E27FC236}">
                    <a16:creationId xmlns:a16="http://schemas.microsoft.com/office/drawing/2014/main" id="{9B90D6FC-853E-035D-3CE3-33844999504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08" name="Group 907">
              <a:extLst>
                <a:ext uri="{FF2B5EF4-FFF2-40B4-BE49-F238E27FC236}">
                  <a16:creationId xmlns:a16="http://schemas.microsoft.com/office/drawing/2014/main" id="{9F5D1CEA-1825-25F9-3FA4-D9B333171EE1}"/>
                </a:ext>
              </a:extLst>
            </p:cNvPr>
            <p:cNvGrpSpPr/>
            <p:nvPr/>
          </p:nvGrpSpPr>
          <p:grpSpPr>
            <a:xfrm>
              <a:off x="8708945" y="9997322"/>
              <a:ext cx="5047732" cy="369332"/>
              <a:chOff x="1155193" y="5926574"/>
              <a:chExt cx="5047732" cy="369332"/>
            </a:xfrm>
          </p:grpSpPr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57801EDC-DAB4-CBBB-E9DB-AF4AEAE1CBB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0" name="TextBox 909">
                <a:extLst>
                  <a:ext uri="{FF2B5EF4-FFF2-40B4-BE49-F238E27FC236}">
                    <a16:creationId xmlns:a16="http://schemas.microsoft.com/office/drawing/2014/main" id="{A35825ED-ED0C-7324-E03C-8306642F069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1784D6F7-9976-6888-56F1-3CCF20BC876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2" name="TextBox 911">
                <a:extLst>
                  <a:ext uri="{FF2B5EF4-FFF2-40B4-BE49-F238E27FC236}">
                    <a16:creationId xmlns:a16="http://schemas.microsoft.com/office/drawing/2014/main" id="{9ED7B4EA-414B-B8E9-528B-1DD0FA6F292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3" name="TextBox 912">
                <a:extLst>
                  <a:ext uri="{FF2B5EF4-FFF2-40B4-BE49-F238E27FC236}">
                    <a16:creationId xmlns:a16="http://schemas.microsoft.com/office/drawing/2014/main" id="{0E601A11-3381-F2DF-3759-FDB702CC7F0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079FE5E8-76F9-8CFA-F7D9-2C3CFCE9EB4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15" name="Group 914">
              <a:extLst>
                <a:ext uri="{FF2B5EF4-FFF2-40B4-BE49-F238E27FC236}">
                  <a16:creationId xmlns:a16="http://schemas.microsoft.com/office/drawing/2014/main" id="{BCB7590B-ABD6-16A8-2EE8-2CF0756A00E3}"/>
                </a:ext>
              </a:extLst>
            </p:cNvPr>
            <p:cNvGrpSpPr/>
            <p:nvPr/>
          </p:nvGrpSpPr>
          <p:grpSpPr>
            <a:xfrm>
              <a:off x="8687867" y="10366654"/>
              <a:ext cx="5047732" cy="369332"/>
              <a:chOff x="1155193" y="5926574"/>
              <a:chExt cx="5047732" cy="369332"/>
            </a:xfrm>
          </p:grpSpPr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77C7E501-6A84-8E76-4458-A9934AC1BF8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7" name="TextBox 916">
                <a:extLst>
                  <a:ext uri="{FF2B5EF4-FFF2-40B4-BE49-F238E27FC236}">
                    <a16:creationId xmlns:a16="http://schemas.microsoft.com/office/drawing/2014/main" id="{5F9EFC44-B805-8484-E6B9-7D1CD6D1196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D275A56B-30C5-A2FD-22B0-144202B5A08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E0E76CD1-9774-DE06-33A2-7AFD6E178F2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2C1745E8-C70D-66E3-6F46-69A5D8B5757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5D1202E7-6C75-55AC-EDCE-7D7C774BE44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1A27F35D-9C9F-FF0C-C420-C424EB71072F}"/>
                </a:ext>
              </a:extLst>
            </p:cNvPr>
            <p:cNvGrpSpPr/>
            <p:nvPr/>
          </p:nvGrpSpPr>
          <p:grpSpPr>
            <a:xfrm>
              <a:off x="8721775" y="8889326"/>
              <a:ext cx="5047732" cy="369332"/>
              <a:chOff x="1155193" y="5926574"/>
              <a:chExt cx="5047732" cy="369332"/>
            </a:xfrm>
          </p:grpSpPr>
          <p:sp>
            <p:nvSpPr>
              <p:cNvPr id="923" name="TextBox 922">
                <a:extLst>
                  <a:ext uri="{FF2B5EF4-FFF2-40B4-BE49-F238E27FC236}">
                    <a16:creationId xmlns:a16="http://schemas.microsoft.com/office/drawing/2014/main" id="{F000FE36-925D-B0B2-9BF5-0462746BAE6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4" name="TextBox 923">
                <a:extLst>
                  <a:ext uri="{FF2B5EF4-FFF2-40B4-BE49-F238E27FC236}">
                    <a16:creationId xmlns:a16="http://schemas.microsoft.com/office/drawing/2014/main" id="{B8609597-F566-82A2-4DFC-4B8A888492E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5" name="TextBox 924">
                <a:extLst>
                  <a:ext uri="{FF2B5EF4-FFF2-40B4-BE49-F238E27FC236}">
                    <a16:creationId xmlns:a16="http://schemas.microsoft.com/office/drawing/2014/main" id="{1DA0A037-3621-46A2-8839-534A40B7A99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8E39401B-09F6-21F4-9D12-AD9DEB70896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29325E14-73D7-DFE4-2341-FC4631E3711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9ABED7F3-CB6D-7535-85F0-0FF84DA5EAD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29" name="Group 928">
              <a:extLst>
                <a:ext uri="{FF2B5EF4-FFF2-40B4-BE49-F238E27FC236}">
                  <a16:creationId xmlns:a16="http://schemas.microsoft.com/office/drawing/2014/main" id="{0DF3652C-158F-0231-46BD-E820D6163CBE}"/>
                </a:ext>
              </a:extLst>
            </p:cNvPr>
            <p:cNvGrpSpPr/>
            <p:nvPr/>
          </p:nvGrpSpPr>
          <p:grpSpPr>
            <a:xfrm>
              <a:off x="8679619" y="10735986"/>
              <a:ext cx="5047732" cy="369332"/>
              <a:chOff x="1155193" y="5926574"/>
              <a:chExt cx="5047732" cy="369332"/>
            </a:xfrm>
          </p:grpSpPr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C4546CA8-AD1E-EA0A-EA20-CFA3F6EBA95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1" name="TextBox 930">
                <a:extLst>
                  <a:ext uri="{FF2B5EF4-FFF2-40B4-BE49-F238E27FC236}">
                    <a16:creationId xmlns:a16="http://schemas.microsoft.com/office/drawing/2014/main" id="{E84935A1-BBAF-D44C-5830-A9A5C614F27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2" name="TextBox 931">
                <a:extLst>
                  <a:ext uri="{FF2B5EF4-FFF2-40B4-BE49-F238E27FC236}">
                    <a16:creationId xmlns:a16="http://schemas.microsoft.com/office/drawing/2014/main" id="{25469DA2-EC06-2E02-0E9D-9CDA40C19C6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94D06759-FB0B-2B47-A8A7-0DEF37AE6A2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43E39692-FF8C-D236-602A-D5ABC5EFD53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25A5D5AA-867A-8CF7-BE4A-481F51A8DF8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36" name="Group 935">
              <a:extLst>
                <a:ext uri="{FF2B5EF4-FFF2-40B4-BE49-F238E27FC236}">
                  <a16:creationId xmlns:a16="http://schemas.microsoft.com/office/drawing/2014/main" id="{A1C3E838-A0D6-DD8C-5377-A87287036195}"/>
                </a:ext>
              </a:extLst>
            </p:cNvPr>
            <p:cNvGrpSpPr/>
            <p:nvPr/>
          </p:nvGrpSpPr>
          <p:grpSpPr>
            <a:xfrm>
              <a:off x="8768751" y="7042666"/>
              <a:ext cx="5047732" cy="369332"/>
              <a:chOff x="1155193" y="5926574"/>
              <a:chExt cx="5047732" cy="369332"/>
            </a:xfrm>
          </p:grpSpPr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51F23051-0414-1A8C-7E19-5DE239C8760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812BB4B4-0620-5EE5-6A75-2A993DD0B20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9" name="TextBox 938">
                <a:extLst>
                  <a:ext uri="{FF2B5EF4-FFF2-40B4-BE49-F238E27FC236}">
                    <a16:creationId xmlns:a16="http://schemas.microsoft.com/office/drawing/2014/main" id="{C3A39763-5251-95D5-AF50-DA796F5632A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C786C76B-9695-5890-C38D-1A0C5C03689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79CB5B85-88C9-FD09-2D51-F1CCA89D7B5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41335D85-70C5-E1D0-DAB0-55EE995C153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51818934-9A20-C7BA-8437-6AA329903A26}"/>
                </a:ext>
              </a:extLst>
            </p:cNvPr>
            <p:cNvGrpSpPr/>
            <p:nvPr/>
          </p:nvGrpSpPr>
          <p:grpSpPr>
            <a:xfrm>
              <a:off x="8760503" y="7411998"/>
              <a:ext cx="5047732" cy="369332"/>
              <a:chOff x="1155193" y="5926574"/>
              <a:chExt cx="5047732" cy="369332"/>
            </a:xfrm>
          </p:grpSpPr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F11A9426-04FE-2909-19B0-E139B85488D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CCA02F8-C502-5B03-FADF-3B4154FD7D0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4B152DB3-6703-7EDE-8E39-37B3B56B865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7" name="TextBox 946">
                <a:extLst>
                  <a:ext uri="{FF2B5EF4-FFF2-40B4-BE49-F238E27FC236}">
                    <a16:creationId xmlns:a16="http://schemas.microsoft.com/office/drawing/2014/main" id="{93857D65-41A5-61DD-FD57-CEDC51A2CE6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8" name="TextBox 947">
                <a:extLst>
                  <a:ext uri="{FF2B5EF4-FFF2-40B4-BE49-F238E27FC236}">
                    <a16:creationId xmlns:a16="http://schemas.microsoft.com/office/drawing/2014/main" id="{2E295604-4F3D-E4FE-F315-F5051806587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29A43A-C1F0-2ADD-7FB1-10157D94AD9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3C80C92A-53DF-3788-9153-F627A4292F58}"/>
                </a:ext>
              </a:extLst>
            </p:cNvPr>
            <p:cNvGrpSpPr/>
            <p:nvPr/>
          </p:nvGrpSpPr>
          <p:grpSpPr>
            <a:xfrm>
              <a:off x="8781581" y="7781330"/>
              <a:ext cx="5047732" cy="369332"/>
              <a:chOff x="1155193" y="5926574"/>
              <a:chExt cx="5047732" cy="369332"/>
            </a:xfrm>
          </p:grpSpPr>
          <p:sp>
            <p:nvSpPr>
              <p:cNvPr id="951" name="TextBox 950">
                <a:extLst>
                  <a:ext uri="{FF2B5EF4-FFF2-40B4-BE49-F238E27FC236}">
                    <a16:creationId xmlns:a16="http://schemas.microsoft.com/office/drawing/2014/main" id="{55D8C5C8-4285-E042-DD9B-60933BB94CA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2BE64014-FA8A-17F4-36FD-DC7E396B694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330D3071-4B99-2AE4-ABA2-2151D18C420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EF011AD1-FCC0-3267-F43C-3FFF6A8D3D7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9C06A70F-53B8-780A-D503-2489B8C1EB8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6" name="TextBox 955">
                <a:extLst>
                  <a:ext uri="{FF2B5EF4-FFF2-40B4-BE49-F238E27FC236}">
                    <a16:creationId xmlns:a16="http://schemas.microsoft.com/office/drawing/2014/main" id="{A5FA01E8-174B-5251-1D10-97C0B0A71C1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57" name="Group 956">
              <a:extLst>
                <a:ext uri="{FF2B5EF4-FFF2-40B4-BE49-F238E27FC236}">
                  <a16:creationId xmlns:a16="http://schemas.microsoft.com/office/drawing/2014/main" id="{9DB7F53A-CBE8-B9FF-CFD5-FBDB05D45965}"/>
                </a:ext>
              </a:extLst>
            </p:cNvPr>
            <p:cNvGrpSpPr/>
            <p:nvPr/>
          </p:nvGrpSpPr>
          <p:grpSpPr>
            <a:xfrm>
              <a:off x="8760503" y="8150662"/>
              <a:ext cx="5047732" cy="369332"/>
              <a:chOff x="1155193" y="5926574"/>
              <a:chExt cx="5047732" cy="369332"/>
            </a:xfrm>
          </p:grpSpPr>
          <p:sp>
            <p:nvSpPr>
              <p:cNvPr id="958" name="TextBox 957">
                <a:extLst>
                  <a:ext uri="{FF2B5EF4-FFF2-40B4-BE49-F238E27FC236}">
                    <a16:creationId xmlns:a16="http://schemas.microsoft.com/office/drawing/2014/main" id="{6919099F-C7FE-C01C-C0F3-A5D800D76CC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9" name="TextBox 958">
                <a:extLst>
                  <a:ext uri="{FF2B5EF4-FFF2-40B4-BE49-F238E27FC236}">
                    <a16:creationId xmlns:a16="http://schemas.microsoft.com/office/drawing/2014/main" id="{2FD08554-8308-3474-74F8-C01AE0531C1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0" name="TextBox 959">
                <a:extLst>
                  <a:ext uri="{FF2B5EF4-FFF2-40B4-BE49-F238E27FC236}">
                    <a16:creationId xmlns:a16="http://schemas.microsoft.com/office/drawing/2014/main" id="{71618C5F-BECC-30B9-AC31-5FF266F4B5E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1" name="TextBox 960">
                <a:extLst>
                  <a:ext uri="{FF2B5EF4-FFF2-40B4-BE49-F238E27FC236}">
                    <a16:creationId xmlns:a16="http://schemas.microsoft.com/office/drawing/2014/main" id="{48E8B929-F7C2-9D8E-C091-865574874F9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2" name="TextBox 961">
                <a:extLst>
                  <a:ext uri="{FF2B5EF4-FFF2-40B4-BE49-F238E27FC236}">
                    <a16:creationId xmlns:a16="http://schemas.microsoft.com/office/drawing/2014/main" id="{5D5328B2-1E37-946F-0C85-A7261AA90E1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3" name="TextBox 962">
                <a:extLst>
                  <a:ext uri="{FF2B5EF4-FFF2-40B4-BE49-F238E27FC236}">
                    <a16:creationId xmlns:a16="http://schemas.microsoft.com/office/drawing/2014/main" id="{6FEC0DED-F2EF-E408-CD7F-B1189811D1E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64" name="Group 963">
              <a:extLst>
                <a:ext uri="{FF2B5EF4-FFF2-40B4-BE49-F238E27FC236}">
                  <a16:creationId xmlns:a16="http://schemas.microsoft.com/office/drawing/2014/main" id="{DA5D8EBC-6980-07B0-ABF1-14F56C6E658A}"/>
                </a:ext>
              </a:extLst>
            </p:cNvPr>
            <p:cNvGrpSpPr/>
            <p:nvPr/>
          </p:nvGrpSpPr>
          <p:grpSpPr>
            <a:xfrm>
              <a:off x="8794411" y="6673334"/>
              <a:ext cx="5047732" cy="369332"/>
              <a:chOff x="1155193" y="5926574"/>
              <a:chExt cx="5047732" cy="369332"/>
            </a:xfrm>
          </p:grpSpPr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A4C89495-F5AD-E71E-F488-1A0B6BDC920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F6D82734-160D-FD64-58F5-0C6A2F2FC95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7" name="TextBox 966">
                <a:extLst>
                  <a:ext uri="{FF2B5EF4-FFF2-40B4-BE49-F238E27FC236}">
                    <a16:creationId xmlns:a16="http://schemas.microsoft.com/office/drawing/2014/main" id="{BC64C91B-30C8-B178-CC2B-F8EE4C7452D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8" name="TextBox 967">
                <a:extLst>
                  <a:ext uri="{FF2B5EF4-FFF2-40B4-BE49-F238E27FC236}">
                    <a16:creationId xmlns:a16="http://schemas.microsoft.com/office/drawing/2014/main" id="{C707ACD9-A0F8-08F6-0501-CCAFB04010C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9" name="TextBox 968">
                <a:extLst>
                  <a:ext uri="{FF2B5EF4-FFF2-40B4-BE49-F238E27FC236}">
                    <a16:creationId xmlns:a16="http://schemas.microsoft.com/office/drawing/2014/main" id="{AC9109B6-E424-F2EE-2E76-DF42D4AB638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0" name="TextBox 969">
                <a:extLst>
                  <a:ext uri="{FF2B5EF4-FFF2-40B4-BE49-F238E27FC236}">
                    <a16:creationId xmlns:a16="http://schemas.microsoft.com/office/drawing/2014/main" id="{6FB15B69-5DA5-D7F2-A1AA-EC0C4B3BB16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0C330B14-AAE6-E553-6E35-0A2BCAD7CE31}"/>
                </a:ext>
              </a:extLst>
            </p:cNvPr>
            <p:cNvGrpSpPr/>
            <p:nvPr/>
          </p:nvGrpSpPr>
          <p:grpSpPr>
            <a:xfrm>
              <a:off x="8752255" y="8519994"/>
              <a:ext cx="5047732" cy="369332"/>
              <a:chOff x="1155193" y="5926574"/>
              <a:chExt cx="5047732" cy="369332"/>
            </a:xfrm>
          </p:grpSpPr>
          <p:sp>
            <p:nvSpPr>
              <p:cNvPr id="972" name="TextBox 971">
                <a:extLst>
                  <a:ext uri="{FF2B5EF4-FFF2-40B4-BE49-F238E27FC236}">
                    <a16:creationId xmlns:a16="http://schemas.microsoft.com/office/drawing/2014/main" id="{6FA94406-A3AE-0F72-59A1-A9F702CFFA8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3" name="TextBox 972">
                <a:extLst>
                  <a:ext uri="{FF2B5EF4-FFF2-40B4-BE49-F238E27FC236}">
                    <a16:creationId xmlns:a16="http://schemas.microsoft.com/office/drawing/2014/main" id="{78C2A850-C033-7F40-CAAD-D6DE7001989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EF14C5ED-3165-7CBC-DC5F-14B9E578A73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5" name="TextBox 974">
                <a:extLst>
                  <a:ext uri="{FF2B5EF4-FFF2-40B4-BE49-F238E27FC236}">
                    <a16:creationId xmlns:a16="http://schemas.microsoft.com/office/drawing/2014/main" id="{B0F17D0B-C649-6A34-FB25-0631DE98B40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676F2F5-58B9-A2D4-39AA-67DC6CE5AA3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7" name="TextBox 976">
                <a:extLst>
                  <a:ext uri="{FF2B5EF4-FFF2-40B4-BE49-F238E27FC236}">
                    <a16:creationId xmlns:a16="http://schemas.microsoft.com/office/drawing/2014/main" id="{3E7D1045-03B4-CA70-93BF-1C137CC8B79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C0C178F2-4C98-6E0A-A497-253367122AE2}"/>
                </a:ext>
              </a:extLst>
            </p:cNvPr>
            <p:cNvGrpSpPr/>
            <p:nvPr/>
          </p:nvGrpSpPr>
          <p:grpSpPr>
            <a:xfrm>
              <a:off x="8652380" y="11474650"/>
              <a:ext cx="5047732" cy="369332"/>
              <a:chOff x="1155193" y="5926574"/>
              <a:chExt cx="5047732" cy="369332"/>
            </a:xfrm>
          </p:grpSpPr>
          <p:sp>
            <p:nvSpPr>
              <p:cNvPr id="979" name="TextBox 978">
                <a:extLst>
                  <a:ext uri="{FF2B5EF4-FFF2-40B4-BE49-F238E27FC236}">
                    <a16:creationId xmlns:a16="http://schemas.microsoft.com/office/drawing/2014/main" id="{D4D62272-1BF2-7755-CF0D-0F75DAE72D2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0" name="TextBox 979">
                <a:extLst>
                  <a:ext uri="{FF2B5EF4-FFF2-40B4-BE49-F238E27FC236}">
                    <a16:creationId xmlns:a16="http://schemas.microsoft.com/office/drawing/2014/main" id="{F489A2BE-3D1D-92D2-5ABA-16358D69C85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1" name="TextBox 980">
                <a:extLst>
                  <a:ext uri="{FF2B5EF4-FFF2-40B4-BE49-F238E27FC236}">
                    <a16:creationId xmlns:a16="http://schemas.microsoft.com/office/drawing/2014/main" id="{B4C310F2-77CD-5B8C-3D50-3471A70B0E0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C85FA92F-B8B6-EA4E-EC4E-A9BE136CAAD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3" name="TextBox 982">
                <a:extLst>
                  <a:ext uri="{FF2B5EF4-FFF2-40B4-BE49-F238E27FC236}">
                    <a16:creationId xmlns:a16="http://schemas.microsoft.com/office/drawing/2014/main" id="{52CAC24C-D82B-271A-5782-459E03E1045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C4BDFC68-5ADA-4A26-F07D-2210DEA76A8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85" name="Group 984">
              <a:extLst>
                <a:ext uri="{FF2B5EF4-FFF2-40B4-BE49-F238E27FC236}">
                  <a16:creationId xmlns:a16="http://schemas.microsoft.com/office/drawing/2014/main" id="{8615B97A-E2B7-BFE0-FDFB-8DBEA839F2E0}"/>
                </a:ext>
              </a:extLst>
            </p:cNvPr>
            <p:cNvGrpSpPr/>
            <p:nvPr/>
          </p:nvGrpSpPr>
          <p:grpSpPr>
            <a:xfrm>
              <a:off x="8644132" y="11843982"/>
              <a:ext cx="5047732" cy="369332"/>
              <a:chOff x="1155193" y="5926574"/>
              <a:chExt cx="5047732" cy="369332"/>
            </a:xfrm>
          </p:grpSpPr>
          <p:sp>
            <p:nvSpPr>
              <p:cNvPr id="986" name="TextBox 985">
                <a:extLst>
                  <a:ext uri="{FF2B5EF4-FFF2-40B4-BE49-F238E27FC236}">
                    <a16:creationId xmlns:a16="http://schemas.microsoft.com/office/drawing/2014/main" id="{839B6DCB-0C8A-2332-C6AA-56F0BB15D05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13FCFED9-DC15-B607-66DB-2CE50A829AB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BEC319A0-8B57-9868-70BF-93A69AAAC25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9" name="TextBox 988">
                <a:extLst>
                  <a:ext uri="{FF2B5EF4-FFF2-40B4-BE49-F238E27FC236}">
                    <a16:creationId xmlns:a16="http://schemas.microsoft.com/office/drawing/2014/main" id="{84E4BE05-A82F-5851-7EB7-CE652F36BAD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FEE47F63-22D9-1805-9D8D-DD324EF7A02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1" name="TextBox 990">
                <a:extLst>
                  <a:ext uri="{FF2B5EF4-FFF2-40B4-BE49-F238E27FC236}">
                    <a16:creationId xmlns:a16="http://schemas.microsoft.com/office/drawing/2014/main" id="{62CA2308-AE04-A08A-F61D-CE2CD01B342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92" name="Group 991">
              <a:extLst>
                <a:ext uri="{FF2B5EF4-FFF2-40B4-BE49-F238E27FC236}">
                  <a16:creationId xmlns:a16="http://schemas.microsoft.com/office/drawing/2014/main" id="{3957AE85-289A-2804-574A-0D015551408E}"/>
                </a:ext>
              </a:extLst>
            </p:cNvPr>
            <p:cNvGrpSpPr/>
            <p:nvPr/>
          </p:nvGrpSpPr>
          <p:grpSpPr>
            <a:xfrm>
              <a:off x="8665210" y="12213314"/>
              <a:ext cx="5047732" cy="369332"/>
              <a:chOff x="1155193" y="5926574"/>
              <a:chExt cx="5047732" cy="369332"/>
            </a:xfrm>
          </p:grpSpPr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A3E35076-6E7F-A8C4-E7A4-4B923D5CBCE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4" name="TextBox 993">
                <a:extLst>
                  <a:ext uri="{FF2B5EF4-FFF2-40B4-BE49-F238E27FC236}">
                    <a16:creationId xmlns:a16="http://schemas.microsoft.com/office/drawing/2014/main" id="{94832ECF-E5CE-8693-317A-A4D8B0FFED7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5" name="TextBox 994">
                <a:extLst>
                  <a:ext uri="{FF2B5EF4-FFF2-40B4-BE49-F238E27FC236}">
                    <a16:creationId xmlns:a16="http://schemas.microsoft.com/office/drawing/2014/main" id="{74CBCD88-F61B-5173-99FF-229256E9D4D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6" name="TextBox 995">
                <a:extLst>
                  <a:ext uri="{FF2B5EF4-FFF2-40B4-BE49-F238E27FC236}">
                    <a16:creationId xmlns:a16="http://schemas.microsoft.com/office/drawing/2014/main" id="{26026BCA-3EA4-6ED0-2153-27A7271EC0C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FADF96C3-6BD9-04CA-ECA3-7CF720FE25D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24B99A02-7A8A-4E09-3DAC-A4BECFBC7F1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402959FD-D8C1-62A2-7349-F157B3F3081F}"/>
                </a:ext>
              </a:extLst>
            </p:cNvPr>
            <p:cNvGrpSpPr/>
            <p:nvPr/>
          </p:nvGrpSpPr>
          <p:grpSpPr>
            <a:xfrm>
              <a:off x="8644132" y="12582646"/>
              <a:ext cx="5047732" cy="369332"/>
              <a:chOff x="1155193" y="5926574"/>
              <a:chExt cx="5047732" cy="369332"/>
            </a:xfrm>
          </p:grpSpPr>
          <p:sp>
            <p:nvSpPr>
              <p:cNvPr id="1000" name="TextBox 999">
                <a:extLst>
                  <a:ext uri="{FF2B5EF4-FFF2-40B4-BE49-F238E27FC236}">
                    <a16:creationId xmlns:a16="http://schemas.microsoft.com/office/drawing/2014/main" id="{104652FC-4170-BC73-838C-87807084352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700D9F88-225E-76BF-C7C7-CD88AA4D3ED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76C09440-0E6B-7150-D842-141B2DF9AD8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8B31A333-52EB-816F-2D68-D1BA9C693A8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E60F8D8F-054C-164F-7F7F-685A68B94AD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B7AE82BB-C180-DD70-209E-C6CB2DCD460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06" name="Group 1005">
              <a:extLst>
                <a:ext uri="{FF2B5EF4-FFF2-40B4-BE49-F238E27FC236}">
                  <a16:creationId xmlns:a16="http://schemas.microsoft.com/office/drawing/2014/main" id="{2BE5400F-B443-4EF5-D21E-88B48E68E031}"/>
                </a:ext>
              </a:extLst>
            </p:cNvPr>
            <p:cNvGrpSpPr/>
            <p:nvPr/>
          </p:nvGrpSpPr>
          <p:grpSpPr>
            <a:xfrm>
              <a:off x="8678040" y="11105318"/>
              <a:ext cx="5047732" cy="369332"/>
              <a:chOff x="1155193" y="5926574"/>
              <a:chExt cx="5047732" cy="369332"/>
            </a:xfrm>
          </p:grpSpPr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6A3A5E70-699E-7CA8-687C-0524C5ECE4B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8" name="TextBox 1007">
                <a:extLst>
                  <a:ext uri="{FF2B5EF4-FFF2-40B4-BE49-F238E27FC236}">
                    <a16:creationId xmlns:a16="http://schemas.microsoft.com/office/drawing/2014/main" id="{040CF36C-1829-22F1-A596-1ADEC5C4DC2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B9B560F0-5FC0-DD26-DCBF-FC0D9BC121C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0" name="TextBox 1009">
                <a:extLst>
                  <a:ext uri="{FF2B5EF4-FFF2-40B4-BE49-F238E27FC236}">
                    <a16:creationId xmlns:a16="http://schemas.microsoft.com/office/drawing/2014/main" id="{16A56025-E6C6-AE6B-0910-C74A9FFF9DB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1" name="TextBox 1010">
                <a:extLst>
                  <a:ext uri="{FF2B5EF4-FFF2-40B4-BE49-F238E27FC236}">
                    <a16:creationId xmlns:a16="http://schemas.microsoft.com/office/drawing/2014/main" id="{ABB55D8A-CDAA-E9BC-7541-5E3652E4BAC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2" name="TextBox 1011">
                <a:extLst>
                  <a:ext uri="{FF2B5EF4-FFF2-40B4-BE49-F238E27FC236}">
                    <a16:creationId xmlns:a16="http://schemas.microsoft.com/office/drawing/2014/main" id="{DE6FF042-6531-4322-2C20-D3A05194EFA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13" name="Group 1012">
              <a:extLst>
                <a:ext uri="{FF2B5EF4-FFF2-40B4-BE49-F238E27FC236}">
                  <a16:creationId xmlns:a16="http://schemas.microsoft.com/office/drawing/2014/main" id="{846E0E8B-EBB9-1464-640E-A065ABF1DD16}"/>
                </a:ext>
              </a:extLst>
            </p:cNvPr>
            <p:cNvGrpSpPr/>
            <p:nvPr/>
          </p:nvGrpSpPr>
          <p:grpSpPr>
            <a:xfrm>
              <a:off x="8635884" y="12951978"/>
              <a:ext cx="5047732" cy="369332"/>
              <a:chOff x="1155193" y="5926574"/>
              <a:chExt cx="5047732" cy="369332"/>
            </a:xfrm>
          </p:grpSpPr>
          <p:sp>
            <p:nvSpPr>
              <p:cNvPr id="1014" name="TextBox 1013">
                <a:extLst>
                  <a:ext uri="{FF2B5EF4-FFF2-40B4-BE49-F238E27FC236}">
                    <a16:creationId xmlns:a16="http://schemas.microsoft.com/office/drawing/2014/main" id="{7067FA48-1B03-EE88-9D22-C1084DB3696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516713DB-3CF4-CB2C-4039-4353FE419A6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FEF54614-2FB6-1CB5-4E14-01239109C4C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601AB772-59F1-909E-B498-231221381AC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8" name="TextBox 1017">
                <a:extLst>
                  <a:ext uri="{FF2B5EF4-FFF2-40B4-BE49-F238E27FC236}">
                    <a16:creationId xmlns:a16="http://schemas.microsoft.com/office/drawing/2014/main" id="{95E0D11B-64DF-3DAC-7EA3-9EF1A67D14A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7D34450B-57B4-69BD-C6F4-ED6DA732CBA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96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281663-AD7D-F2EF-79C7-7EFB5194451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B33A5F22-E90E-69CD-34FD-C84A61AAF276}"/>
              </a:ext>
            </a:extLst>
          </p:cNvPr>
          <p:cNvGrpSpPr/>
          <p:nvPr/>
        </p:nvGrpSpPr>
        <p:grpSpPr>
          <a:xfrm rot="18900000">
            <a:off x="-2096518" y="-2877713"/>
            <a:ext cx="15579065" cy="13321310"/>
            <a:chOff x="-1540464" y="0"/>
            <a:chExt cx="15579065" cy="13321310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65470186-A894-0E04-8B77-0BB5B9DED203}"/>
                </a:ext>
              </a:extLst>
            </p:cNvPr>
            <p:cNvGrpSpPr/>
            <p:nvPr/>
          </p:nvGrpSpPr>
          <p:grpSpPr>
            <a:xfrm>
              <a:off x="-1283775" y="2585324"/>
              <a:ext cx="5047732" cy="369332"/>
              <a:chOff x="1155193" y="5926574"/>
              <a:chExt cx="5047732" cy="369332"/>
            </a:xfrm>
          </p:grpSpPr>
          <p:sp>
            <p:nvSpPr>
              <p:cNvPr id="1514" name="TextBox 1513">
                <a:extLst>
                  <a:ext uri="{FF2B5EF4-FFF2-40B4-BE49-F238E27FC236}">
                    <a16:creationId xmlns:a16="http://schemas.microsoft.com/office/drawing/2014/main" id="{59F1C9DF-ED76-FFD8-90E3-C942BF854DC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5" name="TextBox 1514">
                <a:extLst>
                  <a:ext uri="{FF2B5EF4-FFF2-40B4-BE49-F238E27FC236}">
                    <a16:creationId xmlns:a16="http://schemas.microsoft.com/office/drawing/2014/main" id="{D0305BDA-3BFC-666C-C14A-2BDB6F5B7BC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6" name="TextBox 1515">
                <a:extLst>
                  <a:ext uri="{FF2B5EF4-FFF2-40B4-BE49-F238E27FC236}">
                    <a16:creationId xmlns:a16="http://schemas.microsoft.com/office/drawing/2014/main" id="{F52306E3-CDBC-9D6F-68A5-A3B6197C742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7" name="TextBox 1516">
                <a:extLst>
                  <a:ext uri="{FF2B5EF4-FFF2-40B4-BE49-F238E27FC236}">
                    <a16:creationId xmlns:a16="http://schemas.microsoft.com/office/drawing/2014/main" id="{A881E58F-DDAE-9C9A-6C1C-67F48514472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8" name="TextBox 1517">
                <a:extLst>
                  <a:ext uri="{FF2B5EF4-FFF2-40B4-BE49-F238E27FC236}">
                    <a16:creationId xmlns:a16="http://schemas.microsoft.com/office/drawing/2014/main" id="{7C13CEDD-C7B2-A412-B5FC-904E7A4F0C8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9" name="TextBox 1518">
                <a:extLst>
                  <a:ext uri="{FF2B5EF4-FFF2-40B4-BE49-F238E27FC236}">
                    <a16:creationId xmlns:a16="http://schemas.microsoft.com/office/drawing/2014/main" id="{20AE14E5-E940-D00F-EDF8-E564CE3784E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A096EC87-05C3-A5F7-4962-67E9FF2278E9}"/>
                </a:ext>
              </a:extLst>
            </p:cNvPr>
            <p:cNvGrpSpPr/>
            <p:nvPr/>
          </p:nvGrpSpPr>
          <p:grpSpPr>
            <a:xfrm>
              <a:off x="-1292023" y="2954656"/>
              <a:ext cx="5047732" cy="369332"/>
              <a:chOff x="1155193" y="5926574"/>
              <a:chExt cx="5047732" cy="369332"/>
            </a:xfrm>
          </p:grpSpPr>
          <p:sp>
            <p:nvSpPr>
              <p:cNvPr id="1508" name="TextBox 1507">
                <a:extLst>
                  <a:ext uri="{FF2B5EF4-FFF2-40B4-BE49-F238E27FC236}">
                    <a16:creationId xmlns:a16="http://schemas.microsoft.com/office/drawing/2014/main" id="{C0F9A52C-8FD6-61DA-6255-1A85E8F5822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9" name="TextBox 1508">
                <a:extLst>
                  <a:ext uri="{FF2B5EF4-FFF2-40B4-BE49-F238E27FC236}">
                    <a16:creationId xmlns:a16="http://schemas.microsoft.com/office/drawing/2014/main" id="{8B4B584A-DEC1-902E-E3C6-0C3C6770F63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0" name="TextBox 1509">
                <a:extLst>
                  <a:ext uri="{FF2B5EF4-FFF2-40B4-BE49-F238E27FC236}">
                    <a16:creationId xmlns:a16="http://schemas.microsoft.com/office/drawing/2014/main" id="{44141C33-8F22-7ED0-5DC2-6EE1D507A8C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1" name="TextBox 1510">
                <a:extLst>
                  <a:ext uri="{FF2B5EF4-FFF2-40B4-BE49-F238E27FC236}">
                    <a16:creationId xmlns:a16="http://schemas.microsoft.com/office/drawing/2014/main" id="{FCFE06BE-9469-2899-131B-ABC4AF60F42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2" name="TextBox 1511">
                <a:extLst>
                  <a:ext uri="{FF2B5EF4-FFF2-40B4-BE49-F238E27FC236}">
                    <a16:creationId xmlns:a16="http://schemas.microsoft.com/office/drawing/2014/main" id="{A1C649A4-7EEE-26C0-4D82-2F9ED07D930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3" name="TextBox 1512">
                <a:extLst>
                  <a:ext uri="{FF2B5EF4-FFF2-40B4-BE49-F238E27FC236}">
                    <a16:creationId xmlns:a16="http://schemas.microsoft.com/office/drawing/2014/main" id="{5DD7A131-A70F-04D8-2109-46F25FA6D4A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5963111D-646E-4710-46AC-9DD19508577F}"/>
                </a:ext>
              </a:extLst>
            </p:cNvPr>
            <p:cNvGrpSpPr/>
            <p:nvPr/>
          </p:nvGrpSpPr>
          <p:grpSpPr>
            <a:xfrm>
              <a:off x="-1270945" y="3323988"/>
              <a:ext cx="5047732" cy="369332"/>
              <a:chOff x="1155193" y="5926574"/>
              <a:chExt cx="5047732" cy="369332"/>
            </a:xfrm>
          </p:grpSpPr>
          <p:sp>
            <p:nvSpPr>
              <p:cNvPr id="1502" name="TextBox 1501">
                <a:extLst>
                  <a:ext uri="{FF2B5EF4-FFF2-40B4-BE49-F238E27FC236}">
                    <a16:creationId xmlns:a16="http://schemas.microsoft.com/office/drawing/2014/main" id="{52F2B54A-82DB-6737-4912-7DFA9C4B18A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3" name="TextBox 1502">
                <a:extLst>
                  <a:ext uri="{FF2B5EF4-FFF2-40B4-BE49-F238E27FC236}">
                    <a16:creationId xmlns:a16="http://schemas.microsoft.com/office/drawing/2014/main" id="{C51A863A-70A1-FC95-C8FC-53EDC5CA29C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4" name="TextBox 1503">
                <a:extLst>
                  <a:ext uri="{FF2B5EF4-FFF2-40B4-BE49-F238E27FC236}">
                    <a16:creationId xmlns:a16="http://schemas.microsoft.com/office/drawing/2014/main" id="{6497BB6F-4A67-042A-648A-CCF6883E266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5" name="TextBox 1504">
                <a:extLst>
                  <a:ext uri="{FF2B5EF4-FFF2-40B4-BE49-F238E27FC236}">
                    <a16:creationId xmlns:a16="http://schemas.microsoft.com/office/drawing/2014/main" id="{F16780B0-17AB-53A7-33D4-C0EAA769589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6" name="TextBox 1505">
                <a:extLst>
                  <a:ext uri="{FF2B5EF4-FFF2-40B4-BE49-F238E27FC236}">
                    <a16:creationId xmlns:a16="http://schemas.microsoft.com/office/drawing/2014/main" id="{119C1275-F570-D449-B8DE-6DF2DDD223E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7" name="TextBox 1506">
                <a:extLst>
                  <a:ext uri="{FF2B5EF4-FFF2-40B4-BE49-F238E27FC236}">
                    <a16:creationId xmlns:a16="http://schemas.microsoft.com/office/drawing/2014/main" id="{9C55AFC4-C92D-0132-8ED6-89028E2431A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6CB8EEDF-62F3-3EEB-0DDF-23B08ED74E26}"/>
                </a:ext>
              </a:extLst>
            </p:cNvPr>
            <p:cNvGrpSpPr/>
            <p:nvPr/>
          </p:nvGrpSpPr>
          <p:grpSpPr>
            <a:xfrm>
              <a:off x="-1292023" y="3693320"/>
              <a:ext cx="5047732" cy="369332"/>
              <a:chOff x="1155193" y="5926574"/>
              <a:chExt cx="5047732" cy="369332"/>
            </a:xfrm>
          </p:grpSpPr>
          <p:sp>
            <p:nvSpPr>
              <p:cNvPr id="1496" name="TextBox 1495">
                <a:extLst>
                  <a:ext uri="{FF2B5EF4-FFF2-40B4-BE49-F238E27FC236}">
                    <a16:creationId xmlns:a16="http://schemas.microsoft.com/office/drawing/2014/main" id="{6840CD76-5035-B30C-FEC0-54470D50BF6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7" name="TextBox 1496">
                <a:extLst>
                  <a:ext uri="{FF2B5EF4-FFF2-40B4-BE49-F238E27FC236}">
                    <a16:creationId xmlns:a16="http://schemas.microsoft.com/office/drawing/2014/main" id="{B5930FDE-27DE-6F21-1D4D-08993F9C271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8" name="TextBox 1497">
                <a:extLst>
                  <a:ext uri="{FF2B5EF4-FFF2-40B4-BE49-F238E27FC236}">
                    <a16:creationId xmlns:a16="http://schemas.microsoft.com/office/drawing/2014/main" id="{2BF81F1E-46D5-459B-6498-4E3C0E35072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9" name="TextBox 1498">
                <a:extLst>
                  <a:ext uri="{FF2B5EF4-FFF2-40B4-BE49-F238E27FC236}">
                    <a16:creationId xmlns:a16="http://schemas.microsoft.com/office/drawing/2014/main" id="{04674289-EC37-7BB5-DC89-FC9C1F126AE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0" name="TextBox 1499">
                <a:extLst>
                  <a:ext uri="{FF2B5EF4-FFF2-40B4-BE49-F238E27FC236}">
                    <a16:creationId xmlns:a16="http://schemas.microsoft.com/office/drawing/2014/main" id="{E57B3DED-673F-C8FA-2F9B-45E8214F209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1" name="TextBox 1500">
                <a:extLst>
                  <a:ext uri="{FF2B5EF4-FFF2-40B4-BE49-F238E27FC236}">
                    <a16:creationId xmlns:a16="http://schemas.microsoft.com/office/drawing/2014/main" id="{00416284-732E-3760-AD1B-4146E8AD20E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521BD04F-4321-5D14-EA86-6F8AF8232C09}"/>
                </a:ext>
              </a:extLst>
            </p:cNvPr>
            <p:cNvGrpSpPr/>
            <p:nvPr/>
          </p:nvGrpSpPr>
          <p:grpSpPr>
            <a:xfrm>
              <a:off x="-1258115" y="2215992"/>
              <a:ext cx="5047732" cy="369332"/>
              <a:chOff x="1155193" y="5926574"/>
              <a:chExt cx="5047732" cy="369332"/>
            </a:xfrm>
          </p:grpSpPr>
          <p:sp>
            <p:nvSpPr>
              <p:cNvPr id="1490" name="TextBox 1489">
                <a:extLst>
                  <a:ext uri="{FF2B5EF4-FFF2-40B4-BE49-F238E27FC236}">
                    <a16:creationId xmlns:a16="http://schemas.microsoft.com/office/drawing/2014/main" id="{2047C1EA-75EE-F5D7-EEAD-63B023F8343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1" name="TextBox 1490">
                <a:extLst>
                  <a:ext uri="{FF2B5EF4-FFF2-40B4-BE49-F238E27FC236}">
                    <a16:creationId xmlns:a16="http://schemas.microsoft.com/office/drawing/2014/main" id="{4AB4FDF8-7700-26C7-2A5C-558402F1D43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2" name="TextBox 1491">
                <a:extLst>
                  <a:ext uri="{FF2B5EF4-FFF2-40B4-BE49-F238E27FC236}">
                    <a16:creationId xmlns:a16="http://schemas.microsoft.com/office/drawing/2014/main" id="{97FA50CF-49C5-6F13-CA73-FC0F11B3BE3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3" name="TextBox 1492">
                <a:extLst>
                  <a:ext uri="{FF2B5EF4-FFF2-40B4-BE49-F238E27FC236}">
                    <a16:creationId xmlns:a16="http://schemas.microsoft.com/office/drawing/2014/main" id="{12F88C29-3CC4-E518-8902-43CA2F49AF7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4" name="TextBox 1493">
                <a:extLst>
                  <a:ext uri="{FF2B5EF4-FFF2-40B4-BE49-F238E27FC236}">
                    <a16:creationId xmlns:a16="http://schemas.microsoft.com/office/drawing/2014/main" id="{1812E133-3D57-E75D-6725-00CBA261D91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5" name="TextBox 1494">
                <a:extLst>
                  <a:ext uri="{FF2B5EF4-FFF2-40B4-BE49-F238E27FC236}">
                    <a16:creationId xmlns:a16="http://schemas.microsoft.com/office/drawing/2014/main" id="{F489567E-4287-3749-61E5-03B5EA1744B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9" name="Group 768">
              <a:extLst>
                <a:ext uri="{FF2B5EF4-FFF2-40B4-BE49-F238E27FC236}">
                  <a16:creationId xmlns:a16="http://schemas.microsoft.com/office/drawing/2014/main" id="{C6C7524E-A223-6AA8-6B10-3F693D3B13E3}"/>
                </a:ext>
              </a:extLst>
            </p:cNvPr>
            <p:cNvGrpSpPr/>
            <p:nvPr/>
          </p:nvGrpSpPr>
          <p:grpSpPr>
            <a:xfrm>
              <a:off x="-1300271" y="4062652"/>
              <a:ext cx="5047732" cy="369332"/>
              <a:chOff x="1155193" y="5926574"/>
              <a:chExt cx="5047732" cy="369332"/>
            </a:xfrm>
          </p:grpSpPr>
          <p:sp>
            <p:nvSpPr>
              <p:cNvPr id="1484" name="TextBox 1483">
                <a:extLst>
                  <a:ext uri="{FF2B5EF4-FFF2-40B4-BE49-F238E27FC236}">
                    <a16:creationId xmlns:a16="http://schemas.microsoft.com/office/drawing/2014/main" id="{32E652B0-A26F-1BC2-943A-6FA02BB040A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5" name="TextBox 1484">
                <a:extLst>
                  <a:ext uri="{FF2B5EF4-FFF2-40B4-BE49-F238E27FC236}">
                    <a16:creationId xmlns:a16="http://schemas.microsoft.com/office/drawing/2014/main" id="{7F405120-3775-F8F9-CFFB-AA0AE606FB5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6" name="TextBox 1485">
                <a:extLst>
                  <a:ext uri="{FF2B5EF4-FFF2-40B4-BE49-F238E27FC236}">
                    <a16:creationId xmlns:a16="http://schemas.microsoft.com/office/drawing/2014/main" id="{7C4F4894-84DB-CA0E-9FA8-AB6E8C717AA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7" name="TextBox 1486">
                <a:extLst>
                  <a:ext uri="{FF2B5EF4-FFF2-40B4-BE49-F238E27FC236}">
                    <a16:creationId xmlns:a16="http://schemas.microsoft.com/office/drawing/2014/main" id="{5DA7D646-0D6F-9254-75D8-DFD2B7C1CFC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BC913094-4262-8D76-BA61-8771C53991B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9" name="TextBox 1488">
                <a:extLst>
                  <a:ext uri="{FF2B5EF4-FFF2-40B4-BE49-F238E27FC236}">
                    <a16:creationId xmlns:a16="http://schemas.microsoft.com/office/drawing/2014/main" id="{80FCE2D4-9F66-3F7D-195B-9180082F2B7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53A18FC0-B26A-BFF2-0137-88066C1A8274}"/>
                </a:ext>
              </a:extLst>
            </p:cNvPr>
            <p:cNvGrpSpPr/>
            <p:nvPr/>
          </p:nvGrpSpPr>
          <p:grpSpPr>
            <a:xfrm>
              <a:off x="-1211139" y="369332"/>
              <a:ext cx="5047732" cy="369332"/>
              <a:chOff x="1155193" y="5926574"/>
              <a:chExt cx="5047732" cy="369332"/>
            </a:xfrm>
          </p:grpSpPr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22AC0FA0-E897-2600-4274-8147B732AE7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024595E8-618E-AC27-CF15-369BD45CE5F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C15F60FD-286A-A3C0-3791-8994D479B9D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B4B1FF28-A8C7-097D-4C08-8885B7DD058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D767D69B-87D2-2CAD-1649-B65D592ABCB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7F7094C3-5187-93D8-721E-F528A9D9528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1" name="Group 770">
              <a:extLst>
                <a:ext uri="{FF2B5EF4-FFF2-40B4-BE49-F238E27FC236}">
                  <a16:creationId xmlns:a16="http://schemas.microsoft.com/office/drawing/2014/main" id="{DD4328DA-391C-8F05-C758-51257C452B44}"/>
                </a:ext>
              </a:extLst>
            </p:cNvPr>
            <p:cNvGrpSpPr/>
            <p:nvPr/>
          </p:nvGrpSpPr>
          <p:grpSpPr>
            <a:xfrm>
              <a:off x="-1219387" y="738664"/>
              <a:ext cx="5047732" cy="369332"/>
              <a:chOff x="1155193" y="5926574"/>
              <a:chExt cx="5047732" cy="369332"/>
            </a:xfrm>
          </p:grpSpPr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63354FE7-80C6-501E-24FD-8635099506D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D74D1F34-88A1-B3F2-91C0-1DD47B1D94F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AB1CE8CB-561A-648D-32F6-3C4DDFE9C7B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7CBBD7FE-9B10-91F2-B479-52566B374F5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C7495B6C-3FF2-354F-5FAB-A69C61D8F0B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D7059195-C8D4-F2A0-6B51-1A15620BFB7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6E1EEE39-DE3E-FE6B-7728-AF37C3124AA0}"/>
                </a:ext>
              </a:extLst>
            </p:cNvPr>
            <p:cNvGrpSpPr/>
            <p:nvPr/>
          </p:nvGrpSpPr>
          <p:grpSpPr>
            <a:xfrm>
              <a:off x="-1198309" y="1107996"/>
              <a:ext cx="5047732" cy="369332"/>
              <a:chOff x="1155193" y="5926574"/>
              <a:chExt cx="5047732" cy="369332"/>
            </a:xfrm>
          </p:grpSpPr>
          <p:sp>
            <p:nvSpPr>
              <p:cNvPr id="1466" name="TextBox 1465">
                <a:extLst>
                  <a:ext uri="{FF2B5EF4-FFF2-40B4-BE49-F238E27FC236}">
                    <a16:creationId xmlns:a16="http://schemas.microsoft.com/office/drawing/2014/main" id="{11EF8BD9-9ABB-9666-ED2E-54204764D84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7" name="TextBox 1466">
                <a:extLst>
                  <a:ext uri="{FF2B5EF4-FFF2-40B4-BE49-F238E27FC236}">
                    <a16:creationId xmlns:a16="http://schemas.microsoft.com/office/drawing/2014/main" id="{95CEB2F6-1880-87DE-3701-4911056D3D8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8" name="TextBox 1467">
                <a:extLst>
                  <a:ext uri="{FF2B5EF4-FFF2-40B4-BE49-F238E27FC236}">
                    <a16:creationId xmlns:a16="http://schemas.microsoft.com/office/drawing/2014/main" id="{574A4352-3078-8FE1-75B6-03B46886C74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9" name="TextBox 1468">
                <a:extLst>
                  <a:ext uri="{FF2B5EF4-FFF2-40B4-BE49-F238E27FC236}">
                    <a16:creationId xmlns:a16="http://schemas.microsoft.com/office/drawing/2014/main" id="{19B48744-16F5-13AB-5551-116441C496A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7A747BAC-E562-2B0C-E993-C781B1F5543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71" name="TextBox 1470">
                <a:extLst>
                  <a:ext uri="{FF2B5EF4-FFF2-40B4-BE49-F238E27FC236}">
                    <a16:creationId xmlns:a16="http://schemas.microsoft.com/office/drawing/2014/main" id="{5A7F7696-9345-C64F-2C50-505D459905A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96CC45B5-6A4A-20C3-B9CF-B828E04092CC}"/>
                </a:ext>
              </a:extLst>
            </p:cNvPr>
            <p:cNvGrpSpPr/>
            <p:nvPr/>
          </p:nvGrpSpPr>
          <p:grpSpPr>
            <a:xfrm>
              <a:off x="-1219387" y="1477328"/>
              <a:ext cx="5047732" cy="369332"/>
              <a:chOff x="1155193" y="5926574"/>
              <a:chExt cx="5047732" cy="369332"/>
            </a:xfrm>
          </p:grpSpPr>
          <p:sp>
            <p:nvSpPr>
              <p:cNvPr id="1460" name="TextBox 1459">
                <a:extLst>
                  <a:ext uri="{FF2B5EF4-FFF2-40B4-BE49-F238E27FC236}">
                    <a16:creationId xmlns:a16="http://schemas.microsoft.com/office/drawing/2014/main" id="{6600C37C-5E13-890A-17B5-88DD41C7046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1" name="TextBox 1460">
                <a:extLst>
                  <a:ext uri="{FF2B5EF4-FFF2-40B4-BE49-F238E27FC236}">
                    <a16:creationId xmlns:a16="http://schemas.microsoft.com/office/drawing/2014/main" id="{91E38341-B3C1-68B7-FAF4-7DF223B4893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2" name="TextBox 1461">
                <a:extLst>
                  <a:ext uri="{FF2B5EF4-FFF2-40B4-BE49-F238E27FC236}">
                    <a16:creationId xmlns:a16="http://schemas.microsoft.com/office/drawing/2014/main" id="{ED4BCB9E-8A02-7797-64B4-7EEEAF4F05A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3" name="TextBox 1462">
                <a:extLst>
                  <a:ext uri="{FF2B5EF4-FFF2-40B4-BE49-F238E27FC236}">
                    <a16:creationId xmlns:a16="http://schemas.microsoft.com/office/drawing/2014/main" id="{E8D53E5A-CE0C-8011-B354-2527E920A8A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4" name="TextBox 1463">
                <a:extLst>
                  <a:ext uri="{FF2B5EF4-FFF2-40B4-BE49-F238E27FC236}">
                    <a16:creationId xmlns:a16="http://schemas.microsoft.com/office/drawing/2014/main" id="{846A6D0D-6567-9ECD-7B4E-5534EEE730A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5" name="TextBox 1464">
                <a:extLst>
                  <a:ext uri="{FF2B5EF4-FFF2-40B4-BE49-F238E27FC236}">
                    <a16:creationId xmlns:a16="http://schemas.microsoft.com/office/drawing/2014/main" id="{FCD46600-8229-CEDB-63CF-68E003CC4DE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D90278B5-989E-4641-C6F1-2B3EFF1B8EAF}"/>
                </a:ext>
              </a:extLst>
            </p:cNvPr>
            <p:cNvGrpSpPr/>
            <p:nvPr/>
          </p:nvGrpSpPr>
          <p:grpSpPr>
            <a:xfrm>
              <a:off x="-1185479" y="0"/>
              <a:ext cx="5047732" cy="369332"/>
              <a:chOff x="1155193" y="5926574"/>
              <a:chExt cx="5047732" cy="369332"/>
            </a:xfrm>
          </p:grpSpPr>
          <p:sp>
            <p:nvSpPr>
              <p:cNvPr id="1454" name="TextBox 1453">
                <a:extLst>
                  <a:ext uri="{FF2B5EF4-FFF2-40B4-BE49-F238E27FC236}">
                    <a16:creationId xmlns:a16="http://schemas.microsoft.com/office/drawing/2014/main" id="{5B4EDF87-9E2F-8F4F-D402-26079232332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5" name="TextBox 1454">
                <a:extLst>
                  <a:ext uri="{FF2B5EF4-FFF2-40B4-BE49-F238E27FC236}">
                    <a16:creationId xmlns:a16="http://schemas.microsoft.com/office/drawing/2014/main" id="{D9D6D6C4-223F-B051-3103-0AEDC1C30E6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6" name="TextBox 1455">
                <a:extLst>
                  <a:ext uri="{FF2B5EF4-FFF2-40B4-BE49-F238E27FC236}">
                    <a16:creationId xmlns:a16="http://schemas.microsoft.com/office/drawing/2014/main" id="{FE4EF4E7-61CE-288C-2F55-E1F5B13055F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139AF728-14A8-212C-A80C-0F41AA53618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8" name="TextBox 1457">
                <a:extLst>
                  <a:ext uri="{FF2B5EF4-FFF2-40B4-BE49-F238E27FC236}">
                    <a16:creationId xmlns:a16="http://schemas.microsoft.com/office/drawing/2014/main" id="{329A4806-5CF6-51FF-38AA-709691367FC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9" name="TextBox 1458">
                <a:extLst>
                  <a:ext uri="{FF2B5EF4-FFF2-40B4-BE49-F238E27FC236}">
                    <a16:creationId xmlns:a16="http://schemas.microsoft.com/office/drawing/2014/main" id="{D202E13D-F3AF-5FA9-3BC1-999AE989E10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685BCE95-5DEE-CCC7-938F-CFEB40A31170}"/>
                </a:ext>
              </a:extLst>
            </p:cNvPr>
            <p:cNvGrpSpPr/>
            <p:nvPr/>
          </p:nvGrpSpPr>
          <p:grpSpPr>
            <a:xfrm>
              <a:off x="-1227635" y="1846660"/>
              <a:ext cx="5047732" cy="369332"/>
              <a:chOff x="1155193" y="5926574"/>
              <a:chExt cx="5047732" cy="369332"/>
            </a:xfrm>
          </p:grpSpPr>
          <p:sp>
            <p:nvSpPr>
              <p:cNvPr id="1448" name="TextBox 1447">
                <a:extLst>
                  <a:ext uri="{FF2B5EF4-FFF2-40B4-BE49-F238E27FC236}">
                    <a16:creationId xmlns:a16="http://schemas.microsoft.com/office/drawing/2014/main" id="{F7C3849B-C971-6158-C692-6954CEAA506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9" name="TextBox 1448">
                <a:extLst>
                  <a:ext uri="{FF2B5EF4-FFF2-40B4-BE49-F238E27FC236}">
                    <a16:creationId xmlns:a16="http://schemas.microsoft.com/office/drawing/2014/main" id="{FC6C8B01-3739-F16C-7BC0-8E2DF4ADDAD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0" name="TextBox 1449">
                <a:extLst>
                  <a:ext uri="{FF2B5EF4-FFF2-40B4-BE49-F238E27FC236}">
                    <a16:creationId xmlns:a16="http://schemas.microsoft.com/office/drawing/2014/main" id="{43BB4D2D-AB49-4E2A-56AB-EDDADF32E4E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1" name="TextBox 1450">
                <a:extLst>
                  <a:ext uri="{FF2B5EF4-FFF2-40B4-BE49-F238E27FC236}">
                    <a16:creationId xmlns:a16="http://schemas.microsoft.com/office/drawing/2014/main" id="{6A34725A-A17B-94A2-1B8D-2F7FF3023A6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CE6FD208-64BD-0EB4-7C8A-F79314D8FDD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3" name="TextBox 1452">
                <a:extLst>
                  <a:ext uri="{FF2B5EF4-FFF2-40B4-BE49-F238E27FC236}">
                    <a16:creationId xmlns:a16="http://schemas.microsoft.com/office/drawing/2014/main" id="{F28BD8BD-0902-C57A-AAE9-1D7E8CD1DE7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EE6FB9F2-EE43-A845-28DA-24A7E122185E}"/>
                </a:ext>
              </a:extLst>
            </p:cNvPr>
            <p:cNvGrpSpPr/>
            <p:nvPr/>
          </p:nvGrpSpPr>
          <p:grpSpPr>
            <a:xfrm>
              <a:off x="3836593" y="2585324"/>
              <a:ext cx="5047732" cy="369332"/>
              <a:chOff x="1155193" y="5926574"/>
              <a:chExt cx="5047732" cy="369332"/>
            </a:xfrm>
          </p:grpSpPr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01F03DA4-00E4-0949-3D40-BCCFA294BEA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3" name="TextBox 1442">
                <a:extLst>
                  <a:ext uri="{FF2B5EF4-FFF2-40B4-BE49-F238E27FC236}">
                    <a16:creationId xmlns:a16="http://schemas.microsoft.com/office/drawing/2014/main" id="{E65B63EA-BCE6-9A74-6B0F-D88E4DF12B5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4" name="TextBox 1443">
                <a:extLst>
                  <a:ext uri="{FF2B5EF4-FFF2-40B4-BE49-F238E27FC236}">
                    <a16:creationId xmlns:a16="http://schemas.microsoft.com/office/drawing/2014/main" id="{6EE8971A-9C51-2458-917F-7C23E825F21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5" name="TextBox 1444">
                <a:extLst>
                  <a:ext uri="{FF2B5EF4-FFF2-40B4-BE49-F238E27FC236}">
                    <a16:creationId xmlns:a16="http://schemas.microsoft.com/office/drawing/2014/main" id="{B4AF18E5-FB03-BE4A-2D83-5AE65E3EA56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6" name="TextBox 1445">
                <a:extLst>
                  <a:ext uri="{FF2B5EF4-FFF2-40B4-BE49-F238E27FC236}">
                    <a16:creationId xmlns:a16="http://schemas.microsoft.com/office/drawing/2014/main" id="{D5987BBB-6666-7BDC-3E0E-AFBAB89A7C4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7" name="TextBox 1446">
                <a:extLst>
                  <a:ext uri="{FF2B5EF4-FFF2-40B4-BE49-F238E27FC236}">
                    <a16:creationId xmlns:a16="http://schemas.microsoft.com/office/drawing/2014/main" id="{51C2500E-A37E-B74E-1E28-220AFA4F51A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A673044A-B250-83ED-6B05-4A48E9E8FBC1}"/>
                </a:ext>
              </a:extLst>
            </p:cNvPr>
            <p:cNvGrpSpPr/>
            <p:nvPr/>
          </p:nvGrpSpPr>
          <p:grpSpPr>
            <a:xfrm>
              <a:off x="3828345" y="2954656"/>
              <a:ext cx="5047732" cy="369332"/>
              <a:chOff x="1155193" y="5926574"/>
              <a:chExt cx="5047732" cy="369332"/>
            </a:xfrm>
          </p:grpSpPr>
          <p:sp>
            <p:nvSpPr>
              <p:cNvPr id="1436" name="TextBox 1435">
                <a:extLst>
                  <a:ext uri="{FF2B5EF4-FFF2-40B4-BE49-F238E27FC236}">
                    <a16:creationId xmlns:a16="http://schemas.microsoft.com/office/drawing/2014/main" id="{208681F8-48E7-AA7A-D281-ADCF20E374D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7" name="TextBox 1436">
                <a:extLst>
                  <a:ext uri="{FF2B5EF4-FFF2-40B4-BE49-F238E27FC236}">
                    <a16:creationId xmlns:a16="http://schemas.microsoft.com/office/drawing/2014/main" id="{CDFC47BA-0FBD-AE01-C9E1-EE434C08309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8" name="TextBox 1437">
                <a:extLst>
                  <a:ext uri="{FF2B5EF4-FFF2-40B4-BE49-F238E27FC236}">
                    <a16:creationId xmlns:a16="http://schemas.microsoft.com/office/drawing/2014/main" id="{130687D8-867A-07B7-9B47-F7012516A90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9" name="TextBox 1438">
                <a:extLst>
                  <a:ext uri="{FF2B5EF4-FFF2-40B4-BE49-F238E27FC236}">
                    <a16:creationId xmlns:a16="http://schemas.microsoft.com/office/drawing/2014/main" id="{0D53FC47-5165-B0B8-CD0A-0BB82AB72F5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0" name="TextBox 1439">
                <a:extLst>
                  <a:ext uri="{FF2B5EF4-FFF2-40B4-BE49-F238E27FC236}">
                    <a16:creationId xmlns:a16="http://schemas.microsoft.com/office/drawing/2014/main" id="{28D4DA9C-4A26-0680-62C3-93432BFE873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1" name="TextBox 1440">
                <a:extLst>
                  <a:ext uri="{FF2B5EF4-FFF2-40B4-BE49-F238E27FC236}">
                    <a16:creationId xmlns:a16="http://schemas.microsoft.com/office/drawing/2014/main" id="{20D71C99-43E8-762C-1904-1F93CF2D990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6DEC615C-19F9-8F64-B013-86FE5E10BF3B}"/>
                </a:ext>
              </a:extLst>
            </p:cNvPr>
            <p:cNvGrpSpPr/>
            <p:nvPr/>
          </p:nvGrpSpPr>
          <p:grpSpPr>
            <a:xfrm>
              <a:off x="3849423" y="3323988"/>
              <a:ext cx="5047732" cy="369332"/>
              <a:chOff x="1155193" y="5926574"/>
              <a:chExt cx="5047732" cy="369332"/>
            </a:xfrm>
          </p:grpSpPr>
          <p:sp>
            <p:nvSpPr>
              <p:cNvPr id="1430" name="TextBox 1429">
                <a:extLst>
                  <a:ext uri="{FF2B5EF4-FFF2-40B4-BE49-F238E27FC236}">
                    <a16:creationId xmlns:a16="http://schemas.microsoft.com/office/drawing/2014/main" id="{AD794A05-E0BE-1D80-6DFB-A30D2B37F77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1" name="TextBox 1430">
                <a:extLst>
                  <a:ext uri="{FF2B5EF4-FFF2-40B4-BE49-F238E27FC236}">
                    <a16:creationId xmlns:a16="http://schemas.microsoft.com/office/drawing/2014/main" id="{5ABA2D42-B09B-F411-FD9D-305C7A734C1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2FF0A83-5582-9BD3-DCFA-E0BEB965B6B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3" name="TextBox 1432">
                <a:extLst>
                  <a:ext uri="{FF2B5EF4-FFF2-40B4-BE49-F238E27FC236}">
                    <a16:creationId xmlns:a16="http://schemas.microsoft.com/office/drawing/2014/main" id="{C1B376D3-8B44-CC56-E6D9-46E1FB05D8D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4" name="TextBox 1433">
                <a:extLst>
                  <a:ext uri="{FF2B5EF4-FFF2-40B4-BE49-F238E27FC236}">
                    <a16:creationId xmlns:a16="http://schemas.microsoft.com/office/drawing/2014/main" id="{02DD4344-9C67-9C60-5F78-DAB6453765D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5" name="TextBox 1434">
                <a:extLst>
                  <a:ext uri="{FF2B5EF4-FFF2-40B4-BE49-F238E27FC236}">
                    <a16:creationId xmlns:a16="http://schemas.microsoft.com/office/drawing/2014/main" id="{E37A2135-F218-1DAA-B5E5-00517384CAC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885BA34C-B2ED-C03F-2A3E-BC00E10CDDCC}"/>
                </a:ext>
              </a:extLst>
            </p:cNvPr>
            <p:cNvGrpSpPr/>
            <p:nvPr/>
          </p:nvGrpSpPr>
          <p:grpSpPr>
            <a:xfrm>
              <a:off x="3828345" y="3693320"/>
              <a:ext cx="5047732" cy="369332"/>
              <a:chOff x="1155193" y="5926574"/>
              <a:chExt cx="5047732" cy="369332"/>
            </a:xfrm>
          </p:grpSpPr>
          <p:sp>
            <p:nvSpPr>
              <p:cNvPr id="1424" name="TextBox 1423">
                <a:extLst>
                  <a:ext uri="{FF2B5EF4-FFF2-40B4-BE49-F238E27FC236}">
                    <a16:creationId xmlns:a16="http://schemas.microsoft.com/office/drawing/2014/main" id="{AA1FE94D-D306-20D0-79E4-F89618A1E3F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5" name="TextBox 1424">
                <a:extLst>
                  <a:ext uri="{FF2B5EF4-FFF2-40B4-BE49-F238E27FC236}">
                    <a16:creationId xmlns:a16="http://schemas.microsoft.com/office/drawing/2014/main" id="{175885F4-4251-55D6-D148-96B1B6D902F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6" name="TextBox 1425">
                <a:extLst>
                  <a:ext uri="{FF2B5EF4-FFF2-40B4-BE49-F238E27FC236}">
                    <a16:creationId xmlns:a16="http://schemas.microsoft.com/office/drawing/2014/main" id="{A2C58D8E-B4DB-D1E8-063C-7E83E5CD94A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7" name="TextBox 1426">
                <a:extLst>
                  <a:ext uri="{FF2B5EF4-FFF2-40B4-BE49-F238E27FC236}">
                    <a16:creationId xmlns:a16="http://schemas.microsoft.com/office/drawing/2014/main" id="{F7D9DF06-45A4-8776-42F5-7CAA8910C54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8" name="TextBox 1427">
                <a:extLst>
                  <a:ext uri="{FF2B5EF4-FFF2-40B4-BE49-F238E27FC236}">
                    <a16:creationId xmlns:a16="http://schemas.microsoft.com/office/drawing/2014/main" id="{E84ACB92-C825-C8A8-3971-DC4B07D6105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9" name="TextBox 1428">
                <a:extLst>
                  <a:ext uri="{FF2B5EF4-FFF2-40B4-BE49-F238E27FC236}">
                    <a16:creationId xmlns:a16="http://schemas.microsoft.com/office/drawing/2014/main" id="{28A66466-E32D-4D6E-3F65-9EF2E7AD143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1D671763-EFC9-3A82-51D3-6616D210D11B}"/>
                </a:ext>
              </a:extLst>
            </p:cNvPr>
            <p:cNvGrpSpPr/>
            <p:nvPr/>
          </p:nvGrpSpPr>
          <p:grpSpPr>
            <a:xfrm>
              <a:off x="3862253" y="2215992"/>
              <a:ext cx="5047732" cy="369332"/>
              <a:chOff x="1155193" y="5926574"/>
              <a:chExt cx="5047732" cy="369332"/>
            </a:xfrm>
          </p:grpSpPr>
          <p:sp>
            <p:nvSpPr>
              <p:cNvPr id="1418" name="TextBox 1417">
                <a:extLst>
                  <a:ext uri="{FF2B5EF4-FFF2-40B4-BE49-F238E27FC236}">
                    <a16:creationId xmlns:a16="http://schemas.microsoft.com/office/drawing/2014/main" id="{17C6B3F1-BC88-5478-60F3-D8289110E3C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9" name="TextBox 1418">
                <a:extLst>
                  <a:ext uri="{FF2B5EF4-FFF2-40B4-BE49-F238E27FC236}">
                    <a16:creationId xmlns:a16="http://schemas.microsoft.com/office/drawing/2014/main" id="{36D02FE1-841B-6CBE-40EE-E3C34A1F8AA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0" name="TextBox 1419">
                <a:extLst>
                  <a:ext uri="{FF2B5EF4-FFF2-40B4-BE49-F238E27FC236}">
                    <a16:creationId xmlns:a16="http://schemas.microsoft.com/office/drawing/2014/main" id="{32F7F4C6-F6F3-D96B-EA21-1EBAD2B94C7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1" name="TextBox 1420">
                <a:extLst>
                  <a:ext uri="{FF2B5EF4-FFF2-40B4-BE49-F238E27FC236}">
                    <a16:creationId xmlns:a16="http://schemas.microsoft.com/office/drawing/2014/main" id="{CC30E581-0A67-2285-3E68-C14222BD8F4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2" name="TextBox 1421">
                <a:extLst>
                  <a:ext uri="{FF2B5EF4-FFF2-40B4-BE49-F238E27FC236}">
                    <a16:creationId xmlns:a16="http://schemas.microsoft.com/office/drawing/2014/main" id="{506A9F3A-70D4-726C-4C8B-FF2A7B6BC59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3" name="TextBox 1422">
                <a:extLst>
                  <a:ext uri="{FF2B5EF4-FFF2-40B4-BE49-F238E27FC236}">
                    <a16:creationId xmlns:a16="http://schemas.microsoft.com/office/drawing/2014/main" id="{07E392CA-078B-DCD9-8180-C470F2E5AE8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05AC2D66-6C93-1208-1244-8D9F26C90474}"/>
                </a:ext>
              </a:extLst>
            </p:cNvPr>
            <p:cNvGrpSpPr/>
            <p:nvPr/>
          </p:nvGrpSpPr>
          <p:grpSpPr>
            <a:xfrm>
              <a:off x="3820097" y="4062652"/>
              <a:ext cx="5047732" cy="369332"/>
              <a:chOff x="1155193" y="5926574"/>
              <a:chExt cx="5047732" cy="369332"/>
            </a:xfrm>
          </p:grpSpPr>
          <p:sp>
            <p:nvSpPr>
              <p:cNvPr id="1412" name="TextBox 1411">
                <a:extLst>
                  <a:ext uri="{FF2B5EF4-FFF2-40B4-BE49-F238E27FC236}">
                    <a16:creationId xmlns:a16="http://schemas.microsoft.com/office/drawing/2014/main" id="{D0136555-9EDC-7040-A2C8-4D98F8E91D8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3" name="TextBox 1412">
                <a:extLst>
                  <a:ext uri="{FF2B5EF4-FFF2-40B4-BE49-F238E27FC236}">
                    <a16:creationId xmlns:a16="http://schemas.microsoft.com/office/drawing/2014/main" id="{9E7462BD-B794-7153-6132-E6D4BEB1DA3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4" name="TextBox 1413">
                <a:extLst>
                  <a:ext uri="{FF2B5EF4-FFF2-40B4-BE49-F238E27FC236}">
                    <a16:creationId xmlns:a16="http://schemas.microsoft.com/office/drawing/2014/main" id="{473231CE-715F-96CA-7CCE-8BF8C5CDFE1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5" name="TextBox 1414">
                <a:extLst>
                  <a:ext uri="{FF2B5EF4-FFF2-40B4-BE49-F238E27FC236}">
                    <a16:creationId xmlns:a16="http://schemas.microsoft.com/office/drawing/2014/main" id="{E477E093-F275-DC49-6F09-DE275B01877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6" name="TextBox 1415">
                <a:extLst>
                  <a:ext uri="{FF2B5EF4-FFF2-40B4-BE49-F238E27FC236}">
                    <a16:creationId xmlns:a16="http://schemas.microsoft.com/office/drawing/2014/main" id="{6B433D2D-6595-72F1-2E18-A9848831E1B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7" name="TextBox 1416">
                <a:extLst>
                  <a:ext uri="{FF2B5EF4-FFF2-40B4-BE49-F238E27FC236}">
                    <a16:creationId xmlns:a16="http://schemas.microsoft.com/office/drawing/2014/main" id="{0B334452-C2ED-EA5F-AF92-C39BCB780F8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35FBF1FF-60C3-12A9-3B9D-581C898165A7}"/>
                </a:ext>
              </a:extLst>
            </p:cNvPr>
            <p:cNvGrpSpPr/>
            <p:nvPr/>
          </p:nvGrpSpPr>
          <p:grpSpPr>
            <a:xfrm>
              <a:off x="3909229" y="369332"/>
              <a:ext cx="5047732" cy="369332"/>
              <a:chOff x="1155193" y="5926574"/>
              <a:chExt cx="5047732" cy="369332"/>
            </a:xfrm>
          </p:grpSpPr>
          <p:sp>
            <p:nvSpPr>
              <p:cNvPr id="1406" name="TextBox 1405">
                <a:extLst>
                  <a:ext uri="{FF2B5EF4-FFF2-40B4-BE49-F238E27FC236}">
                    <a16:creationId xmlns:a16="http://schemas.microsoft.com/office/drawing/2014/main" id="{639B30AD-2631-B284-C9E5-41AFD222D78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7" name="TextBox 1406">
                <a:extLst>
                  <a:ext uri="{FF2B5EF4-FFF2-40B4-BE49-F238E27FC236}">
                    <a16:creationId xmlns:a16="http://schemas.microsoft.com/office/drawing/2014/main" id="{774D56A3-807C-3153-A9A7-B26144847D8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8" name="TextBox 1407">
                <a:extLst>
                  <a:ext uri="{FF2B5EF4-FFF2-40B4-BE49-F238E27FC236}">
                    <a16:creationId xmlns:a16="http://schemas.microsoft.com/office/drawing/2014/main" id="{B1818909-48A2-9F13-B949-5A82EB406C0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9" name="TextBox 1408">
                <a:extLst>
                  <a:ext uri="{FF2B5EF4-FFF2-40B4-BE49-F238E27FC236}">
                    <a16:creationId xmlns:a16="http://schemas.microsoft.com/office/drawing/2014/main" id="{08CA74C8-B8DA-642F-1ED7-9D2D8828099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0" name="TextBox 1409">
                <a:extLst>
                  <a:ext uri="{FF2B5EF4-FFF2-40B4-BE49-F238E27FC236}">
                    <a16:creationId xmlns:a16="http://schemas.microsoft.com/office/drawing/2014/main" id="{485D303C-801D-DAFD-D75A-E2DB27928CC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11" name="TextBox 1410">
                <a:extLst>
                  <a:ext uri="{FF2B5EF4-FFF2-40B4-BE49-F238E27FC236}">
                    <a16:creationId xmlns:a16="http://schemas.microsoft.com/office/drawing/2014/main" id="{692529BB-67B4-F480-F629-382E0267B80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1B6BCDEF-D587-1A1B-CC6C-B12E9150B35C}"/>
                </a:ext>
              </a:extLst>
            </p:cNvPr>
            <p:cNvGrpSpPr/>
            <p:nvPr/>
          </p:nvGrpSpPr>
          <p:grpSpPr>
            <a:xfrm>
              <a:off x="3900981" y="738664"/>
              <a:ext cx="5047732" cy="369332"/>
              <a:chOff x="1155193" y="5926574"/>
              <a:chExt cx="5047732" cy="369332"/>
            </a:xfrm>
          </p:grpSpPr>
          <p:sp>
            <p:nvSpPr>
              <p:cNvPr id="1400" name="TextBox 1399">
                <a:extLst>
                  <a:ext uri="{FF2B5EF4-FFF2-40B4-BE49-F238E27FC236}">
                    <a16:creationId xmlns:a16="http://schemas.microsoft.com/office/drawing/2014/main" id="{BBACA19C-66BC-4570-3FC8-7B13B116B79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40589BA8-F627-F72E-4803-3D19BD73E92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2" name="TextBox 1401">
                <a:extLst>
                  <a:ext uri="{FF2B5EF4-FFF2-40B4-BE49-F238E27FC236}">
                    <a16:creationId xmlns:a16="http://schemas.microsoft.com/office/drawing/2014/main" id="{0F39D95C-E342-FA68-369A-E72BAEFB6F1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3" name="TextBox 1402">
                <a:extLst>
                  <a:ext uri="{FF2B5EF4-FFF2-40B4-BE49-F238E27FC236}">
                    <a16:creationId xmlns:a16="http://schemas.microsoft.com/office/drawing/2014/main" id="{44F0F561-C2B9-406B-4565-130D04769E8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4" name="TextBox 1403">
                <a:extLst>
                  <a:ext uri="{FF2B5EF4-FFF2-40B4-BE49-F238E27FC236}">
                    <a16:creationId xmlns:a16="http://schemas.microsoft.com/office/drawing/2014/main" id="{C123FF42-C907-1FB4-351E-9F1B65FAC54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5" name="TextBox 1404">
                <a:extLst>
                  <a:ext uri="{FF2B5EF4-FFF2-40B4-BE49-F238E27FC236}">
                    <a16:creationId xmlns:a16="http://schemas.microsoft.com/office/drawing/2014/main" id="{5039BC63-AAED-CAC4-E804-D3E5E104C67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1CCFB1D1-DD25-834C-41C0-8FAF7D57F463}"/>
                </a:ext>
              </a:extLst>
            </p:cNvPr>
            <p:cNvGrpSpPr/>
            <p:nvPr/>
          </p:nvGrpSpPr>
          <p:grpSpPr>
            <a:xfrm>
              <a:off x="3922059" y="1107996"/>
              <a:ext cx="5047732" cy="369332"/>
              <a:chOff x="1155193" y="5926574"/>
              <a:chExt cx="5047732" cy="369332"/>
            </a:xfrm>
          </p:grpSpPr>
          <p:sp>
            <p:nvSpPr>
              <p:cNvPr id="1394" name="TextBox 1393">
                <a:extLst>
                  <a:ext uri="{FF2B5EF4-FFF2-40B4-BE49-F238E27FC236}">
                    <a16:creationId xmlns:a16="http://schemas.microsoft.com/office/drawing/2014/main" id="{68949396-0EE4-7E31-E83F-08E7DE840C5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26E51AC6-A379-61EC-E4E4-D8DF4BC8BA0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6" name="TextBox 1395">
                <a:extLst>
                  <a:ext uri="{FF2B5EF4-FFF2-40B4-BE49-F238E27FC236}">
                    <a16:creationId xmlns:a16="http://schemas.microsoft.com/office/drawing/2014/main" id="{4CAD5F92-1212-3D23-5D17-7C7D600F365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7" name="TextBox 1396">
                <a:extLst>
                  <a:ext uri="{FF2B5EF4-FFF2-40B4-BE49-F238E27FC236}">
                    <a16:creationId xmlns:a16="http://schemas.microsoft.com/office/drawing/2014/main" id="{1D5982DC-76E3-ACD9-70DD-9F54342D3D0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8" name="TextBox 1397">
                <a:extLst>
                  <a:ext uri="{FF2B5EF4-FFF2-40B4-BE49-F238E27FC236}">
                    <a16:creationId xmlns:a16="http://schemas.microsoft.com/office/drawing/2014/main" id="{5C93D950-891D-08A0-7F38-713E7BFCBAE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9" name="TextBox 1398">
                <a:extLst>
                  <a:ext uri="{FF2B5EF4-FFF2-40B4-BE49-F238E27FC236}">
                    <a16:creationId xmlns:a16="http://schemas.microsoft.com/office/drawing/2014/main" id="{B91E6C57-E144-7151-05A6-9E0FBEB62F9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E62FC1C7-52BC-ECC1-6F53-D0A40A83A331}"/>
                </a:ext>
              </a:extLst>
            </p:cNvPr>
            <p:cNvGrpSpPr/>
            <p:nvPr/>
          </p:nvGrpSpPr>
          <p:grpSpPr>
            <a:xfrm>
              <a:off x="3900981" y="1477328"/>
              <a:ext cx="5047732" cy="369332"/>
              <a:chOff x="1155193" y="5926574"/>
              <a:chExt cx="5047732" cy="369332"/>
            </a:xfrm>
          </p:grpSpPr>
          <p:sp>
            <p:nvSpPr>
              <p:cNvPr id="1388" name="TextBox 1387">
                <a:extLst>
                  <a:ext uri="{FF2B5EF4-FFF2-40B4-BE49-F238E27FC236}">
                    <a16:creationId xmlns:a16="http://schemas.microsoft.com/office/drawing/2014/main" id="{12D2E9F2-717C-3952-2200-43A296197B1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9" name="TextBox 1388">
                <a:extLst>
                  <a:ext uri="{FF2B5EF4-FFF2-40B4-BE49-F238E27FC236}">
                    <a16:creationId xmlns:a16="http://schemas.microsoft.com/office/drawing/2014/main" id="{CF84DE5F-1AA3-1A40-A715-3108F4D7DA7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0" name="TextBox 1389">
                <a:extLst>
                  <a:ext uri="{FF2B5EF4-FFF2-40B4-BE49-F238E27FC236}">
                    <a16:creationId xmlns:a16="http://schemas.microsoft.com/office/drawing/2014/main" id="{D351FCB2-3E32-ACEF-784C-A353487B429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1F806ADF-033B-12B9-FF3F-29258E321F4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2" name="TextBox 1391">
                <a:extLst>
                  <a:ext uri="{FF2B5EF4-FFF2-40B4-BE49-F238E27FC236}">
                    <a16:creationId xmlns:a16="http://schemas.microsoft.com/office/drawing/2014/main" id="{903585A3-FDE6-9260-06DD-049B0001E4F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3" name="TextBox 1392">
                <a:extLst>
                  <a:ext uri="{FF2B5EF4-FFF2-40B4-BE49-F238E27FC236}">
                    <a16:creationId xmlns:a16="http://schemas.microsoft.com/office/drawing/2014/main" id="{8704DF73-4449-46D2-50B5-510B8ED3D43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4EA4C0F1-15EA-2266-8598-B95EC266153E}"/>
                </a:ext>
              </a:extLst>
            </p:cNvPr>
            <p:cNvGrpSpPr/>
            <p:nvPr/>
          </p:nvGrpSpPr>
          <p:grpSpPr>
            <a:xfrm>
              <a:off x="3934889" y="0"/>
              <a:ext cx="5047732" cy="369332"/>
              <a:chOff x="1155193" y="5926574"/>
              <a:chExt cx="5047732" cy="369332"/>
            </a:xfrm>
          </p:grpSpPr>
          <p:sp>
            <p:nvSpPr>
              <p:cNvPr id="1382" name="TextBox 1381">
                <a:extLst>
                  <a:ext uri="{FF2B5EF4-FFF2-40B4-BE49-F238E27FC236}">
                    <a16:creationId xmlns:a16="http://schemas.microsoft.com/office/drawing/2014/main" id="{8277BCDB-06DE-4F7F-26B5-8B05CFEBA7C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3" name="TextBox 1382">
                <a:extLst>
                  <a:ext uri="{FF2B5EF4-FFF2-40B4-BE49-F238E27FC236}">
                    <a16:creationId xmlns:a16="http://schemas.microsoft.com/office/drawing/2014/main" id="{BCCFA87C-3160-A822-A35D-D66B99DA3C1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4" name="TextBox 1383">
                <a:extLst>
                  <a:ext uri="{FF2B5EF4-FFF2-40B4-BE49-F238E27FC236}">
                    <a16:creationId xmlns:a16="http://schemas.microsoft.com/office/drawing/2014/main" id="{214A5E1A-D951-B10A-1767-1590871D73B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5" name="TextBox 1384">
                <a:extLst>
                  <a:ext uri="{FF2B5EF4-FFF2-40B4-BE49-F238E27FC236}">
                    <a16:creationId xmlns:a16="http://schemas.microsoft.com/office/drawing/2014/main" id="{F1CC3CFC-C979-1AB2-B443-95A5D64E199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6" name="TextBox 1385">
                <a:extLst>
                  <a:ext uri="{FF2B5EF4-FFF2-40B4-BE49-F238E27FC236}">
                    <a16:creationId xmlns:a16="http://schemas.microsoft.com/office/drawing/2014/main" id="{96318820-E913-D368-F208-CEC42738EC5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7" name="TextBox 1386">
                <a:extLst>
                  <a:ext uri="{FF2B5EF4-FFF2-40B4-BE49-F238E27FC236}">
                    <a16:creationId xmlns:a16="http://schemas.microsoft.com/office/drawing/2014/main" id="{F71DA255-1759-5615-3698-FB6E0259DC5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8CA3B786-8087-2230-001C-B4F6D5778F9A}"/>
                </a:ext>
              </a:extLst>
            </p:cNvPr>
            <p:cNvGrpSpPr/>
            <p:nvPr/>
          </p:nvGrpSpPr>
          <p:grpSpPr>
            <a:xfrm>
              <a:off x="3892733" y="1846660"/>
              <a:ext cx="5047732" cy="369332"/>
              <a:chOff x="1155193" y="5926574"/>
              <a:chExt cx="5047732" cy="369332"/>
            </a:xfrm>
          </p:grpSpPr>
          <p:sp>
            <p:nvSpPr>
              <p:cNvPr id="1376" name="TextBox 1375">
                <a:extLst>
                  <a:ext uri="{FF2B5EF4-FFF2-40B4-BE49-F238E27FC236}">
                    <a16:creationId xmlns:a16="http://schemas.microsoft.com/office/drawing/2014/main" id="{08734D5C-6F8C-83EB-78D3-E5FCAFB80AA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7" name="TextBox 1376">
                <a:extLst>
                  <a:ext uri="{FF2B5EF4-FFF2-40B4-BE49-F238E27FC236}">
                    <a16:creationId xmlns:a16="http://schemas.microsoft.com/office/drawing/2014/main" id="{D7948B24-9A43-24FF-558F-818A5E0326E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E0A13DCB-CCB1-6B81-562B-49C37E8F614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9" name="TextBox 1378">
                <a:extLst>
                  <a:ext uri="{FF2B5EF4-FFF2-40B4-BE49-F238E27FC236}">
                    <a16:creationId xmlns:a16="http://schemas.microsoft.com/office/drawing/2014/main" id="{348CBC8F-0CC9-223D-8BC6-09CCD86B28B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0" name="TextBox 1379">
                <a:extLst>
                  <a:ext uri="{FF2B5EF4-FFF2-40B4-BE49-F238E27FC236}">
                    <a16:creationId xmlns:a16="http://schemas.microsoft.com/office/drawing/2014/main" id="{AD564699-953C-715B-FE6C-AE0E802FE11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1" name="TextBox 1380">
                <a:extLst>
                  <a:ext uri="{FF2B5EF4-FFF2-40B4-BE49-F238E27FC236}">
                    <a16:creationId xmlns:a16="http://schemas.microsoft.com/office/drawing/2014/main" id="{CB2BEDA7-91DB-0D09-FAFF-018D1345D07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C549DE52-A575-ACCD-755B-D39ED0AC0D68}"/>
                </a:ext>
              </a:extLst>
            </p:cNvPr>
            <p:cNvGrpSpPr/>
            <p:nvPr/>
          </p:nvGrpSpPr>
          <p:grpSpPr>
            <a:xfrm>
              <a:off x="-1327510" y="4801316"/>
              <a:ext cx="5047732" cy="369332"/>
              <a:chOff x="1155193" y="5926574"/>
              <a:chExt cx="5047732" cy="369332"/>
            </a:xfrm>
          </p:grpSpPr>
          <p:sp>
            <p:nvSpPr>
              <p:cNvPr id="1370" name="TextBox 1369">
                <a:extLst>
                  <a:ext uri="{FF2B5EF4-FFF2-40B4-BE49-F238E27FC236}">
                    <a16:creationId xmlns:a16="http://schemas.microsoft.com/office/drawing/2014/main" id="{FC76D8D4-2403-D832-EC0E-20F1441FFDA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1" name="TextBox 1370">
                <a:extLst>
                  <a:ext uri="{FF2B5EF4-FFF2-40B4-BE49-F238E27FC236}">
                    <a16:creationId xmlns:a16="http://schemas.microsoft.com/office/drawing/2014/main" id="{23EF447A-7421-9043-E6B2-7029E2CD663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2" name="TextBox 1371">
                <a:extLst>
                  <a:ext uri="{FF2B5EF4-FFF2-40B4-BE49-F238E27FC236}">
                    <a16:creationId xmlns:a16="http://schemas.microsoft.com/office/drawing/2014/main" id="{4F01CA72-69D1-2E44-491D-22019B1B3C5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3" name="TextBox 1372">
                <a:extLst>
                  <a:ext uri="{FF2B5EF4-FFF2-40B4-BE49-F238E27FC236}">
                    <a16:creationId xmlns:a16="http://schemas.microsoft.com/office/drawing/2014/main" id="{0E99AF32-7555-87BF-A700-280B782E409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4" name="TextBox 1373">
                <a:extLst>
                  <a:ext uri="{FF2B5EF4-FFF2-40B4-BE49-F238E27FC236}">
                    <a16:creationId xmlns:a16="http://schemas.microsoft.com/office/drawing/2014/main" id="{9D1B2272-D110-A3A7-A09B-9D926E8F8DB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5" name="TextBox 1374">
                <a:extLst>
                  <a:ext uri="{FF2B5EF4-FFF2-40B4-BE49-F238E27FC236}">
                    <a16:creationId xmlns:a16="http://schemas.microsoft.com/office/drawing/2014/main" id="{3B628A14-D1A6-D1AC-F42E-9E1FBB563C1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E940AA47-950C-6923-F3F2-FDCE8FD044FD}"/>
                </a:ext>
              </a:extLst>
            </p:cNvPr>
            <p:cNvGrpSpPr/>
            <p:nvPr/>
          </p:nvGrpSpPr>
          <p:grpSpPr>
            <a:xfrm>
              <a:off x="-1335758" y="5170648"/>
              <a:ext cx="5047732" cy="369332"/>
              <a:chOff x="1155193" y="5926574"/>
              <a:chExt cx="5047732" cy="369332"/>
            </a:xfrm>
          </p:grpSpPr>
          <p:sp>
            <p:nvSpPr>
              <p:cNvPr id="1364" name="TextBox 1363">
                <a:extLst>
                  <a:ext uri="{FF2B5EF4-FFF2-40B4-BE49-F238E27FC236}">
                    <a16:creationId xmlns:a16="http://schemas.microsoft.com/office/drawing/2014/main" id="{69D3638E-1C19-A270-618A-961FA0249EB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5" name="TextBox 1364">
                <a:extLst>
                  <a:ext uri="{FF2B5EF4-FFF2-40B4-BE49-F238E27FC236}">
                    <a16:creationId xmlns:a16="http://schemas.microsoft.com/office/drawing/2014/main" id="{F11CCC05-8BA3-AA0E-927E-8788468182B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68431658-DBAE-FF5A-394E-86F61251106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7" name="TextBox 1366">
                <a:extLst>
                  <a:ext uri="{FF2B5EF4-FFF2-40B4-BE49-F238E27FC236}">
                    <a16:creationId xmlns:a16="http://schemas.microsoft.com/office/drawing/2014/main" id="{B3E3847A-370E-94A3-462A-E7D99622FDD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8" name="TextBox 1367">
                <a:extLst>
                  <a:ext uri="{FF2B5EF4-FFF2-40B4-BE49-F238E27FC236}">
                    <a16:creationId xmlns:a16="http://schemas.microsoft.com/office/drawing/2014/main" id="{98E42E8D-7E1A-42D9-FF56-EFF57585F89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9" name="TextBox 1368">
                <a:extLst>
                  <a:ext uri="{FF2B5EF4-FFF2-40B4-BE49-F238E27FC236}">
                    <a16:creationId xmlns:a16="http://schemas.microsoft.com/office/drawing/2014/main" id="{B24E2A7E-C509-87F8-9AF5-4715CA15677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4C490B6A-88DD-F23F-9379-5CD75BB7E0B5}"/>
                </a:ext>
              </a:extLst>
            </p:cNvPr>
            <p:cNvGrpSpPr/>
            <p:nvPr/>
          </p:nvGrpSpPr>
          <p:grpSpPr>
            <a:xfrm>
              <a:off x="-1314680" y="5539980"/>
              <a:ext cx="5047732" cy="369332"/>
              <a:chOff x="1155193" y="5926574"/>
              <a:chExt cx="5047732" cy="369332"/>
            </a:xfrm>
          </p:grpSpPr>
          <p:sp>
            <p:nvSpPr>
              <p:cNvPr id="1358" name="TextBox 1357">
                <a:extLst>
                  <a:ext uri="{FF2B5EF4-FFF2-40B4-BE49-F238E27FC236}">
                    <a16:creationId xmlns:a16="http://schemas.microsoft.com/office/drawing/2014/main" id="{8C65EB57-5E85-195C-E60E-BF1708443C1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9" name="TextBox 1358">
                <a:extLst>
                  <a:ext uri="{FF2B5EF4-FFF2-40B4-BE49-F238E27FC236}">
                    <a16:creationId xmlns:a16="http://schemas.microsoft.com/office/drawing/2014/main" id="{18E36450-2B93-14D4-3039-3215C5F9D9D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0" name="TextBox 1359">
                <a:extLst>
                  <a:ext uri="{FF2B5EF4-FFF2-40B4-BE49-F238E27FC236}">
                    <a16:creationId xmlns:a16="http://schemas.microsoft.com/office/drawing/2014/main" id="{3B08E805-3818-88F8-C9AA-C0D7AEFCE2E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1" name="TextBox 1360">
                <a:extLst>
                  <a:ext uri="{FF2B5EF4-FFF2-40B4-BE49-F238E27FC236}">
                    <a16:creationId xmlns:a16="http://schemas.microsoft.com/office/drawing/2014/main" id="{347358E8-F5D7-4609-AEE1-BA319F6932A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2" name="TextBox 1361">
                <a:extLst>
                  <a:ext uri="{FF2B5EF4-FFF2-40B4-BE49-F238E27FC236}">
                    <a16:creationId xmlns:a16="http://schemas.microsoft.com/office/drawing/2014/main" id="{264C7E11-0858-9B6C-0C0D-2DCDA640F2F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3" name="TextBox 1362">
                <a:extLst>
                  <a:ext uri="{FF2B5EF4-FFF2-40B4-BE49-F238E27FC236}">
                    <a16:creationId xmlns:a16="http://schemas.microsoft.com/office/drawing/2014/main" id="{DA3BDE96-322B-947D-AF5F-211F0BE8D84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1" name="Group 790">
              <a:extLst>
                <a:ext uri="{FF2B5EF4-FFF2-40B4-BE49-F238E27FC236}">
                  <a16:creationId xmlns:a16="http://schemas.microsoft.com/office/drawing/2014/main" id="{5165E7C3-44C0-605A-8C53-CBD4A0C0D81B}"/>
                </a:ext>
              </a:extLst>
            </p:cNvPr>
            <p:cNvGrpSpPr/>
            <p:nvPr/>
          </p:nvGrpSpPr>
          <p:grpSpPr>
            <a:xfrm>
              <a:off x="-1335758" y="5909312"/>
              <a:ext cx="5047732" cy="369332"/>
              <a:chOff x="1155193" y="5926574"/>
              <a:chExt cx="5047732" cy="369332"/>
            </a:xfrm>
          </p:grpSpPr>
          <p:sp>
            <p:nvSpPr>
              <p:cNvPr id="1352" name="TextBox 1351">
                <a:extLst>
                  <a:ext uri="{FF2B5EF4-FFF2-40B4-BE49-F238E27FC236}">
                    <a16:creationId xmlns:a16="http://schemas.microsoft.com/office/drawing/2014/main" id="{006A2083-E0D1-6C0D-9D3B-AA7981AE64A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2206B9C5-3FBB-2C34-4C05-06152DA31E7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4" name="TextBox 1353">
                <a:extLst>
                  <a:ext uri="{FF2B5EF4-FFF2-40B4-BE49-F238E27FC236}">
                    <a16:creationId xmlns:a16="http://schemas.microsoft.com/office/drawing/2014/main" id="{06042A96-A6EC-6CCF-6D35-D6671D14FF2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5" name="TextBox 1354">
                <a:extLst>
                  <a:ext uri="{FF2B5EF4-FFF2-40B4-BE49-F238E27FC236}">
                    <a16:creationId xmlns:a16="http://schemas.microsoft.com/office/drawing/2014/main" id="{504D25E7-0FBA-F9EF-9ABF-5167E2BDD81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6" name="TextBox 1355">
                <a:extLst>
                  <a:ext uri="{FF2B5EF4-FFF2-40B4-BE49-F238E27FC236}">
                    <a16:creationId xmlns:a16="http://schemas.microsoft.com/office/drawing/2014/main" id="{ABA9FD56-0590-F405-BAB7-1D7F57EFBA4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7" name="TextBox 1356">
                <a:extLst>
                  <a:ext uri="{FF2B5EF4-FFF2-40B4-BE49-F238E27FC236}">
                    <a16:creationId xmlns:a16="http://schemas.microsoft.com/office/drawing/2014/main" id="{3F89F887-F89C-2A90-E90C-8DB58AB6346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632A66CE-84F4-6C44-2E5A-45A1C4123699}"/>
                </a:ext>
              </a:extLst>
            </p:cNvPr>
            <p:cNvGrpSpPr/>
            <p:nvPr/>
          </p:nvGrpSpPr>
          <p:grpSpPr>
            <a:xfrm>
              <a:off x="-1301850" y="4431984"/>
              <a:ext cx="5047732" cy="369332"/>
              <a:chOff x="1155193" y="5926574"/>
              <a:chExt cx="5047732" cy="369332"/>
            </a:xfrm>
          </p:grpSpPr>
          <p:sp>
            <p:nvSpPr>
              <p:cNvPr id="1346" name="TextBox 1345">
                <a:extLst>
                  <a:ext uri="{FF2B5EF4-FFF2-40B4-BE49-F238E27FC236}">
                    <a16:creationId xmlns:a16="http://schemas.microsoft.com/office/drawing/2014/main" id="{67E39999-DF4A-421B-B9E7-C4FA18B2802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8DE2B46C-A827-F131-DF6B-218CC42A40D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8" name="TextBox 1347">
                <a:extLst>
                  <a:ext uri="{FF2B5EF4-FFF2-40B4-BE49-F238E27FC236}">
                    <a16:creationId xmlns:a16="http://schemas.microsoft.com/office/drawing/2014/main" id="{AE85D69A-1457-3347-1351-A574AA969FC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9" name="TextBox 1348">
                <a:extLst>
                  <a:ext uri="{FF2B5EF4-FFF2-40B4-BE49-F238E27FC236}">
                    <a16:creationId xmlns:a16="http://schemas.microsoft.com/office/drawing/2014/main" id="{080BF266-AC29-8BEE-FACC-50D193AFC0A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0" name="TextBox 1349">
                <a:extLst>
                  <a:ext uri="{FF2B5EF4-FFF2-40B4-BE49-F238E27FC236}">
                    <a16:creationId xmlns:a16="http://schemas.microsoft.com/office/drawing/2014/main" id="{C36EA3B9-6029-4BF3-066E-C60252409E2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51" name="TextBox 1350">
                <a:extLst>
                  <a:ext uri="{FF2B5EF4-FFF2-40B4-BE49-F238E27FC236}">
                    <a16:creationId xmlns:a16="http://schemas.microsoft.com/office/drawing/2014/main" id="{93334F66-7CE1-F10F-8ADA-76362F5634D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24BF09B1-2BCA-0C0C-13CA-76C93C5B3775}"/>
                </a:ext>
              </a:extLst>
            </p:cNvPr>
            <p:cNvGrpSpPr/>
            <p:nvPr/>
          </p:nvGrpSpPr>
          <p:grpSpPr>
            <a:xfrm>
              <a:off x="-1344006" y="6278644"/>
              <a:ext cx="5047732" cy="369332"/>
              <a:chOff x="1155193" y="5926574"/>
              <a:chExt cx="5047732" cy="369332"/>
            </a:xfrm>
          </p:grpSpPr>
          <p:sp>
            <p:nvSpPr>
              <p:cNvPr id="1340" name="TextBox 1339">
                <a:extLst>
                  <a:ext uri="{FF2B5EF4-FFF2-40B4-BE49-F238E27FC236}">
                    <a16:creationId xmlns:a16="http://schemas.microsoft.com/office/drawing/2014/main" id="{758C34B4-7D97-96C9-F997-E21663B159C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1" name="TextBox 1340">
                <a:extLst>
                  <a:ext uri="{FF2B5EF4-FFF2-40B4-BE49-F238E27FC236}">
                    <a16:creationId xmlns:a16="http://schemas.microsoft.com/office/drawing/2014/main" id="{BBD8054A-E001-D1A1-0239-6A0516A3632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2" name="TextBox 1341">
                <a:extLst>
                  <a:ext uri="{FF2B5EF4-FFF2-40B4-BE49-F238E27FC236}">
                    <a16:creationId xmlns:a16="http://schemas.microsoft.com/office/drawing/2014/main" id="{82AEFFDB-3460-D677-76DB-513AD71E461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3" name="TextBox 1342">
                <a:extLst>
                  <a:ext uri="{FF2B5EF4-FFF2-40B4-BE49-F238E27FC236}">
                    <a16:creationId xmlns:a16="http://schemas.microsoft.com/office/drawing/2014/main" id="{E3FE7275-DAE4-7ED2-1EEA-59F91E3EA5B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4" name="TextBox 1343">
                <a:extLst>
                  <a:ext uri="{FF2B5EF4-FFF2-40B4-BE49-F238E27FC236}">
                    <a16:creationId xmlns:a16="http://schemas.microsoft.com/office/drawing/2014/main" id="{F58589A0-C274-B376-F843-8CF375EC95A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5841561A-0B90-D42E-F53F-C5AF6C0F390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C205883-CD63-45C8-E93F-82C9B25D7780}"/>
                </a:ext>
              </a:extLst>
            </p:cNvPr>
            <p:cNvGrpSpPr/>
            <p:nvPr/>
          </p:nvGrpSpPr>
          <p:grpSpPr>
            <a:xfrm>
              <a:off x="3792858" y="4801316"/>
              <a:ext cx="5047732" cy="369332"/>
              <a:chOff x="1155193" y="5926574"/>
              <a:chExt cx="5047732" cy="369332"/>
            </a:xfrm>
          </p:grpSpPr>
          <p:sp>
            <p:nvSpPr>
              <p:cNvPr id="1334" name="TextBox 1333">
                <a:extLst>
                  <a:ext uri="{FF2B5EF4-FFF2-40B4-BE49-F238E27FC236}">
                    <a16:creationId xmlns:a16="http://schemas.microsoft.com/office/drawing/2014/main" id="{C80487E4-1EB7-2F94-5EC5-DCE40080A65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5" name="TextBox 1334">
                <a:extLst>
                  <a:ext uri="{FF2B5EF4-FFF2-40B4-BE49-F238E27FC236}">
                    <a16:creationId xmlns:a16="http://schemas.microsoft.com/office/drawing/2014/main" id="{A623D02B-1AF0-0B8E-4E39-869F404F78C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6" name="TextBox 1335">
                <a:extLst>
                  <a:ext uri="{FF2B5EF4-FFF2-40B4-BE49-F238E27FC236}">
                    <a16:creationId xmlns:a16="http://schemas.microsoft.com/office/drawing/2014/main" id="{2A8B9AD4-C465-952E-A414-253671BCCB3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7" name="TextBox 1336">
                <a:extLst>
                  <a:ext uri="{FF2B5EF4-FFF2-40B4-BE49-F238E27FC236}">
                    <a16:creationId xmlns:a16="http://schemas.microsoft.com/office/drawing/2014/main" id="{5C7A7C7E-E72B-1889-4DED-5DEF1FFC7F1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CE0C4B46-8E79-2AE4-09EE-057E3DD6ADC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9" name="TextBox 1338">
                <a:extLst>
                  <a:ext uri="{FF2B5EF4-FFF2-40B4-BE49-F238E27FC236}">
                    <a16:creationId xmlns:a16="http://schemas.microsoft.com/office/drawing/2014/main" id="{32BDD5BF-E4D8-882F-AE65-A4B6873BA98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E3DC9B2E-5E78-6224-7301-07552E3D2A9E}"/>
                </a:ext>
              </a:extLst>
            </p:cNvPr>
            <p:cNvGrpSpPr/>
            <p:nvPr/>
          </p:nvGrpSpPr>
          <p:grpSpPr>
            <a:xfrm>
              <a:off x="3784610" y="5170648"/>
              <a:ext cx="5047732" cy="369332"/>
              <a:chOff x="1155193" y="5926574"/>
              <a:chExt cx="5047732" cy="369332"/>
            </a:xfrm>
          </p:grpSpPr>
          <p:sp>
            <p:nvSpPr>
              <p:cNvPr id="1328" name="TextBox 1327">
                <a:extLst>
                  <a:ext uri="{FF2B5EF4-FFF2-40B4-BE49-F238E27FC236}">
                    <a16:creationId xmlns:a16="http://schemas.microsoft.com/office/drawing/2014/main" id="{08416AE6-FB03-E57B-0123-EB47D1CB6F7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9" name="TextBox 1328">
                <a:extLst>
                  <a:ext uri="{FF2B5EF4-FFF2-40B4-BE49-F238E27FC236}">
                    <a16:creationId xmlns:a16="http://schemas.microsoft.com/office/drawing/2014/main" id="{D5BADD25-B3AB-65D7-C290-628B2B7EFD8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18ACD11C-8FC0-148E-AE89-7FC98726B1B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1" name="TextBox 1330">
                <a:extLst>
                  <a:ext uri="{FF2B5EF4-FFF2-40B4-BE49-F238E27FC236}">
                    <a16:creationId xmlns:a16="http://schemas.microsoft.com/office/drawing/2014/main" id="{5C95CD05-32FD-5CD6-96AF-895CD834FD7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2" name="TextBox 1331">
                <a:extLst>
                  <a:ext uri="{FF2B5EF4-FFF2-40B4-BE49-F238E27FC236}">
                    <a16:creationId xmlns:a16="http://schemas.microsoft.com/office/drawing/2014/main" id="{BAE66785-6F87-2F89-2557-28B45D6D96D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3" name="TextBox 1332">
                <a:extLst>
                  <a:ext uri="{FF2B5EF4-FFF2-40B4-BE49-F238E27FC236}">
                    <a16:creationId xmlns:a16="http://schemas.microsoft.com/office/drawing/2014/main" id="{FE4DF7F2-3F65-F03E-FD41-CD03DE1FA94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A36C4887-2CC7-9B54-EF40-8E6246369419}"/>
                </a:ext>
              </a:extLst>
            </p:cNvPr>
            <p:cNvGrpSpPr/>
            <p:nvPr/>
          </p:nvGrpSpPr>
          <p:grpSpPr>
            <a:xfrm>
              <a:off x="3805688" y="5539980"/>
              <a:ext cx="5047732" cy="369332"/>
              <a:chOff x="1155193" y="5926574"/>
              <a:chExt cx="5047732" cy="369332"/>
            </a:xfrm>
          </p:grpSpPr>
          <p:sp>
            <p:nvSpPr>
              <p:cNvPr id="1322" name="TextBox 1321">
                <a:extLst>
                  <a:ext uri="{FF2B5EF4-FFF2-40B4-BE49-F238E27FC236}">
                    <a16:creationId xmlns:a16="http://schemas.microsoft.com/office/drawing/2014/main" id="{1F4F09FA-7F6C-8F6E-2AE8-3D2EE094A73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6A8A4D34-B911-2FB0-4F87-BBFB1D9B43F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4" name="TextBox 1323">
                <a:extLst>
                  <a:ext uri="{FF2B5EF4-FFF2-40B4-BE49-F238E27FC236}">
                    <a16:creationId xmlns:a16="http://schemas.microsoft.com/office/drawing/2014/main" id="{D8D1ED59-7F4A-D1A0-5D45-8DB90142BEB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6790D7DF-06FA-91ED-C436-2E6C255DD1E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D82C3AA4-D490-082E-8073-4CE0D8281BF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7" name="TextBox 1326">
                <a:extLst>
                  <a:ext uri="{FF2B5EF4-FFF2-40B4-BE49-F238E27FC236}">
                    <a16:creationId xmlns:a16="http://schemas.microsoft.com/office/drawing/2014/main" id="{7C0D2A47-E522-A120-8FD3-D804867B700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B519BAD7-3AF0-2BF3-57BB-7ED419950314}"/>
                </a:ext>
              </a:extLst>
            </p:cNvPr>
            <p:cNvGrpSpPr/>
            <p:nvPr/>
          </p:nvGrpSpPr>
          <p:grpSpPr>
            <a:xfrm>
              <a:off x="3784610" y="5909312"/>
              <a:ext cx="5047732" cy="369332"/>
              <a:chOff x="1155193" y="5926574"/>
              <a:chExt cx="5047732" cy="369332"/>
            </a:xfrm>
          </p:grpSpPr>
          <p:sp>
            <p:nvSpPr>
              <p:cNvPr id="1316" name="TextBox 1315">
                <a:extLst>
                  <a:ext uri="{FF2B5EF4-FFF2-40B4-BE49-F238E27FC236}">
                    <a16:creationId xmlns:a16="http://schemas.microsoft.com/office/drawing/2014/main" id="{526230DD-F71C-19D3-9983-4201839239D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2BCB23B3-DC4C-87F4-05C5-7B044684975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8" name="TextBox 1317">
                <a:extLst>
                  <a:ext uri="{FF2B5EF4-FFF2-40B4-BE49-F238E27FC236}">
                    <a16:creationId xmlns:a16="http://schemas.microsoft.com/office/drawing/2014/main" id="{F29EBE18-242F-F13E-77B6-E2918C980BA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22775A9C-5848-4758-7442-285F0E5C3BC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E328A706-E707-E151-F0CE-042C7C57C70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1" name="TextBox 1320">
                <a:extLst>
                  <a:ext uri="{FF2B5EF4-FFF2-40B4-BE49-F238E27FC236}">
                    <a16:creationId xmlns:a16="http://schemas.microsoft.com/office/drawing/2014/main" id="{6DAA6FAF-AE1D-3374-5CA8-91CF22E8D60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F10E143B-DC72-3621-CAB2-FF904006EDA5}"/>
                </a:ext>
              </a:extLst>
            </p:cNvPr>
            <p:cNvGrpSpPr/>
            <p:nvPr/>
          </p:nvGrpSpPr>
          <p:grpSpPr>
            <a:xfrm>
              <a:off x="3818518" y="4431984"/>
              <a:ext cx="5047732" cy="369332"/>
              <a:chOff x="1155193" y="5926574"/>
              <a:chExt cx="5047732" cy="369332"/>
            </a:xfrm>
          </p:grpSpPr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F7BA8813-EEFF-ACBA-3FBC-F3E8D469FEA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1" name="TextBox 1310">
                <a:extLst>
                  <a:ext uri="{FF2B5EF4-FFF2-40B4-BE49-F238E27FC236}">
                    <a16:creationId xmlns:a16="http://schemas.microsoft.com/office/drawing/2014/main" id="{9DC8AA3D-E1B5-50E5-4D12-D998BCD07D7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2" name="TextBox 1311">
                <a:extLst>
                  <a:ext uri="{FF2B5EF4-FFF2-40B4-BE49-F238E27FC236}">
                    <a16:creationId xmlns:a16="http://schemas.microsoft.com/office/drawing/2014/main" id="{A16EF506-4251-7C9B-9B4A-F801D190AD1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3" name="TextBox 1312">
                <a:extLst>
                  <a:ext uri="{FF2B5EF4-FFF2-40B4-BE49-F238E27FC236}">
                    <a16:creationId xmlns:a16="http://schemas.microsoft.com/office/drawing/2014/main" id="{023B59AE-18EE-FB6D-1A3C-ECBC9550D89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20E902F4-2F27-C58A-233F-1A54B56FA5B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5" name="TextBox 1314">
                <a:extLst>
                  <a:ext uri="{FF2B5EF4-FFF2-40B4-BE49-F238E27FC236}">
                    <a16:creationId xmlns:a16="http://schemas.microsoft.com/office/drawing/2014/main" id="{05FFA779-843D-8C25-3B47-F023EC6A87B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70DFB558-8D15-07FF-AE1B-6ACA4B3A0D31}"/>
                </a:ext>
              </a:extLst>
            </p:cNvPr>
            <p:cNvGrpSpPr/>
            <p:nvPr/>
          </p:nvGrpSpPr>
          <p:grpSpPr>
            <a:xfrm>
              <a:off x="3776362" y="6278644"/>
              <a:ext cx="5047732" cy="369332"/>
              <a:chOff x="1155193" y="5926574"/>
              <a:chExt cx="5047732" cy="369332"/>
            </a:xfrm>
          </p:grpSpPr>
          <p:sp>
            <p:nvSpPr>
              <p:cNvPr id="1304" name="TextBox 1303">
                <a:extLst>
                  <a:ext uri="{FF2B5EF4-FFF2-40B4-BE49-F238E27FC236}">
                    <a16:creationId xmlns:a16="http://schemas.microsoft.com/office/drawing/2014/main" id="{56754129-8F9C-CC53-B53A-BC45C5337F9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5" name="TextBox 1304">
                <a:extLst>
                  <a:ext uri="{FF2B5EF4-FFF2-40B4-BE49-F238E27FC236}">
                    <a16:creationId xmlns:a16="http://schemas.microsoft.com/office/drawing/2014/main" id="{60FC00FB-FEFA-027D-991B-989818CD225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F3F980EB-0267-948C-8B52-12F2A7A9330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7" name="TextBox 1306">
                <a:extLst>
                  <a:ext uri="{FF2B5EF4-FFF2-40B4-BE49-F238E27FC236}">
                    <a16:creationId xmlns:a16="http://schemas.microsoft.com/office/drawing/2014/main" id="{3FBE5A3C-18E3-B9F8-E832-03AFFC36818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8" name="TextBox 1307">
                <a:extLst>
                  <a:ext uri="{FF2B5EF4-FFF2-40B4-BE49-F238E27FC236}">
                    <a16:creationId xmlns:a16="http://schemas.microsoft.com/office/drawing/2014/main" id="{065CA271-16C4-AC94-9F7A-9114A4B6548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9" name="TextBox 1308">
                <a:extLst>
                  <a:ext uri="{FF2B5EF4-FFF2-40B4-BE49-F238E27FC236}">
                    <a16:creationId xmlns:a16="http://schemas.microsoft.com/office/drawing/2014/main" id="{2CBA5699-7566-DE7A-0C04-1D4A328BCF3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2E97836F-8172-2EC7-637D-262857CFA98D}"/>
                </a:ext>
              </a:extLst>
            </p:cNvPr>
            <p:cNvGrpSpPr/>
            <p:nvPr/>
          </p:nvGrpSpPr>
          <p:grpSpPr>
            <a:xfrm>
              <a:off x="8892573" y="2585324"/>
              <a:ext cx="5047732" cy="369332"/>
              <a:chOff x="1155193" y="5926574"/>
              <a:chExt cx="5047732" cy="369332"/>
            </a:xfrm>
          </p:grpSpPr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03E6DA33-FC11-3490-FFE9-654C9F6561F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532A1C9A-D50C-CD57-A811-551257A2086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0" name="TextBox 1299">
                <a:extLst>
                  <a:ext uri="{FF2B5EF4-FFF2-40B4-BE49-F238E27FC236}">
                    <a16:creationId xmlns:a16="http://schemas.microsoft.com/office/drawing/2014/main" id="{D1BCD1F6-A9FE-5FB0-1B6E-175B63EEB21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D5F36F6F-D792-601B-16D6-8E58BB23269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6A06EB31-4492-BEBA-EBD5-6349EC3B988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3" name="TextBox 1302">
                <a:extLst>
                  <a:ext uri="{FF2B5EF4-FFF2-40B4-BE49-F238E27FC236}">
                    <a16:creationId xmlns:a16="http://schemas.microsoft.com/office/drawing/2014/main" id="{9CBC62DF-F89E-9EFC-20D9-3B96AE555CC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07DC5925-AC5B-E870-A3C7-504FCFD2A6B7}"/>
                </a:ext>
              </a:extLst>
            </p:cNvPr>
            <p:cNvGrpSpPr/>
            <p:nvPr/>
          </p:nvGrpSpPr>
          <p:grpSpPr>
            <a:xfrm>
              <a:off x="8884325" y="2954656"/>
              <a:ext cx="5047732" cy="369332"/>
              <a:chOff x="1155193" y="5926574"/>
              <a:chExt cx="5047732" cy="369332"/>
            </a:xfrm>
          </p:grpSpPr>
          <p:sp>
            <p:nvSpPr>
              <p:cNvPr id="1292" name="TextBox 1291">
                <a:extLst>
                  <a:ext uri="{FF2B5EF4-FFF2-40B4-BE49-F238E27FC236}">
                    <a16:creationId xmlns:a16="http://schemas.microsoft.com/office/drawing/2014/main" id="{E7658180-49B4-B7E5-AE5D-D917F6FE02F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AA30A7F8-F5B6-A42C-423E-145A248DCE9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4" name="TextBox 1293">
                <a:extLst>
                  <a:ext uri="{FF2B5EF4-FFF2-40B4-BE49-F238E27FC236}">
                    <a16:creationId xmlns:a16="http://schemas.microsoft.com/office/drawing/2014/main" id="{CF1FBCA2-68E7-9FF7-013B-2C4A1365EBE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5" name="TextBox 1294">
                <a:extLst>
                  <a:ext uri="{FF2B5EF4-FFF2-40B4-BE49-F238E27FC236}">
                    <a16:creationId xmlns:a16="http://schemas.microsoft.com/office/drawing/2014/main" id="{CF62222D-A4E2-F8C9-D514-71573665808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22EA3AF-25E1-6C65-E061-6A83C6922A0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7" name="TextBox 1296">
                <a:extLst>
                  <a:ext uri="{FF2B5EF4-FFF2-40B4-BE49-F238E27FC236}">
                    <a16:creationId xmlns:a16="http://schemas.microsoft.com/office/drawing/2014/main" id="{BF7E90CC-69B3-D09D-A970-D04AF91E00E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2" name="Group 801">
              <a:extLst>
                <a:ext uri="{FF2B5EF4-FFF2-40B4-BE49-F238E27FC236}">
                  <a16:creationId xmlns:a16="http://schemas.microsoft.com/office/drawing/2014/main" id="{2302D8A6-0127-6F70-5188-11A6E4DBBB5B}"/>
                </a:ext>
              </a:extLst>
            </p:cNvPr>
            <p:cNvGrpSpPr/>
            <p:nvPr/>
          </p:nvGrpSpPr>
          <p:grpSpPr>
            <a:xfrm>
              <a:off x="8905403" y="3323988"/>
              <a:ext cx="5047732" cy="369332"/>
              <a:chOff x="1155193" y="5926574"/>
              <a:chExt cx="5047732" cy="369332"/>
            </a:xfrm>
          </p:grpSpPr>
          <p:sp>
            <p:nvSpPr>
              <p:cNvPr id="1286" name="TextBox 1285">
                <a:extLst>
                  <a:ext uri="{FF2B5EF4-FFF2-40B4-BE49-F238E27FC236}">
                    <a16:creationId xmlns:a16="http://schemas.microsoft.com/office/drawing/2014/main" id="{7D04B106-6139-0AC3-7DC3-84A1170A9CA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21B1DBFD-D582-63B2-75E7-14BBAB943CD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83B9DF24-C5AF-B3C9-E0A5-D238F8CCCED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66D53060-6C43-9820-4341-C1D05C2F2FE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013F63F-DF64-C617-3EB7-CA5253C1577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91" name="TextBox 1290">
                <a:extLst>
                  <a:ext uri="{FF2B5EF4-FFF2-40B4-BE49-F238E27FC236}">
                    <a16:creationId xmlns:a16="http://schemas.microsoft.com/office/drawing/2014/main" id="{FD22E340-2E6C-FD37-D265-2D407C8FC66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2977253D-0628-0604-6915-FE2F90975F9E}"/>
                </a:ext>
              </a:extLst>
            </p:cNvPr>
            <p:cNvGrpSpPr/>
            <p:nvPr/>
          </p:nvGrpSpPr>
          <p:grpSpPr>
            <a:xfrm>
              <a:off x="8884325" y="3693320"/>
              <a:ext cx="5047732" cy="369332"/>
              <a:chOff x="1155193" y="5926574"/>
              <a:chExt cx="5047732" cy="369332"/>
            </a:xfrm>
          </p:grpSpPr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7884B643-FBC9-A0FD-9F08-003C0F5F644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1" name="TextBox 1280">
                <a:extLst>
                  <a:ext uri="{FF2B5EF4-FFF2-40B4-BE49-F238E27FC236}">
                    <a16:creationId xmlns:a16="http://schemas.microsoft.com/office/drawing/2014/main" id="{61A04F71-A299-E1D9-49F2-6B7D947B877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2" name="TextBox 1281">
                <a:extLst>
                  <a:ext uri="{FF2B5EF4-FFF2-40B4-BE49-F238E27FC236}">
                    <a16:creationId xmlns:a16="http://schemas.microsoft.com/office/drawing/2014/main" id="{352821C5-C484-580E-D726-271421354A8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3" name="TextBox 1282">
                <a:extLst>
                  <a:ext uri="{FF2B5EF4-FFF2-40B4-BE49-F238E27FC236}">
                    <a16:creationId xmlns:a16="http://schemas.microsoft.com/office/drawing/2014/main" id="{D23DA3A0-B106-1C03-9896-A53FE50E296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5C5399E7-BB3B-1797-E612-3E582B9D031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5" name="TextBox 1284">
                <a:extLst>
                  <a:ext uri="{FF2B5EF4-FFF2-40B4-BE49-F238E27FC236}">
                    <a16:creationId xmlns:a16="http://schemas.microsoft.com/office/drawing/2014/main" id="{B9F7158E-D399-91CD-9E2C-B1DA1995779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4" name="Group 803">
              <a:extLst>
                <a:ext uri="{FF2B5EF4-FFF2-40B4-BE49-F238E27FC236}">
                  <a16:creationId xmlns:a16="http://schemas.microsoft.com/office/drawing/2014/main" id="{69FCFB78-422C-FB59-6CEE-986C235757ED}"/>
                </a:ext>
              </a:extLst>
            </p:cNvPr>
            <p:cNvGrpSpPr/>
            <p:nvPr/>
          </p:nvGrpSpPr>
          <p:grpSpPr>
            <a:xfrm>
              <a:off x="8918233" y="2215992"/>
              <a:ext cx="5047732" cy="369332"/>
              <a:chOff x="1155193" y="5926574"/>
              <a:chExt cx="5047732" cy="369332"/>
            </a:xfrm>
          </p:grpSpPr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A17DB698-39C4-5BF0-D6E7-E126680BE61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5" name="TextBox 1274">
                <a:extLst>
                  <a:ext uri="{FF2B5EF4-FFF2-40B4-BE49-F238E27FC236}">
                    <a16:creationId xmlns:a16="http://schemas.microsoft.com/office/drawing/2014/main" id="{20ACBC4F-D2A8-3DFF-9711-DC4F41F0F99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6" name="TextBox 1275">
                <a:extLst>
                  <a:ext uri="{FF2B5EF4-FFF2-40B4-BE49-F238E27FC236}">
                    <a16:creationId xmlns:a16="http://schemas.microsoft.com/office/drawing/2014/main" id="{A1BE4BD7-450F-648D-18C0-A9E2AE462BF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7" name="TextBox 1276">
                <a:extLst>
                  <a:ext uri="{FF2B5EF4-FFF2-40B4-BE49-F238E27FC236}">
                    <a16:creationId xmlns:a16="http://schemas.microsoft.com/office/drawing/2014/main" id="{F14A1DB6-9568-C3C6-A902-1BA7E03CEA3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8" name="TextBox 1277">
                <a:extLst>
                  <a:ext uri="{FF2B5EF4-FFF2-40B4-BE49-F238E27FC236}">
                    <a16:creationId xmlns:a16="http://schemas.microsoft.com/office/drawing/2014/main" id="{E7C48886-8392-F89F-2440-9B72DE557ED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9" name="TextBox 1278">
                <a:extLst>
                  <a:ext uri="{FF2B5EF4-FFF2-40B4-BE49-F238E27FC236}">
                    <a16:creationId xmlns:a16="http://schemas.microsoft.com/office/drawing/2014/main" id="{C0AB0B65-13BE-15E5-5671-1D646A8EFC9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5" name="Group 804">
              <a:extLst>
                <a:ext uri="{FF2B5EF4-FFF2-40B4-BE49-F238E27FC236}">
                  <a16:creationId xmlns:a16="http://schemas.microsoft.com/office/drawing/2014/main" id="{15D6AD0E-0218-020F-E3F1-3312FCC67A26}"/>
                </a:ext>
              </a:extLst>
            </p:cNvPr>
            <p:cNvGrpSpPr/>
            <p:nvPr/>
          </p:nvGrpSpPr>
          <p:grpSpPr>
            <a:xfrm>
              <a:off x="8876077" y="4062652"/>
              <a:ext cx="5047732" cy="369332"/>
              <a:chOff x="1155193" y="5926574"/>
              <a:chExt cx="5047732" cy="369332"/>
            </a:xfrm>
          </p:grpSpPr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AD3C24A3-95AD-9626-CDF2-32A98321C4D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9" name="TextBox 1268">
                <a:extLst>
                  <a:ext uri="{FF2B5EF4-FFF2-40B4-BE49-F238E27FC236}">
                    <a16:creationId xmlns:a16="http://schemas.microsoft.com/office/drawing/2014/main" id="{A8EA03D4-1A81-60A3-AC3B-D0BCA1E4EAC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0" name="TextBox 1269">
                <a:extLst>
                  <a:ext uri="{FF2B5EF4-FFF2-40B4-BE49-F238E27FC236}">
                    <a16:creationId xmlns:a16="http://schemas.microsoft.com/office/drawing/2014/main" id="{5F103666-C498-B524-0DB2-181FBABDC3B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1" name="TextBox 1270">
                <a:extLst>
                  <a:ext uri="{FF2B5EF4-FFF2-40B4-BE49-F238E27FC236}">
                    <a16:creationId xmlns:a16="http://schemas.microsoft.com/office/drawing/2014/main" id="{FD7120E1-E059-32E7-F4F1-4186075A365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D855DBD4-119D-01B8-DA6A-4A9E0A4E7F4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3" name="TextBox 1272">
                <a:extLst>
                  <a:ext uri="{FF2B5EF4-FFF2-40B4-BE49-F238E27FC236}">
                    <a16:creationId xmlns:a16="http://schemas.microsoft.com/office/drawing/2014/main" id="{7B437AA6-D960-DED9-A3A2-04A68F11C62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9BFE3500-A6EA-534D-B163-29AEC0C3D016}"/>
                </a:ext>
              </a:extLst>
            </p:cNvPr>
            <p:cNvGrpSpPr/>
            <p:nvPr/>
          </p:nvGrpSpPr>
          <p:grpSpPr>
            <a:xfrm>
              <a:off x="8965209" y="369332"/>
              <a:ext cx="5047732" cy="369332"/>
              <a:chOff x="1155193" y="5926574"/>
              <a:chExt cx="5047732" cy="369332"/>
            </a:xfrm>
          </p:grpSpPr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8037656E-73C7-81D3-5E7A-1971DF44B05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3" name="TextBox 1262">
                <a:extLst>
                  <a:ext uri="{FF2B5EF4-FFF2-40B4-BE49-F238E27FC236}">
                    <a16:creationId xmlns:a16="http://schemas.microsoft.com/office/drawing/2014/main" id="{5829F9A3-895A-6A20-9003-F436A15BD59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4" name="TextBox 1263">
                <a:extLst>
                  <a:ext uri="{FF2B5EF4-FFF2-40B4-BE49-F238E27FC236}">
                    <a16:creationId xmlns:a16="http://schemas.microsoft.com/office/drawing/2014/main" id="{289B65EB-FE4E-8663-5023-5C6B7C52390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5" name="TextBox 1264">
                <a:extLst>
                  <a:ext uri="{FF2B5EF4-FFF2-40B4-BE49-F238E27FC236}">
                    <a16:creationId xmlns:a16="http://schemas.microsoft.com/office/drawing/2014/main" id="{6364F689-EE96-6FF9-E76A-3175883E23F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6" name="TextBox 1265">
                <a:extLst>
                  <a:ext uri="{FF2B5EF4-FFF2-40B4-BE49-F238E27FC236}">
                    <a16:creationId xmlns:a16="http://schemas.microsoft.com/office/drawing/2014/main" id="{5C51156C-59F2-9D33-AA8A-BA8ADA23F39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7" name="TextBox 1266">
                <a:extLst>
                  <a:ext uri="{FF2B5EF4-FFF2-40B4-BE49-F238E27FC236}">
                    <a16:creationId xmlns:a16="http://schemas.microsoft.com/office/drawing/2014/main" id="{7CEA676C-42D0-AFC5-6BA2-B708729A0D2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56272619-7E9C-8A7D-0163-A4D22499A2D6}"/>
                </a:ext>
              </a:extLst>
            </p:cNvPr>
            <p:cNvGrpSpPr/>
            <p:nvPr/>
          </p:nvGrpSpPr>
          <p:grpSpPr>
            <a:xfrm>
              <a:off x="8956961" y="738664"/>
              <a:ext cx="5047732" cy="369332"/>
              <a:chOff x="1155193" y="5926574"/>
              <a:chExt cx="5047732" cy="369332"/>
            </a:xfrm>
          </p:grpSpPr>
          <p:sp>
            <p:nvSpPr>
              <p:cNvPr id="1256" name="TextBox 1255">
                <a:extLst>
                  <a:ext uri="{FF2B5EF4-FFF2-40B4-BE49-F238E27FC236}">
                    <a16:creationId xmlns:a16="http://schemas.microsoft.com/office/drawing/2014/main" id="{D1B830EC-D1FF-5B66-BF45-BEDAB0C7F98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7" name="TextBox 1256">
                <a:extLst>
                  <a:ext uri="{FF2B5EF4-FFF2-40B4-BE49-F238E27FC236}">
                    <a16:creationId xmlns:a16="http://schemas.microsoft.com/office/drawing/2014/main" id="{651B01D9-4D94-AA5E-BF19-9EE639D995D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8" name="TextBox 1257">
                <a:extLst>
                  <a:ext uri="{FF2B5EF4-FFF2-40B4-BE49-F238E27FC236}">
                    <a16:creationId xmlns:a16="http://schemas.microsoft.com/office/drawing/2014/main" id="{DA01FD13-5B90-4757-542D-8651256BA42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9" name="TextBox 1258">
                <a:extLst>
                  <a:ext uri="{FF2B5EF4-FFF2-40B4-BE49-F238E27FC236}">
                    <a16:creationId xmlns:a16="http://schemas.microsoft.com/office/drawing/2014/main" id="{70FECB43-C074-2D35-3D95-ECBB5616D78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0" name="TextBox 1259">
                <a:extLst>
                  <a:ext uri="{FF2B5EF4-FFF2-40B4-BE49-F238E27FC236}">
                    <a16:creationId xmlns:a16="http://schemas.microsoft.com/office/drawing/2014/main" id="{7C7514E4-6780-8EF1-AEF9-F9494C9BBE0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1" name="TextBox 1260">
                <a:extLst>
                  <a:ext uri="{FF2B5EF4-FFF2-40B4-BE49-F238E27FC236}">
                    <a16:creationId xmlns:a16="http://schemas.microsoft.com/office/drawing/2014/main" id="{BD9314FC-CFFA-0274-C8E1-480098FB134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34FEE6C-6558-6886-EA98-D2B8F2893E63}"/>
                </a:ext>
              </a:extLst>
            </p:cNvPr>
            <p:cNvGrpSpPr/>
            <p:nvPr/>
          </p:nvGrpSpPr>
          <p:grpSpPr>
            <a:xfrm>
              <a:off x="8978039" y="1107996"/>
              <a:ext cx="5047732" cy="369332"/>
              <a:chOff x="1155193" y="5926574"/>
              <a:chExt cx="5047732" cy="369332"/>
            </a:xfrm>
          </p:grpSpPr>
          <p:sp>
            <p:nvSpPr>
              <p:cNvPr id="1250" name="TextBox 1249">
                <a:extLst>
                  <a:ext uri="{FF2B5EF4-FFF2-40B4-BE49-F238E27FC236}">
                    <a16:creationId xmlns:a16="http://schemas.microsoft.com/office/drawing/2014/main" id="{410BA535-BE4B-D30B-D106-56E0B5543F0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AED4EF7B-18A7-00CB-536A-4EFBE40075D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2" name="TextBox 1251">
                <a:extLst>
                  <a:ext uri="{FF2B5EF4-FFF2-40B4-BE49-F238E27FC236}">
                    <a16:creationId xmlns:a16="http://schemas.microsoft.com/office/drawing/2014/main" id="{FD41A4FF-8CDD-A152-6321-1BB1ABA2507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3" name="TextBox 1252">
                <a:extLst>
                  <a:ext uri="{FF2B5EF4-FFF2-40B4-BE49-F238E27FC236}">
                    <a16:creationId xmlns:a16="http://schemas.microsoft.com/office/drawing/2014/main" id="{4F9C4319-BB3F-2572-791C-E4BAF81F097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4" name="TextBox 1253">
                <a:extLst>
                  <a:ext uri="{FF2B5EF4-FFF2-40B4-BE49-F238E27FC236}">
                    <a16:creationId xmlns:a16="http://schemas.microsoft.com/office/drawing/2014/main" id="{3AE390CE-298A-E883-C24E-CA4DCA3EC43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5" name="TextBox 1254">
                <a:extLst>
                  <a:ext uri="{FF2B5EF4-FFF2-40B4-BE49-F238E27FC236}">
                    <a16:creationId xmlns:a16="http://schemas.microsoft.com/office/drawing/2014/main" id="{39BC0792-38F7-2B31-1D7A-C13686C8CE2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9" name="Group 808">
              <a:extLst>
                <a:ext uri="{FF2B5EF4-FFF2-40B4-BE49-F238E27FC236}">
                  <a16:creationId xmlns:a16="http://schemas.microsoft.com/office/drawing/2014/main" id="{542EC268-473D-092C-C5FA-808CFA4C4418}"/>
                </a:ext>
              </a:extLst>
            </p:cNvPr>
            <p:cNvGrpSpPr/>
            <p:nvPr/>
          </p:nvGrpSpPr>
          <p:grpSpPr>
            <a:xfrm>
              <a:off x="8956961" y="1477328"/>
              <a:ext cx="5047732" cy="369332"/>
              <a:chOff x="1155193" y="5926574"/>
              <a:chExt cx="5047732" cy="369332"/>
            </a:xfrm>
          </p:grpSpPr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0852C251-2BF4-8DBD-01F5-11D96B5AE0E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868C2016-8642-1DBE-B9B8-727B5EECDF0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E6C9EE48-A729-ABCC-DD41-A9223015BA2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7" name="TextBox 1246">
                <a:extLst>
                  <a:ext uri="{FF2B5EF4-FFF2-40B4-BE49-F238E27FC236}">
                    <a16:creationId xmlns:a16="http://schemas.microsoft.com/office/drawing/2014/main" id="{794BB7B2-EC15-C126-9A04-C9BF53F3017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8" name="TextBox 1247">
                <a:extLst>
                  <a:ext uri="{FF2B5EF4-FFF2-40B4-BE49-F238E27FC236}">
                    <a16:creationId xmlns:a16="http://schemas.microsoft.com/office/drawing/2014/main" id="{38706708-0741-EC5D-D6A9-DE05B31F8D6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9" name="TextBox 1248">
                <a:extLst>
                  <a:ext uri="{FF2B5EF4-FFF2-40B4-BE49-F238E27FC236}">
                    <a16:creationId xmlns:a16="http://schemas.microsoft.com/office/drawing/2014/main" id="{099D8107-081C-8867-C702-F5476E195A9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EDD3DF41-B908-399D-3450-59C9EEB60491}"/>
                </a:ext>
              </a:extLst>
            </p:cNvPr>
            <p:cNvGrpSpPr/>
            <p:nvPr/>
          </p:nvGrpSpPr>
          <p:grpSpPr>
            <a:xfrm>
              <a:off x="8990869" y="0"/>
              <a:ext cx="5047732" cy="369332"/>
              <a:chOff x="1155193" y="5926574"/>
              <a:chExt cx="5047732" cy="369332"/>
            </a:xfrm>
          </p:grpSpPr>
          <p:sp>
            <p:nvSpPr>
              <p:cNvPr id="1238" name="TextBox 1237">
                <a:extLst>
                  <a:ext uri="{FF2B5EF4-FFF2-40B4-BE49-F238E27FC236}">
                    <a16:creationId xmlns:a16="http://schemas.microsoft.com/office/drawing/2014/main" id="{56F1428A-33ED-5EE9-C86D-CB86827F9AD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9" name="TextBox 1238">
                <a:extLst>
                  <a:ext uri="{FF2B5EF4-FFF2-40B4-BE49-F238E27FC236}">
                    <a16:creationId xmlns:a16="http://schemas.microsoft.com/office/drawing/2014/main" id="{E35342A7-E95B-F30D-9921-537B6569D97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0" name="TextBox 1239">
                <a:extLst>
                  <a:ext uri="{FF2B5EF4-FFF2-40B4-BE49-F238E27FC236}">
                    <a16:creationId xmlns:a16="http://schemas.microsoft.com/office/drawing/2014/main" id="{CFC75692-EB5F-D446-A367-E30BC2CD1A4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80C386D2-A11D-6436-A373-398AC0E56FD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78C9E3FC-9B7E-BBCD-219C-ECFA73B4745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3" name="TextBox 1242">
                <a:extLst>
                  <a:ext uri="{FF2B5EF4-FFF2-40B4-BE49-F238E27FC236}">
                    <a16:creationId xmlns:a16="http://schemas.microsoft.com/office/drawing/2014/main" id="{750D0823-F87C-D734-FBB2-60B7812E2D2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726545B2-099C-2E91-E938-033FBBE6ACA2}"/>
                </a:ext>
              </a:extLst>
            </p:cNvPr>
            <p:cNvGrpSpPr/>
            <p:nvPr/>
          </p:nvGrpSpPr>
          <p:grpSpPr>
            <a:xfrm>
              <a:off x="8948713" y="1846660"/>
              <a:ext cx="5047732" cy="369332"/>
              <a:chOff x="1155193" y="5926574"/>
              <a:chExt cx="5047732" cy="369332"/>
            </a:xfrm>
          </p:grpSpPr>
          <p:sp>
            <p:nvSpPr>
              <p:cNvPr id="1232" name="TextBox 1231">
                <a:extLst>
                  <a:ext uri="{FF2B5EF4-FFF2-40B4-BE49-F238E27FC236}">
                    <a16:creationId xmlns:a16="http://schemas.microsoft.com/office/drawing/2014/main" id="{5915E152-861C-D48E-D0C4-E4727D64E74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3" name="TextBox 1232">
                <a:extLst>
                  <a:ext uri="{FF2B5EF4-FFF2-40B4-BE49-F238E27FC236}">
                    <a16:creationId xmlns:a16="http://schemas.microsoft.com/office/drawing/2014/main" id="{F9BE7BF8-16E1-0BD2-1691-BC505B03A1B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4" name="TextBox 1233">
                <a:extLst>
                  <a:ext uri="{FF2B5EF4-FFF2-40B4-BE49-F238E27FC236}">
                    <a16:creationId xmlns:a16="http://schemas.microsoft.com/office/drawing/2014/main" id="{ADFCFA12-8B2B-8276-55D3-093BEE61BF6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5" name="TextBox 1234">
                <a:extLst>
                  <a:ext uri="{FF2B5EF4-FFF2-40B4-BE49-F238E27FC236}">
                    <a16:creationId xmlns:a16="http://schemas.microsoft.com/office/drawing/2014/main" id="{B5DB42C3-D473-4270-077C-E21C6C1F94A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6" name="TextBox 1235">
                <a:extLst>
                  <a:ext uri="{FF2B5EF4-FFF2-40B4-BE49-F238E27FC236}">
                    <a16:creationId xmlns:a16="http://schemas.microsoft.com/office/drawing/2014/main" id="{7F6CC3DF-CA84-84A7-6E8C-1F99DC04050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7" name="TextBox 1236">
                <a:extLst>
                  <a:ext uri="{FF2B5EF4-FFF2-40B4-BE49-F238E27FC236}">
                    <a16:creationId xmlns:a16="http://schemas.microsoft.com/office/drawing/2014/main" id="{15006DA0-1F62-1D62-97EF-67EDA43DA0D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2" name="Group 811">
              <a:extLst>
                <a:ext uri="{FF2B5EF4-FFF2-40B4-BE49-F238E27FC236}">
                  <a16:creationId xmlns:a16="http://schemas.microsoft.com/office/drawing/2014/main" id="{A9AE8092-F025-3533-69DA-E43F5AD1AF35}"/>
                </a:ext>
              </a:extLst>
            </p:cNvPr>
            <p:cNvGrpSpPr/>
            <p:nvPr/>
          </p:nvGrpSpPr>
          <p:grpSpPr>
            <a:xfrm>
              <a:off x="8848838" y="4801316"/>
              <a:ext cx="5047732" cy="369332"/>
              <a:chOff x="1155193" y="5926574"/>
              <a:chExt cx="5047732" cy="369332"/>
            </a:xfrm>
          </p:grpSpPr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FFC6BDC3-4182-64FF-61E3-6C90DD6F77E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0EA1238-07F8-7826-AB30-384194E87AC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8" name="TextBox 1227">
                <a:extLst>
                  <a:ext uri="{FF2B5EF4-FFF2-40B4-BE49-F238E27FC236}">
                    <a16:creationId xmlns:a16="http://schemas.microsoft.com/office/drawing/2014/main" id="{F6C3D762-CDFC-9A9A-CF77-B418D9A4E00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9" name="TextBox 1228">
                <a:extLst>
                  <a:ext uri="{FF2B5EF4-FFF2-40B4-BE49-F238E27FC236}">
                    <a16:creationId xmlns:a16="http://schemas.microsoft.com/office/drawing/2014/main" id="{CCAEF998-AAD1-5A0D-8B47-3643D635156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0" name="TextBox 1229">
                <a:extLst>
                  <a:ext uri="{FF2B5EF4-FFF2-40B4-BE49-F238E27FC236}">
                    <a16:creationId xmlns:a16="http://schemas.microsoft.com/office/drawing/2014/main" id="{8C2966A5-0062-83BB-BF5C-759F6B621B4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31" name="TextBox 1230">
                <a:extLst>
                  <a:ext uri="{FF2B5EF4-FFF2-40B4-BE49-F238E27FC236}">
                    <a16:creationId xmlns:a16="http://schemas.microsoft.com/office/drawing/2014/main" id="{4A678470-780D-89B6-2DC4-9CC4929D54E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0C90334C-FF52-E642-0D25-045E1B00676C}"/>
                </a:ext>
              </a:extLst>
            </p:cNvPr>
            <p:cNvGrpSpPr/>
            <p:nvPr/>
          </p:nvGrpSpPr>
          <p:grpSpPr>
            <a:xfrm>
              <a:off x="8840590" y="5170648"/>
              <a:ext cx="5047732" cy="369332"/>
              <a:chOff x="1155193" y="5926574"/>
              <a:chExt cx="5047732" cy="369332"/>
            </a:xfrm>
          </p:grpSpPr>
          <p:sp>
            <p:nvSpPr>
              <p:cNvPr id="1220" name="TextBox 1219">
                <a:extLst>
                  <a:ext uri="{FF2B5EF4-FFF2-40B4-BE49-F238E27FC236}">
                    <a16:creationId xmlns:a16="http://schemas.microsoft.com/office/drawing/2014/main" id="{38EE8943-3287-35E5-1B39-EE5CC1C4C9A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1" name="TextBox 1220">
                <a:extLst>
                  <a:ext uri="{FF2B5EF4-FFF2-40B4-BE49-F238E27FC236}">
                    <a16:creationId xmlns:a16="http://schemas.microsoft.com/office/drawing/2014/main" id="{BF894CDD-C259-E00B-DBC6-33D393E7309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2" name="TextBox 1221">
                <a:extLst>
                  <a:ext uri="{FF2B5EF4-FFF2-40B4-BE49-F238E27FC236}">
                    <a16:creationId xmlns:a16="http://schemas.microsoft.com/office/drawing/2014/main" id="{694A5EAF-B0B7-F86A-F8ED-804E30F603B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56EF0855-73EC-559B-2BC4-388AFFBD044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4" name="TextBox 1223">
                <a:extLst>
                  <a:ext uri="{FF2B5EF4-FFF2-40B4-BE49-F238E27FC236}">
                    <a16:creationId xmlns:a16="http://schemas.microsoft.com/office/drawing/2014/main" id="{32109324-8747-0206-B8C0-4C333A8BC83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5" name="TextBox 1224">
                <a:extLst>
                  <a:ext uri="{FF2B5EF4-FFF2-40B4-BE49-F238E27FC236}">
                    <a16:creationId xmlns:a16="http://schemas.microsoft.com/office/drawing/2014/main" id="{CC394878-26A9-8BAF-6A37-D50F6C474F7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D031B764-3D1D-8B14-1D69-17C5268D7B2C}"/>
                </a:ext>
              </a:extLst>
            </p:cNvPr>
            <p:cNvGrpSpPr/>
            <p:nvPr/>
          </p:nvGrpSpPr>
          <p:grpSpPr>
            <a:xfrm>
              <a:off x="8861668" y="5539980"/>
              <a:ext cx="5047732" cy="369332"/>
              <a:chOff x="1155193" y="5926574"/>
              <a:chExt cx="5047732" cy="369332"/>
            </a:xfrm>
          </p:grpSpPr>
          <p:sp>
            <p:nvSpPr>
              <p:cNvPr id="1214" name="TextBox 1213">
                <a:extLst>
                  <a:ext uri="{FF2B5EF4-FFF2-40B4-BE49-F238E27FC236}">
                    <a16:creationId xmlns:a16="http://schemas.microsoft.com/office/drawing/2014/main" id="{A3732C0F-F22A-8DF1-6426-4207EA57E8B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5" name="TextBox 1214">
                <a:extLst>
                  <a:ext uri="{FF2B5EF4-FFF2-40B4-BE49-F238E27FC236}">
                    <a16:creationId xmlns:a16="http://schemas.microsoft.com/office/drawing/2014/main" id="{53313D79-42D5-C7C1-30E6-A344CFB872B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3E24D56C-949C-3C99-1C9D-5F4A9B9AA22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CCBF545D-7190-4E17-388B-EDD1F29E7D1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8" name="TextBox 1217">
                <a:extLst>
                  <a:ext uri="{FF2B5EF4-FFF2-40B4-BE49-F238E27FC236}">
                    <a16:creationId xmlns:a16="http://schemas.microsoft.com/office/drawing/2014/main" id="{5BF7B2E9-1557-BBC2-6CF9-35DA9230EB9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03747FF4-5C60-888E-4F55-19AE898D619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3E5E5201-2830-2F02-EEC2-97ED32B34795}"/>
                </a:ext>
              </a:extLst>
            </p:cNvPr>
            <p:cNvGrpSpPr/>
            <p:nvPr/>
          </p:nvGrpSpPr>
          <p:grpSpPr>
            <a:xfrm>
              <a:off x="8840590" y="5909312"/>
              <a:ext cx="5047732" cy="369332"/>
              <a:chOff x="1155193" y="5926574"/>
              <a:chExt cx="5047732" cy="369332"/>
            </a:xfrm>
          </p:grpSpPr>
          <p:sp>
            <p:nvSpPr>
              <p:cNvPr id="1208" name="TextBox 1207">
                <a:extLst>
                  <a:ext uri="{FF2B5EF4-FFF2-40B4-BE49-F238E27FC236}">
                    <a16:creationId xmlns:a16="http://schemas.microsoft.com/office/drawing/2014/main" id="{7C3BF4C7-7147-35DC-FCE8-24AB507D569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9" name="TextBox 1208">
                <a:extLst>
                  <a:ext uri="{FF2B5EF4-FFF2-40B4-BE49-F238E27FC236}">
                    <a16:creationId xmlns:a16="http://schemas.microsoft.com/office/drawing/2014/main" id="{0562FBD0-FAC1-7906-97E3-114EE9305D8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0" name="TextBox 1209">
                <a:extLst>
                  <a:ext uri="{FF2B5EF4-FFF2-40B4-BE49-F238E27FC236}">
                    <a16:creationId xmlns:a16="http://schemas.microsoft.com/office/drawing/2014/main" id="{3C123E00-8773-71ED-FBE9-1A330C78ACE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1" name="TextBox 1210">
                <a:extLst>
                  <a:ext uri="{FF2B5EF4-FFF2-40B4-BE49-F238E27FC236}">
                    <a16:creationId xmlns:a16="http://schemas.microsoft.com/office/drawing/2014/main" id="{DA2FFBD7-46FD-E9D8-49CD-E872DC80914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2" name="TextBox 1211">
                <a:extLst>
                  <a:ext uri="{FF2B5EF4-FFF2-40B4-BE49-F238E27FC236}">
                    <a16:creationId xmlns:a16="http://schemas.microsoft.com/office/drawing/2014/main" id="{D4E02990-F295-801F-3311-0EADC6773D2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3" name="TextBox 1212">
                <a:extLst>
                  <a:ext uri="{FF2B5EF4-FFF2-40B4-BE49-F238E27FC236}">
                    <a16:creationId xmlns:a16="http://schemas.microsoft.com/office/drawing/2014/main" id="{3C35BD4B-8928-74FA-A21F-844FDAFA57D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B4CC06F-AEB1-C818-82D7-37FF6647E04B}"/>
                </a:ext>
              </a:extLst>
            </p:cNvPr>
            <p:cNvGrpSpPr/>
            <p:nvPr/>
          </p:nvGrpSpPr>
          <p:grpSpPr>
            <a:xfrm>
              <a:off x="8874498" y="4431984"/>
              <a:ext cx="5047732" cy="369332"/>
              <a:chOff x="1155193" y="5926574"/>
              <a:chExt cx="5047732" cy="369332"/>
            </a:xfrm>
          </p:grpSpPr>
          <p:sp>
            <p:nvSpPr>
              <p:cNvPr id="1202" name="TextBox 1201">
                <a:extLst>
                  <a:ext uri="{FF2B5EF4-FFF2-40B4-BE49-F238E27FC236}">
                    <a16:creationId xmlns:a16="http://schemas.microsoft.com/office/drawing/2014/main" id="{D0DCD810-6CB2-0984-6346-1406F2CCF7B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3" name="TextBox 1202">
                <a:extLst>
                  <a:ext uri="{FF2B5EF4-FFF2-40B4-BE49-F238E27FC236}">
                    <a16:creationId xmlns:a16="http://schemas.microsoft.com/office/drawing/2014/main" id="{893801F8-4D09-D7CD-9029-6912A64E317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4" name="TextBox 1203">
                <a:extLst>
                  <a:ext uri="{FF2B5EF4-FFF2-40B4-BE49-F238E27FC236}">
                    <a16:creationId xmlns:a16="http://schemas.microsoft.com/office/drawing/2014/main" id="{2AFE5AB5-C876-B5DC-58E9-D4C97684619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5" name="TextBox 1204">
                <a:extLst>
                  <a:ext uri="{FF2B5EF4-FFF2-40B4-BE49-F238E27FC236}">
                    <a16:creationId xmlns:a16="http://schemas.microsoft.com/office/drawing/2014/main" id="{5AB56564-7C7F-1431-B2DA-1AA39A19025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6" name="TextBox 1205">
                <a:extLst>
                  <a:ext uri="{FF2B5EF4-FFF2-40B4-BE49-F238E27FC236}">
                    <a16:creationId xmlns:a16="http://schemas.microsoft.com/office/drawing/2014/main" id="{0C8C5569-AD96-512F-723F-A72960063BA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C4E74281-D277-E6CF-C92A-11C27F738E5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EEE06512-E3F8-3028-6066-A9516D144503}"/>
                </a:ext>
              </a:extLst>
            </p:cNvPr>
            <p:cNvGrpSpPr/>
            <p:nvPr/>
          </p:nvGrpSpPr>
          <p:grpSpPr>
            <a:xfrm>
              <a:off x="8832342" y="6278644"/>
              <a:ext cx="5047732" cy="369332"/>
              <a:chOff x="1155193" y="5926574"/>
              <a:chExt cx="5047732" cy="369332"/>
            </a:xfrm>
          </p:grpSpPr>
          <p:sp>
            <p:nvSpPr>
              <p:cNvPr id="1196" name="TextBox 1195">
                <a:extLst>
                  <a:ext uri="{FF2B5EF4-FFF2-40B4-BE49-F238E27FC236}">
                    <a16:creationId xmlns:a16="http://schemas.microsoft.com/office/drawing/2014/main" id="{2C975184-0B1E-432E-8528-643720B016E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7" name="TextBox 1196">
                <a:extLst>
                  <a:ext uri="{FF2B5EF4-FFF2-40B4-BE49-F238E27FC236}">
                    <a16:creationId xmlns:a16="http://schemas.microsoft.com/office/drawing/2014/main" id="{04DD1C57-1758-E7AC-1E43-32680C75D4C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8" name="TextBox 1197">
                <a:extLst>
                  <a:ext uri="{FF2B5EF4-FFF2-40B4-BE49-F238E27FC236}">
                    <a16:creationId xmlns:a16="http://schemas.microsoft.com/office/drawing/2014/main" id="{E2C35DBB-DB6A-FB3D-EED2-0B1456FD8BC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9" name="TextBox 1198">
                <a:extLst>
                  <a:ext uri="{FF2B5EF4-FFF2-40B4-BE49-F238E27FC236}">
                    <a16:creationId xmlns:a16="http://schemas.microsoft.com/office/drawing/2014/main" id="{25AC44B6-AF79-EF21-532F-6C74BE9ED00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0" name="TextBox 1199">
                <a:extLst>
                  <a:ext uri="{FF2B5EF4-FFF2-40B4-BE49-F238E27FC236}">
                    <a16:creationId xmlns:a16="http://schemas.microsoft.com/office/drawing/2014/main" id="{8B4D0E1D-BCE2-F955-3AB1-351F5AD2093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1" name="TextBox 1200">
                <a:extLst>
                  <a:ext uri="{FF2B5EF4-FFF2-40B4-BE49-F238E27FC236}">
                    <a16:creationId xmlns:a16="http://schemas.microsoft.com/office/drawing/2014/main" id="{FFB556E7-322D-4E6C-D64E-8E9750FBA10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8" name="Group 817">
              <a:extLst>
                <a:ext uri="{FF2B5EF4-FFF2-40B4-BE49-F238E27FC236}">
                  <a16:creationId xmlns:a16="http://schemas.microsoft.com/office/drawing/2014/main" id="{1011A1DF-AF4B-0A6F-C25D-0A43B31BF7E8}"/>
                </a:ext>
              </a:extLst>
            </p:cNvPr>
            <p:cNvGrpSpPr/>
            <p:nvPr/>
          </p:nvGrpSpPr>
          <p:grpSpPr>
            <a:xfrm>
              <a:off x="-1480233" y="9258658"/>
              <a:ext cx="5047732" cy="369332"/>
              <a:chOff x="1155193" y="5926574"/>
              <a:chExt cx="5047732" cy="369332"/>
            </a:xfrm>
          </p:grpSpPr>
          <p:sp>
            <p:nvSpPr>
              <p:cNvPr id="1190" name="TextBox 1189">
                <a:extLst>
                  <a:ext uri="{FF2B5EF4-FFF2-40B4-BE49-F238E27FC236}">
                    <a16:creationId xmlns:a16="http://schemas.microsoft.com/office/drawing/2014/main" id="{7553F000-1803-A4E9-79C5-8190BD9FC2E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1" name="TextBox 1190">
                <a:extLst>
                  <a:ext uri="{FF2B5EF4-FFF2-40B4-BE49-F238E27FC236}">
                    <a16:creationId xmlns:a16="http://schemas.microsoft.com/office/drawing/2014/main" id="{2AF29071-94EC-1493-A98E-8CCF9FF0343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D84E31A6-6C03-3E75-7A6C-D091979F86D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E0D3E67B-2263-F14B-7A9F-441830E3A2F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4" name="TextBox 1193">
                <a:extLst>
                  <a:ext uri="{FF2B5EF4-FFF2-40B4-BE49-F238E27FC236}">
                    <a16:creationId xmlns:a16="http://schemas.microsoft.com/office/drawing/2014/main" id="{4213E214-D541-14CE-AD0A-9FCE89337C3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5" name="TextBox 1194">
                <a:extLst>
                  <a:ext uri="{FF2B5EF4-FFF2-40B4-BE49-F238E27FC236}">
                    <a16:creationId xmlns:a16="http://schemas.microsoft.com/office/drawing/2014/main" id="{0C93CD3B-095B-A6CA-0BB2-798CF91DCFE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D81BFBD4-9870-23D7-C8AE-64261EBF0ADC}"/>
                </a:ext>
              </a:extLst>
            </p:cNvPr>
            <p:cNvGrpSpPr/>
            <p:nvPr/>
          </p:nvGrpSpPr>
          <p:grpSpPr>
            <a:xfrm>
              <a:off x="-1488481" y="9627990"/>
              <a:ext cx="5047732" cy="369332"/>
              <a:chOff x="1155193" y="5926574"/>
              <a:chExt cx="5047732" cy="369332"/>
            </a:xfrm>
          </p:grpSpPr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45C407D3-6240-7AFA-9CAF-C8315449E52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5" name="TextBox 1184">
                <a:extLst>
                  <a:ext uri="{FF2B5EF4-FFF2-40B4-BE49-F238E27FC236}">
                    <a16:creationId xmlns:a16="http://schemas.microsoft.com/office/drawing/2014/main" id="{2993D17B-E2B1-FDAE-9EF9-B0EFFA0137E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D16D9395-3E56-2EDD-5A60-9D2927EA6F7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7" name="TextBox 1186">
                <a:extLst>
                  <a:ext uri="{FF2B5EF4-FFF2-40B4-BE49-F238E27FC236}">
                    <a16:creationId xmlns:a16="http://schemas.microsoft.com/office/drawing/2014/main" id="{D94BE5A8-A1BC-B350-C251-BDE940A306E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8" name="TextBox 1187">
                <a:extLst>
                  <a:ext uri="{FF2B5EF4-FFF2-40B4-BE49-F238E27FC236}">
                    <a16:creationId xmlns:a16="http://schemas.microsoft.com/office/drawing/2014/main" id="{E90F448D-A6E9-9D07-CBFD-59D37F3752D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9" name="TextBox 1188">
                <a:extLst>
                  <a:ext uri="{FF2B5EF4-FFF2-40B4-BE49-F238E27FC236}">
                    <a16:creationId xmlns:a16="http://schemas.microsoft.com/office/drawing/2014/main" id="{A88E8DA2-7ADD-2A0B-B8E3-37A5B1FF92B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0" name="Group 819">
              <a:extLst>
                <a:ext uri="{FF2B5EF4-FFF2-40B4-BE49-F238E27FC236}">
                  <a16:creationId xmlns:a16="http://schemas.microsoft.com/office/drawing/2014/main" id="{3E07B221-585D-02D6-BA61-36ADB324127E}"/>
                </a:ext>
              </a:extLst>
            </p:cNvPr>
            <p:cNvGrpSpPr/>
            <p:nvPr/>
          </p:nvGrpSpPr>
          <p:grpSpPr>
            <a:xfrm>
              <a:off x="-1467403" y="9997322"/>
              <a:ext cx="5047732" cy="369332"/>
              <a:chOff x="1155193" y="5926574"/>
              <a:chExt cx="5047732" cy="369332"/>
            </a:xfrm>
          </p:grpSpPr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B4DF5FFD-252A-0E16-C80F-989711463FA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9" name="TextBox 1178">
                <a:extLst>
                  <a:ext uri="{FF2B5EF4-FFF2-40B4-BE49-F238E27FC236}">
                    <a16:creationId xmlns:a16="http://schemas.microsoft.com/office/drawing/2014/main" id="{B7765E3F-BAAB-F2BA-0127-AC630C6D8F4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0" name="TextBox 1179">
                <a:extLst>
                  <a:ext uri="{FF2B5EF4-FFF2-40B4-BE49-F238E27FC236}">
                    <a16:creationId xmlns:a16="http://schemas.microsoft.com/office/drawing/2014/main" id="{FBE8FF2A-5133-CCBF-DB0F-3449D6CED6C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ADC7C49F-A7F6-ABA6-B382-06E7CF2818F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2" name="TextBox 1181">
                <a:extLst>
                  <a:ext uri="{FF2B5EF4-FFF2-40B4-BE49-F238E27FC236}">
                    <a16:creationId xmlns:a16="http://schemas.microsoft.com/office/drawing/2014/main" id="{98429B26-6709-607A-6E9B-817F7BCC5F9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F991168B-CC75-4FC7-0779-9A090EF66DC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3C7E9039-82C9-30B7-1DE8-CEC045370571}"/>
                </a:ext>
              </a:extLst>
            </p:cNvPr>
            <p:cNvGrpSpPr/>
            <p:nvPr/>
          </p:nvGrpSpPr>
          <p:grpSpPr>
            <a:xfrm>
              <a:off x="-1488481" y="10366654"/>
              <a:ext cx="5047732" cy="369332"/>
              <a:chOff x="1155193" y="5926574"/>
              <a:chExt cx="5047732" cy="369332"/>
            </a:xfrm>
          </p:grpSpPr>
          <p:sp>
            <p:nvSpPr>
              <p:cNvPr id="1172" name="TextBox 1171">
                <a:extLst>
                  <a:ext uri="{FF2B5EF4-FFF2-40B4-BE49-F238E27FC236}">
                    <a16:creationId xmlns:a16="http://schemas.microsoft.com/office/drawing/2014/main" id="{56279433-22D7-B02E-44B4-A01D04FDB87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3" name="TextBox 1172">
                <a:extLst>
                  <a:ext uri="{FF2B5EF4-FFF2-40B4-BE49-F238E27FC236}">
                    <a16:creationId xmlns:a16="http://schemas.microsoft.com/office/drawing/2014/main" id="{7DA8FC4D-DA90-0A71-7638-1791E614B98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4" name="TextBox 1173">
                <a:extLst>
                  <a:ext uri="{FF2B5EF4-FFF2-40B4-BE49-F238E27FC236}">
                    <a16:creationId xmlns:a16="http://schemas.microsoft.com/office/drawing/2014/main" id="{BDA26270-335F-0B26-31F4-4848C1429CC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5" name="TextBox 1174">
                <a:extLst>
                  <a:ext uri="{FF2B5EF4-FFF2-40B4-BE49-F238E27FC236}">
                    <a16:creationId xmlns:a16="http://schemas.microsoft.com/office/drawing/2014/main" id="{5A6DC513-B52D-EE85-4DC4-850BD3CDE42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B5FB9675-9F96-941A-E748-8DCBE8041FF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D98881C1-2160-B072-A632-3681ED8C16D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634FA88B-D4A3-4E96-1BCA-6DBE664A4B67}"/>
                </a:ext>
              </a:extLst>
            </p:cNvPr>
            <p:cNvGrpSpPr/>
            <p:nvPr/>
          </p:nvGrpSpPr>
          <p:grpSpPr>
            <a:xfrm>
              <a:off x="-1454573" y="8889326"/>
              <a:ext cx="5047732" cy="369332"/>
              <a:chOff x="1155193" y="5926574"/>
              <a:chExt cx="5047732" cy="369332"/>
            </a:xfrm>
          </p:grpSpPr>
          <p:sp>
            <p:nvSpPr>
              <p:cNvPr id="1166" name="TextBox 1165">
                <a:extLst>
                  <a:ext uri="{FF2B5EF4-FFF2-40B4-BE49-F238E27FC236}">
                    <a16:creationId xmlns:a16="http://schemas.microsoft.com/office/drawing/2014/main" id="{DE897D22-45DA-9FE6-DAAD-DFA87FC5B24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0E7D0C36-BC6C-2A3E-6BD5-BEE642EB1E8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8" name="TextBox 1167">
                <a:extLst>
                  <a:ext uri="{FF2B5EF4-FFF2-40B4-BE49-F238E27FC236}">
                    <a16:creationId xmlns:a16="http://schemas.microsoft.com/office/drawing/2014/main" id="{75BC1765-A585-E0B8-F47B-920C9848625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083D59C0-77B4-740C-1B8F-4D00C6C81E5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0" name="TextBox 1169">
                <a:extLst>
                  <a:ext uri="{FF2B5EF4-FFF2-40B4-BE49-F238E27FC236}">
                    <a16:creationId xmlns:a16="http://schemas.microsoft.com/office/drawing/2014/main" id="{0A859992-2540-76CD-81BE-4BA7FCE1BED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71" name="TextBox 1170">
                <a:extLst>
                  <a:ext uri="{FF2B5EF4-FFF2-40B4-BE49-F238E27FC236}">
                    <a16:creationId xmlns:a16="http://schemas.microsoft.com/office/drawing/2014/main" id="{C12C7DD8-7035-1258-C9A8-154E3BBE65B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7415A5DD-5314-8598-35FE-A83503539B84}"/>
                </a:ext>
              </a:extLst>
            </p:cNvPr>
            <p:cNvGrpSpPr/>
            <p:nvPr/>
          </p:nvGrpSpPr>
          <p:grpSpPr>
            <a:xfrm>
              <a:off x="-1496729" y="10735986"/>
              <a:ext cx="5047732" cy="369332"/>
              <a:chOff x="1155193" y="5926574"/>
              <a:chExt cx="5047732" cy="369332"/>
            </a:xfrm>
          </p:grpSpPr>
          <p:sp>
            <p:nvSpPr>
              <p:cNvPr id="1160" name="TextBox 1159">
                <a:extLst>
                  <a:ext uri="{FF2B5EF4-FFF2-40B4-BE49-F238E27FC236}">
                    <a16:creationId xmlns:a16="http://schemas.microsoft.com/office/drawing/2014/main" id="{3AEB2BB5-4DF5-1EDA-B94B-A38E865DD42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1" name="TextBox 1160">
                <a:extLst>
                  <a:ext uri="{FF2B5EF4-FFF2-40B4-BE49-F238E27FC236}">
                    <a16:creationId xmlns:a16="http://schemas.microsoft.com/office/drawing/2014/main" id="{ECDE8067-97C0-9B9B-97B5-8F8AAF5A261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2" name="TextBox 1161">
                <a:extLst>
                  <a:ext uri="{FF2B5EF4-FFF2-40B4-BE49-F238E27FC236}">
                    <a16:creationId xmlns:a16="http://schemas.microsoft.com/office/drawing/2014/main" id="{2FF38735-BFBB-EDFD-15E3-71E77B699BF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3" name="TextBox 1162">
                <a:extLst>
                  <a:ext uri="{FF2B5EF4-FFF2-40B4-BE49-F238E27FC236}">
                    <a16:creationId xmlns:a16="http://schemas.microsoft.com/office/drawing/2014/main" id="{5F4AE18D-7183-7FC4-C177-B739924BFDE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4" name="TextBox 1163">
                <a:extLst>
                  <a:ext uri="{FF2B5EF4-FFF2-40B4-BE49-F238E27FC236}">
                    <a16:creationId xmlns:a16="http://schemas.microsoft.com/office/drawing/2014/main" id="{A5BE43E5-4527-D2A6-CD55-6E1EE1B8625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5" name="TextBox 1164">
                <a:extLst>
                  <a:ext uri="{FF2B5EF4-FFF2-40B4-BE49-F238E27FC236}">
                    <a16:creationId xmlns:a16="http://schemas.microsoft.com/office/drawing/2014/main" id="{51355943-0724-B2E7-E015-6F6A69C3D69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A5D2AEE7-EE87-D6D1-DAF9-EB2D868271EF}"/>
                </a:ext>
              </a:extLst>
            </p:cNvPr>
            <p:cNvGrpSpPr/>
            <p:nvPr/>
          </p:nvGrpSpPr>
          <p:grpSpPr>
            <a:xfrm>
              <a:off x="-1407597" y="7042666"/>
              <a:ext cx="5047732" cy="369332"/>
              <a:chOff x="1155193" y="5926574"/>
              <a:chExt cx="5047732" cy="369332"/>
            </a:xfrm>
          </p:grpSpPr>
          <p:sp>
            <p:nvSpPr>
              <p:cNvPr id="1154" name="TextBox 1153">
                <a:extLst>
                  <a:ext uri="{FF2B5EF4-FFF2-40B4-BE49-F238E27FC236}">
                    <a16:creationId xmlns:a16="http://schemas.microsoft.com/office/drawing/2014/main" id="{8BB555B5-537A-A23D-8208-FD20004759A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5" name="TextBox 1154">
                <a:extLst>
                  <a:ext uri="{FF2B5EF4-FFF2-40B4-BE49-F238E27FC236}">
                    <a16:creationId xmlns:a16="http://schemas.microsoft.com/office/drawing/2014/main" id="{F643A436-28C2-AAFF-73D7-3BC53E710FE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6F53653B-CEAD-029B-9A60-47B92D38595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7" name="TextBox 1156">
                <a:extLst>
                  <a:ext uri="{FF2B5EF4-FFF2-40B4-BE49-F238E27FC236}">
                    <a16:creationId xmlns:a16="http://schemas.microsoft.com/office/drawing/2014/main" id="{53FC1E02-A9E3-5BF9-F777-D6E4F20AA42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8" name="TextBox 1157">
                <a:extLst>
                  <a:ext uri="{FF2B5EF4-FFF2-40B4-BE49-F238E27FC236}">
                    <a16:creationId xmlns:a16="http://schemas.microsoft.com/office/drawing/2014/main" id="{7F0B81F2-D58F-85F4-A3D1-BCFC7ED95B0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9" name="TextBox 1158">
                <a:extLst>
                  <a:ext uri="{FF2B5EF4-FFF2-40B4-BE49-F238E27FC236}">
                    <a16:creationId xmlns:a16="http://schemas.microsoft.com/office/drawing/2014/main" id="{9C8566FC-FA36-DD1C-DE64-EB13BD26E17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B8BD8C18-2B78-D0E0-0339-C144DB2A836D}"/>
                </a:ext>
              </a:extLst>
            </p:cNvPr>
            <p:cNvGrpSpPr/>
            <p:nvPr/>
          </p:nvGrpSpPr>
          <p:grpSpPr>
            <a:xfrm>
              <a:off x="-1415845" y="7411998"/>
              <a:ext cx="5047732" cy="369332"/>
              <a:chOff x="1155193" y="5926574"/>
              <a:chExt cx="5047732" cy="369332"/>
            </a:xfrm>
          </p:grpSpPr>
          <p:sp>
            <p:nvSpPr>
              <p:cNvPr id="1148" name="TextBox 1147">
                <a:extLst>
                  <a:ext uri="{FF2B5EF4-FFF2-40B4-BE49-F238E27FC236}">
                    <a16:creationId xmlns:a16="http://schemas.microsoft.com/office/drawing/2014/main" id="{DD257E44-2135-9E80-3EE7-26DE721FA0E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9" name="TextBox 1148">
                <a:extLst>
                  <a:ext uri="{FF2B5EF4-FFF2-40B4-BE49-F238E27FC236}">
                    <a16:creationId xmlns:a16="http://schemas.microsoft.com/office/drawing/2014/main" id="{3BD96329-DF5D-F6EE-4C58-5B8AF8AC4E1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0" name="TextBox 1149">
                <a:extLst>
                  <a:ext uri="{FF2B5EF4-FFF2-40B4-BE49-F238E27FC236}">
                    <a16:creationId xmlns:a16="http://schemas.microsoft.com/office/drawing/2014/main" id="{81379A86-6F4A-5A47-5F32-19F7BFD697D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1" name="TextBox 1150">
                <a:extLst>
                  <a:ext uri="{FF2B5EF4-FFF2-40B4-BE49-F238E27FC236}">
                    <a16:creationId xmlns:a16="http://schemas.microsoft.com/office/drawing/2014/main" id="{88A4F4E5-D64D-FB94-9F28-7D67C423100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31F1DD38-5E5D-09BF-BA35-3E7F897BC13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2E30BD6C-7E68-B412-0CC6-4DA8FEEC2BA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6" name="Group 825">
              <a:extLst>
                <a:ext uri="{FF2B5EF4-FFF2-40B4-BE49-F238E27FC236}">
                  <a16:creationId xmlns:a16="http://schemas.microsoft.com/office/drawing/2014/main" id="{78E168D7-05C8-EEC7-36DC-F87AA066DAFD}"/>
                </a:ext>
              </a:extLst>
            </p:cNvPr>
            <p:cNvGrpSpPr/>
            <p:nvPr/>
          </p:nvGrpSpPr>
          <p:grpSpPr>
            <a:xfrm>
              <a:off x="-1394767" y="7781330"/>
              <a:ext cx="5047732" cy="369332"/>
              <a:chOff x="1155193" y="5926574"/>
              <a:chExt cx="5047732" cy="369332"/>
            </a:xfrm>
          </p:grpSpPr>
          <p:sp>
            <p:nvSpPr>
              <p:cNvPr id="1142" name="TextBox 1141">
                <a:extLst>
                  <a:ext uri="{FF2B5EF4-FFF2-40B4-BE49-F238E27FC236}">
                    <a16:creationId xmlns:a16="http://schemas.microsoft.com/office/drawing/2014/main" id="{2536B4F0-AD7E-64E9-931E-82C23683C3D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3" name="TextBox 1142">
                <a:extLst>
                  <a:ext uri="{FF2B5EF4-FFF2-40B4-BE49-F238E27FC236}">
                    <a16:creationId xmlns:a16="http://schemas.microsoft.com/office/drawing/2014/main" id="{23A2B63C-9B8B-38CF-C26F-766E1A5B591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950DA01B-8873-A298-CEF2-E44B05037D4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5" name="TextBox 1144">
                <a:extLst>
                  <a:ext uri="{FF2B5EF4-FFF2-40B4-BE49-F238E27FC236}">
                    <a16:creationId xmlns:a16="http://schemas.microsoft.com/office/drawing/2014/main" id="{9BEBCAB1-00CE-63C6-F163-A53BF247005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A5BFD7FD-ED15-F328-CEFA-691F630C2F3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6CFF920A-6D09-B506-3AB3-8D33F535794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7" name="Group 826">
              <a:extLst>
                <a:ext uri="{FF2B5EF4-FFF2-40B4-BE49-F238E27FC236}">
                  <a16:creationId xmlns:a16="http://schemas.microsoft.com/office/drawing/2014/main" id="{D02B8E44-7647-80EA-585C-CE5E2F98324E}"/>
                </a:ext>
              </a:extLst>
            </p:cNvPr>
            <p:cNvGrpSpPr/>
            <p:nvPr/>
          </p:nvGrpSpPr>
          <p:grpSpPr>
            <a:xfrm>
              <a:off x="-1415845" y="8150662"/>
              <a:ext cx="5047732" cy="369332"/>
              <a:chOff x="1155193" y="5926574"/>
              <a:chExt cx="5047732" cy="369332"/>
            </a:xfrm>
          </p:grpSpPr>
          <p:sp>
            <p:nvSpPr>
              <p:cNvPr id="1136" name="TextBox 1135">
                <a:extLst>
                  <a:ext uri="{FF2B5EF4-FFF2-40B4-BE49-F238E27FC236}">
                    <a16:creationId xmlns:a16="http://schemas.microsoft.com/office/drawing/2014/main" id="{B58EA079-61BD-298C-0C8B-F7B68347CF5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7" name="TextBox 1136">
                <a:extLst>
                  <a:ext uri="{FF2B5EF4-FFF2-40B4-BE49-F238E27FC236}">
                    <a16:creationId xmlns:a16="http://schemas.microsoft.com/office/drawing/2014/main" id="{7815B165-1DE9-FD73-71C9-5158ED1B89C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EB9F6F99-8933-7514-925F-8C2EC1C4347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9" name="TextBox 1138">
                <a:extLst>
                  <a:ext uri="{FF2B5EF4-FFF2-40B4-BE49-F238E27FC236}">
                    <a16:creationId xmlns:a16="http://schemas.microsoft.com/office/drawing/2014/main" id="{2FF5C81A-1E58-BDF0-519C-A967E63AB97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0" name="TextBox 1139">
                <a:extLst>
                  <a:ext uri="{FF2B5EF4-FFF2-40B4-BE49-F238E27FC236}">
                    <a16:creationId xmlns:a16="http://schemas.microsoft.com/office/drawing/2014/main" id="{138BC375-033B-E4B8-88CC-240FCC5586D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1" name="TextBox 1140">
                <a:extLst>
                  <a:ext uri="{FF2B5EF4-FFF2-40B4-BE49-F238E27FC236}">
                    <a16:creationId xmlns:a16="http://schemas.microsoft.com/office/drawing/2014/main" id="{54748FA9-14A2-73A2-81E2-96296B07481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A843BAAF-F18A-E806-C294-CAEEFED89479}"/>
                </a:ext>
              </a:extLst>
            </p:cNvPr>
            <p:cNvGrpSpPr/>
            <p:nvPr/>
          </p:nvGrpSpPr>
          <p:grpSpPr>
            <a:xfrm>
              <a:off x="-1381937" y="6673334"/>
              <a:ext cx="5047732" cy="369332"/>
              <a:chOff x="1155193" y="5926574"/>
              <a:chExt cx="5047732" cy="369332"/>
            </a:xfrm>
          </p:grpSpPr>
          <p:sp>
            <p:nvSpPr>
              <p:cNvPr id="1130" name="TextBox 1129">
                <a:extLst>
                  <a:ext uri="{FF2B5EF4-FFF2-40B4-BE49-F238E27FC236}">
                    <a16:creationId xmlns:a16="http://schemas.microsoft.com/office/drawing/2014/main" id="{504524FA-E0B9-90B0-2833-5858EB3B7FA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15DB9FBB-4055-C63C-E9A0-61EF0650015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2" name="TextBox 1131">
                <a:extLst>
                  <a:ext uri="{FF2B5EF4-FFF2-40B4-BE49-F238E27FC236}">
                    <a16:creationId xmlns:a16="http://schemas.microsoft.com/office/drawing/2014/main" id="{FF5803F1-14D6-5C6B-594F-3FD0C440F4F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3" name="TextBox 1132">
                <a:extLst>
                  <a:ext uri="{FF2B5EF4-FFF2-40B4-BE49-F238E27FC236}">
                    <a16:creationId xmlns:a16="http://schemas.microsoft.com/office/drawing/2014/main" id="{D698B013-2C82-21E9-58A8-7CA4B062ACE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4" name="TextBox 1133">
                <a:extLst>
                  <a:ext uri="{FF2B5EF4-FFF2-40B4-BE49-F238E27FC236}">
                    <a16:creationId xmlns:a16="http://schemas.microsoft.com/office/drawing/2014/main" id="{C3051511-DBFB-EA72-2C7C-B679E846A6E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5" name="TextBox 1134">
                <a:extLst>
                  <a:ext uri="{FF2B5EF4-FFF2-40B4-BE49-F238E27FC236}">
                    <a16:creationId xmlns:a16="http://schemas.microsoft.com/office/drawing/2014/main" id="{2F8DB0C1-0A1D-7C57-1C6B-683DB9E4C84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96A22FD9-7EF7-744D-7661-CE5F2214D09C}"/>
                </a:ext>
              </a:extLst>
            </p:cNvPr>
            <p:cNvGrpSpPr/>
            <p:nvPr/>
          </p:nvGrpSpPr>
          <p:grpSpPr>
            <a:xfrm>
              <a:off x="-1424093" y="8519994"/>
              <a:ext cx="5047732" cy="369332"/>
              <a:chOff x="1155193" y="5926574"/>
              <a:chExt cx="5047732" cy="369332"/>
            </a:xfrm>
          </p:grpSpPr>
          <p:sp>
            <p:nvSpPr>
              <p:cNvPr id="1124" name="TextBox 1123">
                <a:extLst>
                  <a:ext uri="{FF2B5EF4-FFF2-40B4-BE49-F238E27FC236}">
                    <a16:creationId xmlns:a16="http://schemas.microsoft.com/office/drawing/2014/main" id="{B917DEF5-CB79-FD10-8B36-F17F55B3F13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1D27CE60-2789-63CC-F489-C62C6E5669A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6" name="TextBox 1125">
                <a:extLst>
                  <a:ext uri="{FF2B5EF4-FFF2-40B4-BE49-F238E27FC236}">
                    <a16:creationId xmlns:a16="http://schemas.microsoft.com/office/drawing/2014/main" id="{8088458C-8286-9BFD-1152-E17EBEA5F4D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8496508B-A171-3F86-AFD3-B76D75D4F53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DDBC08DD-9857-7E55-EEE3-8D37EE4681D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9" name="TextBox 1128">
                <a:extLst>
                  <a:ext uri="{FF2B5EF4-FFF2-40B4-BE49-F238E27FC236}">
                    <a16:creationId xmlns:a16="http://schemas.microsoft.com/office/drawing/2014/main" id="{76919E67-5DE7-D202-9A3E-B4D2C23C9C5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0" name="Group 829">
              <a:extLst>
                <a:ext uri="{FF2B5EF4-FFF2-40B4-BE49-F238E27FC236}">
                  <a16:creationId xmlns:a16="http://schemas.microsoft.com/office/drawing/2014/main" id="{881E5C8B-DC66-DF63-464A-FFB912B02D00}"/>
                </a:ext>
              </a:extLst>
            </p:cNvPr>
            <p:cNvGrpSpPr/>
            <p:nvPr/>
          </p:nvGrpSpPr>
          <p:grpSpPr>
            <a:xfrm>
              <a:off x="3640135" y="9258658"/>
              <a:ext cx="5047732" cy="369332"/>
              <a:chOff x="1155193" y="5926574"/>
              <a:chExt cx="5047732" cy="369332"/>
            </a:xfrm>
          </p:grpSpPr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8859DBB4-B44C-4C52-CBAF-9E28594751E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ABB77268-D300-A4EA-2489-AB749BEE182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B074D81C-9A7C-2B9B-419A-32FE11B2EDF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C4E03A10-B626-75B1-9FBB-B57A7FC21CD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F7A35E53-8F9E-848A-5DD0-79CAEF667B6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727AF52F-8452-9323-2CB1-F8BBEC17141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1" name="Group 830">
              <a:extLst>
                <a:ext uri="{FF2B5EF4-FFF2-40B4-BE49-F238E27FC236}">
                  <a16:creationId xmlns:a16="http://schemas.microsoft.com/office/drawing/2014/main" id="{35033933-4236-CDC5-6D45-3F0EF5015A38}"/>
                </a:ext>
              </a:extLst>
            </p:cNvPr>
            <p:cNvGrpSpPr/>
            <p:nvPr/>
          </p:nvGrpSpPr>
          <p:grpSpPr>
            <a:xfrm>
              <a:off x="3631887" y="9627990"/>
              <a:ext cx="5047732" cy="369332"/>
              <a:chOff x="1155193" y="5926574"/>
              <a:chExt cx="5047732" cy="369332"/>
            </a:xfrm>
          </p:grpSpPr>
          <p:sp>
            <p:nvSpPr>
              <p:cNvPr id="1112" name="TextBox 1111">
                <a:extLst>
                  <a:ext uri="{FF2B5EF4-FFF2-40B4-BE49-F238E27FC236}">
                    <a16:creationId xmlns:a16="http://schemas.microsoft.com/office/drawing/2014/main" id="{C12D04DE-9FEB-7D4C-6853-0A4263EB8BC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8DB3742F-0E6F-5CE2-C595-22C108EDBA6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4" name="TextBox 1113">
                <a:extLst>
                  <a:ext uri="{FF2B5EF4-FFF2-40B4-BE49-F238E27FC236}">
                    <a16:creationId xmlns:a16="http://schemas.microsoft.com/office/drawing/2014/main" id="{BF3AC2D8-0064-9454-0339-4BF4049BB8C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5" name="TextBox 1114">
                <a:extLst>
                  <a:ext uri="{FF2B5EF4-FFF2-40B4-BE49-F238E27FC236}">
                    <a16:creationId xmlns:a16="http://schemas.microsoft.com/office/drawing/2014/main" id="{00B21B47-6816-C91D-4182-A3C835CA62C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7F6F49F6-A4F1-EA05-1CA4-B4331079E7B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7" name="TextBox 1116">
                <a:extLst>
                  <a:ext uri="{FF2B5EF4-FFF2-40B4-BE49-F238E27FC236}">
                    <a16:creationId xmlns:a16="http://schemas.microsoft.com/office/drawing/2014/main" id="{CAE490A3-046E-70C2-BA3E-5D9FA557A76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2" name="Group 831">
              <a:extLst>
                <a:ext uri="{FF2B5EF4-FFF2-40B4-BE49-F238E27FC236}">
                  <a16:creationId xmlns:a16="http://schemas.microsoft.com/office/drawing/2014/main" id="{1C145180-D223-A48A-0BD6-A1D3B1DA2523}"/>
                </a:ext>
              </a:extLst>
            </p:cNvPr>
            <p:cNvGrpSpPr/>
            <p:nvPr/>
          </p:nvGrpSpPr>
          <p:grpSpPr>
            <a:xfrm>
              <a:off x="3652965" y="9997322"/>
              <a:ext cx="5047732" cy="369332"/>
              <a:chOff x="1155193" y="5926574"/>
              <a:chExt cx="5047732" cy="369332"/>
            </a:xfrm>
          </p:grpSpPr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B31D23CC-515D-7368-FFB1-24DB20ED9D8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62B6B3E1-F253-B9E3-6DDF-3B655FAF7A0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B6832630-C4E3-D033-9097-7681993C267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E1741FEF-D4D8-ABE9-3B91-7D945429508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0" name="TextBox 1109">
                <a:extLst>
                  <a:ext uri="{FF2B5EF4-FFF2-40B4-BE49-F238E27FC236}">
                    <a16:creationId xmlns:a16="http://schemas.microsoft.com/office/drawing/2014/main" id="{5E537C23-0D02-0017-1825-DDFF33A199D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11" name="TextBox 1110">
                <a:extLst>
                  <a:ext uri="{FF2B5EF4-FFF2-40B4-BE49-F238E27FC236}">
                    <a16:creationId xmlns:a16="http://schemas.microsoft.com/office/drawing/2014/main" id="{C55FF998-2479-9D92-EBE6-E72514CF252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52E1D10F-C5A4-80CA-D8DD-8C96197967DD}"/>
                </a:ext>
              </a:extLst>
            </p:cNvPr>
            <p:cNvGrpSpPr/>
            <p:nvPr/>
          </p:nvGrpSpPr>
          <p:grpSpPr>
            <a:xfrm>
              <a:off x="3631887" y="10366654"/>
              <a:ext cx="5047732" cy="369332"/>
              <a:chOff x="1155193" y="5926574"/>
              <a:chExt cx="5047732" cy="369332"/>
            </a:xfrm>
          </p:grpSpPr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9F4B3FAD-7E9D-9B40-4C57-58AA3E42BB1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A922233B-01EB-68A0-DC23-72251806243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00BB3F89-C6CE-2139-9D12-A96D48AB2FE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148FFC98-4E02-BDD7-A53C-E39ABFB63C0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D408F857-9956-F24D-05BC-CBFACD82401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3AFAD0BE-99DD-C650-3BCC-0BD948B5BFD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D47522A9-A3BB-F47E-CA43-17E0440B357D}"/>
                </a:ext>
              </a:extLst>
            </p:cNvPr>
            <p:cNvGrpSpPr/>
            <p:nvPr/>
          </p:nvGrpSpPr>
          <p:grpSpPr>
            <a:xfrm>
              <a:off x="3665795" y="8889326"/>
              <a:ext cx="5047732" cy="369332"/>
              <a:chOff x="1155193" y="5926574"/>
              <a:chExt cx="5047732" cy="369332"/>
            </a:xfrm>
          </p:grpSpPr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9E6B96CF-7D68-5F9C-EDA3-CF6EA286D52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3F58FFB2-65B2-13EA-5A55-B7B8EE5AF13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D5FF8A4F-159D-0DFA-FC8B-E6DF8914B87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1C7FD51F-2B5A-7EB7-1B25-CA8C53C4961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05D2F5A1-7417-7788-F4B4-9E5A28F1A7D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65F5016A-550C-B81A-ECA1-D606EBA5ED3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A4A500D9-B73E-BEF4-F09D-6C5DEDA35B0A}"/>
                </a:ext>
              </a:extLst>
            </p:cNvPr>
            <p:cNvGrpSpPr/>
            <p:nvPr/>
          </p:nvGrpSpPr>
          <p:grpSpPr>
            <a:xfrm>
              <a:off x="3623639" y="10735986"/>
              <a:ext cx="5047732" cy="369332"/>
              <a:chOff x="1155193" y="5926574"/>
              <a:chExt cx="5047732" cy="369332"/>
            </a:xfrm>
          </p:grpSpPr>
          <p:sp>
            <p:nvSpPr>
              <p:cNvPr id="1088" name="TextBox 1087">
                <a:extLst>
                  <a:ext uri="{FF2B5EF4-FFF2-40B4-BE49-F238E27FC236}">
                    <a16:creationId xmlns:a16="http://schemas.microsoft.com/office/drawing/2014/main" id="{CC6B0FFD-5959-84D1-FF29-1A6BC904C97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B14BA589-057C-2014-BB62-EAB24D57477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0" name="TextBox 1089">
                <a:extLst>
                  <a:ext uri="{FF2B5EF4-FFF2-40B4-BE49-F238E27FC236}">
                    <a16:creationId xmlns:a16="http://schemas.microsoft.com/office/drawing/2014/main" id="{04E2B0C5-B383-8D09-ACC0-29D13DFFE74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CD5ED0BC-C343-F064-7C09-F79721A885F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D3FE2945-49EF-F764-B6A4-62145B9634C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93" name="TextBox 1092">
                <a:extLst>
                  <a:ext uri="{FF2B5EF4-FFF2-40B4-BE49-F238E27FC236}">
                    <a16:creationId xmlns:a16="http://schemas.microsoft.com/office/drawing/2014/main" id="{4E625B8F-AFB3-303F-08A3-1AC71D40DF5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6" name="Group 835">
              <a:extLst>
                <a:ext uri="{FF2B5EF4-FFF2-40B4-BE49-F238E27FC236}">
                  <a16:creationId xmlns:a16="http://schemas.microsoft.com/office/drawing/2014/main" id="{4A99BFCA-906E-8C81-921D-82C3FA44AF69}"/>
                </a:ext>
              </a:extLst>
            </p:cNvPr>
            <p:cNvGrpSpPr/>
            <p:nvPr/>
          </p:nvGrpSpPr>
          <p:grpSpPr>
            <a:xfrm>
              <a:off x="3712771" y="7042666"/>
              <a:ext cx="5047732" cy="369332"/>
              <a:chOff x="1155193" y="5926574"/>
              <a:chExt cx="5047732" cy="369332"/>
            </a:xfrm>
          </p:grpSpPr>
          <p:sp>
            <p:nvSpPr>
              <p:cNvPr id="1082" name="TextBox 1081">
                <a:extLst>
                  <a:ext uri="{FF2B5EF4-FFF2-40B4-BE49-F238E27FC236}">
                    <a16:creationId xmlns:a16="http://schemas.microsoft.com/office/drawing/2014/main" id="{4425B27B-3C59-3991-868B-AABE8E7F6E8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3" name="TextBox 1082">
                <a:extLst>
                  <a:ext uri="{FF2B5EF4-FFF2-40B4-BE49-F238E27FC236}">
                    <a16:creationId xmlns:a16="http://schemas.microsoft.com/office/drawing/2014/main" id="{4336686C-5787-0E81-F49D-B48A691233D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B0567DC7-F0D7-B9D2-4C57-6882CB82ECF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90204B2-B426-1607-2CDA-EA2EFBAE00F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218854D9-8318-C456-44E3-AA0E01FA96C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D032867F-71A7-97C2-43D8-174137A90CC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7" name="Group 836">
              <a:extLst>
                <a:ext uri="{FF2B5EF4-FFF2-40B4-BE49-F238E27FC236}">
                  <a16:creationId xmlns:a16="http://schemas.microsoft.com/office/drawing/2014/main" id="{6D4F019C-194C-8C45-2DAC-3DECF79BA9BB}"/>
                </a:ext>
              </a:extLst>
            </p:cNvPr>
            <p:cNvGrpSpPr/>
            <p:nvPr/>
          </p:nvGrpSpPr>
          <p:grpSpPr>
            <a:xfrm>
              <a:off x="3704523" y="7411998"/>
              <a:ext cx="5047732" cy="369332"/>
              <a:chOff x="1155193" y="5926574"/>
              <a:chExt cx="5047732" cy="369332"/>
            </a:xfrm>
          </p:grpSpPr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64125DF-0271-718E-92E7-ED8949CD233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2CF7813A-7DDD-3E65-23BC-2C91331EECD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41AA7A0B-AD80-07A6-1BDF-16F09A8677F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166C1254-8C37-D2C0-4643-C899A43E772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755C1429-CBA4-B3FE-AA1D-0DDB637231C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294037D3-BC1E-79FF-6081-DAAACE99157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8" name="Group 837">
              <a:extLst>
                <a:ext uri="{FF2B5EF4-FFF2-40B4-BE49-F238E27FC236}">
                  <a16:creationId xmlns:a16="http://schemas.microsoft.com/office/drawing/2014/main" id="{EFCB9726-927A-6640-25CE-28866C5B96F5}"/>
                </a:ext>
              </a:extLst>
            </p:cNvPr>
            <p:cNvGrpSpPr/>
            <p:nvPr/>
          </p:nvGrpSpPr>
          <p:grpSpPr>
            <a:xfrm>
              <a:off x="3725601" y="7781330"/>
              <a:ext cx="5047732" cy="369332"/>
              <a:chOff x="1155193" y="5926574"/>
              <a:chExt cx="5047732" cy="369332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69A369D3-082B-20AF-AFDC-21735176296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78CE5F61-A0D8-D7A7-83A0-082757AFCB7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E82F1FAF-F7E6-4D12-9A24-342A7264C05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C053478-A302-8D0E-49E8-01716F6966D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4" name="TextBox 1073">
                <a:extLst>
                  <a:ext uri="{FF2B5EF4-FFF2-40B4-BE49-F238E27FC236}">
                    <a16:creationId xmlns:a16="http://schemas.microsoft.com/office/drawing/2014/main" id="{52EEC84F-7DF1-149F-F59D-93E2B72E9E8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DD301466-1AA8-52D5-E004-566AA29E986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7621A99C-9315-2B03-CC3D-9FECF546536E}"/>
                </a:ext>
              </a:extLst>
            </p:cNvPr>
            <p:cNvGrpSpPr/>
            <p:nvPr/>
          </p:nvGrpSpPr>
          <p:grpSpPr>
            <a:xfrm>
              <a:off x="3704523" y="8150662"/>
              <a:ext cx="5047732" cy="369332"/>
              <a:chOff x="1155193" y="5926574"/>
              <a:chExt cx="5047732" cy="369332"/>
            </a:xfrm>
          </p:grpSpPr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5EF6E702-AEE8-F538-AF7E-5F3BE812983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1B52F8EE-474C-67D8-635A-4327CD1472A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7F04C5E5-3C6B-D3E5-C0CD-4DEBD71631B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3A2FFB74-07E3-B979-5B7F-73EEDEB651C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8" name="TextBox 1067">
                <a:extLst>
                  <a:ext uri="{FF2B5EF4-FFF2-40B4-BE49-F238E27FC236}">
                    <a16:creationId xmlns:a16="http://schemas.microsoft.com/office/drawing/2014/main" id="{5DE0043E-B0F0-9FD3-C44A-9ED28D7098D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9" name="TextBox 1068">
                <a:extLst>
                  <a:ext uri="{FF2B5EF4-FFF2-40B4-BE49-F238E27FC236}">
                    <a16:creationId xmlns:a16="http://schemas.microsoft.com/office/drawing/2014/main" id="{4E6ACA88-0DF9-25D0-5B27-19644AB0EE3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0" name="Group 839">
              <a:extLst>
                <a:ext uri="{FF2B5EF4-FFF2-40B4-BE49-F238E27FC236}">
                  <a16:creationId xmlns:a16="http://schemas.microsoft.com/office/drawing/2014/main" id="{ADC09A52-5650-6E00-8703-BEE98AE38AA9}"/>
                </a:ext>
              </a:extLst>
            </p:cNvPr>
            <p:cNvGrpSpPr/>
            <p:nvPr/>
          </p:nvGrpSpPr>
          <p:grpSpPr>
            <a:xfrm>
              <a:off x="3738431" y="6673334"/>
              <a:ext cx="5047732" cy="369332"/>
              <a:chOff x="1155193" y="5926574"/>
              <a:chExt cx="5047732" cy="369332"/>
            </a:xfrm>
          </p:grpSpPr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E8E61C7F-41F2-9851-E26F-AF56581BAA6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5E5021DC-19E4-02DC-1EEF-77DF6D68FA6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BF4AB4C7-6C06-EF62-701D-564DF8229A1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F475F9B8-0583-1A33-D7C9-F8B51F72D97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93574D94-9D8C-6180-50F3-C982D926CD9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469E166F-A3CD-2A02-87E4-357642650B7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D9FEE67A-5A11-7B3E-FAB8-62CBF0614E5E}"/>
                </a:ext>
              </a:extLst>
            </p:cNvPr>
            <p:cNvGrpSpPr/>
            <p:nvPr/>
          </p:nvGrpSpPr>
          <p:grpSpPr>
            <a:xfrm>
              <a:off x="3696275" y="8519994"/>
              <a:ext cx="5047732" cy="369332"/>
              <a:chOff x="1155193" y="5926574"/>
              <a:chExt cx="5047732" cy="369332"/>
            </a:xfrm>
          </p:grpSpPr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3BF27D06-D4E6-605C-A82D-BAF4414AEF1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AF39F410-6248-D6E1-9448-7A3F951DC16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076CDF78-2734-FC96-9620-88676FBE7C1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379DD6E0-8D3B-3EC1-3EE2-D3BCD8D6F90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03219979-CD27-DBDE-21D6-E11A8FE52AA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4EB25E10-C9D8-84B5-6436-2EE4C0E2608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D78803F4-07F9-B095-F55E-4F51A7A39F78}"/>
                </a:ext>
              </a:extLst>
            </p:cNvPr>
            <p:cNvGrpSpPr/>
            <p:nvPr/>
          </p:nvGrpSpPr>
          <p:grpSpPr>
            <a:xfrm>
              <a:off x="-1523968" y="11474650"/>
              <a:ext cx="5047732" cy="369332"/>
              <a:chOff x="1155193" y="5926574"/>
              <a:chExt cx="5047732" cy="369332"/>
            </a:xfrm>
          </p:grpSpPr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02FC0ECF-03ED-E0E1-75F1-60F6D55A212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8FB75769-3559-C404-119D-68AF354DA44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C656A0BF-0EAA-2A75-0FA6-AE38F45DC2E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9E360FBF-14CB-55E1-08FB-68DD1C52913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9E48EB24-3678-C993-7E51-800D06CB5E6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6BF28C7E-57AC-3ABE-3CF4-8FB53476936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9F493CF3-FE57-B717-1922-526C54AED2D2}"/>
                </a:ext>
              </a:extLst>
            </p:cNvPr>
            <p:cNvGrpSpPr/>
            <p:nvPr/>
          </p:nvGrpSpPr>
          <p:grpSpPr>
            <a:xfrm>
              <a:off x="-1532216" y="11843982"/>
              <a:ext cx="5047732" cy="369332"/>
              <a:chOff x="1155193" y="5926574"/>
              <a:chExt cx="5047732" cy="369332"/>
            </a:xfrm>
          </p:grpSpPr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EC4A4F9D-D94D-7C8D-A0CA-5B376795BB5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2762416E-8F22-92B6-E95E-F543DBDB89D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2594CF37-C9DE-8E9F-3D44-3D28C79F1AC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5638F044-8DF8-D321-9136-E9634ACB5EC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076C4FB2-78AA-ED47-4C91-51043811887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A1B1947F-6C29-CDB2-5A59-43815C0F5D7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4" name="Group 843">
              <a:extLst>
                <a:ext uri="{FF2B5EF4-FFF2-40B4-BE49-F238E27FC236}">
                  <a16:creationId xmlns:a16="http://schemas.microsoft.com/office/drawing/2014/main" id="{F23D219D-2594-891B-F852-B706A749BB16}"/>
                </a:ext>
              </a:extLst>
            </p:cNvPr>
            <p:cNvGrpSpPr/>
            <p:nvPr/>
          </p:nvGrpSpPr>
          <p:grpSpPr>
            <a:xfrm>
              <a:off x="-1511138" y="12213314"/>
              <a:ext cx="5047732" cy="369332"/>
              <a:chOff x="1155193" y="5926574"/>
              <a:chExt cx="5047732" cy="369332"/>
            </a:xfrm>
          </p:grpSpPr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B24A9CE3-EBCC-9A8F-31C7-7C1A51964F1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36770042-A2A5-E3D7-8E62-8784D3475AC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39842D11-E5AF-8A2D-FCA6-1EDB9529DD6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7781671A-30BD-7A4F-18B4-435D248EC28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8FA2812-D424-825C-BFDE-69BE04DC653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FE6970EE-A281-BF86-0BB9-204BA379490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D0D49A5C-FCB9-543F-86D7-4D3AF01406B3}"/>
                </a:ext>
              </a:extLst>
            </p:cNvPr>
            <p:cNvGrpSpPr/>
            <p:nvPr/>
          </p:nvGrpSpPr>
          <p:grpSpPr>
            <a:xfrm>
              <a:off x="-1532216" y="12582646"/>
              <a:ext cx="5047732" cy="369332"/>
              <a:chOff x="1155193" y="5926574"/>
              <a:chExt cx="5047732" cy="369332"/>
            </a:xfrm>
          </p:grpSpPr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3AD5C7B6-BF11-265E-6B8B-AF9DCEBC621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635D3FDF-EDB1-4FF9-6E0D-A302DE03B41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529E40C4-C418-D6CE-D9FD-1D790BA83FE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230070-7FE8-EC20-8E87-0E34E502E9D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D3D7F010-1DBA-B8BD-6586-41F12345E95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7749F9C3-2B76-8D98-9888-279334CDB31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6" name="Group 845">
              <a:extLst>
                <a:ext uri="{FF2B5EF4-FFF2-40B4-BE49-F238E27FC236}">
                  <a16:creationId xmlns:a16="http://schemas.microsoft.com/office/drawing/2014/main" id="{F73565C6-7CB7-F1C8-480C-4FC680AE7E4C}"/>
                </a:ext>
              </a:extLst>
            </p:cNvPr>
            <p:cNvGrpSpPr/>
            <p:nvPr/>
          </p:nvGrpSpPr>
          <p:grpSpPr>
            <a:xfrm>
              <a:off x="-1498308" y="11105318"/>
              <a:ext cx="5047732" cy="369332"/>
              <a:chOff x="1155193" y="5926574"/>
              <a:chExt cx="5047732" cy="369332"/>
            </a:xfrm>
          </p:grpSpPr>
          <p:sp>
            <p:nvSpPr>
              <p:cNvPr id="1022" name="TextBox 1021">
                <a:extLst>
                  <a:ext uri="{FF2B5EF4-FFF2-40B4-BE49-F238E27FC236}">
                    <a16:creationId xmlns:a16="http://schemas.microsoft.com/office/drawing/2014/main" id="{474C939C-5885-AA2D-6273-BA112FBAC5E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D57ABFF6-D704-46EA-17A3-C88700D62AB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CB42944-445A-2352-3461-4BA71F5721C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53C83FA0-0042-0FE1-D6F6-8ADD2935CBB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6" name="TextBox 1025">
                <a:extLst>
                  <a:ext uri="{FF2B5EF4-FFF2-40B4-BE49-F238E27FC236}">
                    <a16:creationId xmlns:a16="http://schemas.microsoft.com/office/drawing/2014/main" id="{02CE58E3-17E5-4886-2C04-A46CD69303C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C84E6D7-7959-BA0D-5A2F-25F9027CF21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7" name="Group 846">
              <a:extLst>
                <a:ext uri="{FF2B5EF4-FFF2-40B4-BE49-F238E27FC236}">
                  <a16:creationId xmlns:a16="http://schemas.microsoft.com/office/drawing/2014/main" id="{22D69C7C-CF17-559B-87F4-57E05D7CD9BD}"/>
                </a:ext>
              </a:extLst>
            </p:cNvPr>
            <p:cNvGrpSpPr/>
            <p:nvPr/>
          </p:nvGrpSpPr>
          <p:grpSpPr>
            <a:xfrm>
              <a:off x="-1540464" y="12951978"/>
              <a:ext cx="5047732" cy="369332"/>
              <a:chOff x="1155193" y="5926574"/>
              <a:chExt cx="5047732" cy="369332"/>
            </a:xfrm>
          </p:grpSpPr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6E9B4ABF-8612-2855-D42D-D381C114AA0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68FC39D-B854-A1DC-2298-4FA53E5ABA0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8" name="TextBox 1017">
                <a:extLst>
                  <a:ext uri="{FF2B5EF4-FFF2-40B4-BE49-F238E27FC236}">
                    <a16:creationId xmlns:a16="http://schemas.microsoft.com/office/drawing/2014/main" id="{A1CE70E2-838A-5AA8-7778-5D7A8A8A529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D512B695-FA13-228A-2CCD-F45A29D4FF2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31AD453-D042-086F-B94C-3DEAE872267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1231B892-1736-A7CD-5CBC-C47ECA67FF1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16F41977-69D8-4B0B-98BE-88E6EACCBCA5}"/>
                </a:ext>
              </a:extLst>
            </p:cNvPr>
            <p:cNvGrpSpPr/>
            <p:nvPr/>
          </p:nvGrpSpPr>
          <p:grpSpPr>
            <a:xfrm>
              <a:off x="3596400" y="11474650"/>
              <a:ext cx="5047732" cy="369332"/>
              <a:chOff x="1155193" y="5926574"/>
              <a:chExt cx="5047732" cy="369332"/>
            </a:xfrm>
          </p:grpSpPr>
          <p:sp>
            <p:nvSpPr>
              <p:cNvPr id="1010" name="TextBox 1009">
                <a:extLst>
                  <a:ext uri="{FF2B5EF4-FFF2-40B4-BE49-F238E27FC236}">
                    <a16:creationId xmlns:a16="http://schemas.microsoft.com/office/drawing/2014/main" id="{4146ACC5-80A0-0517-FBDC-5E95CCED120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1" name="TextBox 1010">
                <a:extLst>
                  <a:ext uri="{FF2B5EF4-FFF2-40B4-BE49-F238E27FC236}">
                    <a16:creationId xmlns:a16="http://schemas.microsoft.com/office/drawing/2014/main" id="{8D03025D-61F5-0DA6-E565-A150CEF7BE5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2" name="TextBox 1011">
                <a:extLst>
                  <a:ext uri="{FF2B5EF4-FFF2-40B4-BE49-F238E27FC236}">
                    <a16:creationId xmlns:a16="http://schemas.microsoft.com/office/drawing/2014/main" id="{FD344029-D725-E7BA-3DAC-CACBD956B3C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3" name="TextBox 1012">
                <a:extLst>
                  <a:ext uri="{FF2B5EF4-FFF2-40B4-BE49-F238E27FC236}">
                    <a16:creationId xmlns:a16="http://schemas.microsoft.com/office/drawing/2014/main" id="{B83995EB-2892-C4B0-CF04-CCFC562D0AA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4" name="TextBox 1013">
                <a:extLst>
                  <a:ext uri="{FF2B5EF4-FFF2-40B4-BE49-F238E27FC236}">
                    <a16:creationId xmlns:a16="http://schemas.microsoft.com/office/drawing/2014/main" id="{12F8931C-0974-79FF-31C4-2C18C374FE5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962D51E9-9088-2234-82A4-4D6AFA4D4BC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79E4EA74-4574-F38B-1A2A-D85FE4DE3930}"/>
                </a:ext>
              </a:extLst>
            </p:cNvPr>
            <p:cNvGrpSpPr/>
            <p:nvPr/>
          </p:nvGrpSpPr>
          <p:grpSpPr>
            <a:xfrm>
              <a:off x="3588152" y="11843982"/>
              <a:ext cx="5047732" cy="369332"/>
              <a:chOff x="1155193" y="5926574"/>
              <a:chExt cx="5047732" cy="369332"/>
            </a:xfrm>
          </p:grpSpPr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93F2A765-A47F-9CF0-86B4-CF9137BB25A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0296A2C4-F6CE-F817-A0C8-5D066574E35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45C48197-2450-E28D-8A9B-3120A803195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302826DF-E698-2C20-9A64-064DAD6C4BF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8" name="TextBox 1007">
                <a:extLst>
                  <a:ext uri="{FF2B5EF4-FFF2-40B4-BE49-F238E27FC236}">
                    <a16:creationId xmlns:a16="http://schemas.microsoft.com/office/drawing/2014/main" id="{6455D5F3-5B72-B448-7337-1775ACA8E60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65A17480-BEA0-865A-87D8-4510552150E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17411D2E-1643-3E13-0300-265519E982E0}"/>
                </a:ext>
              </a:extLst>
            </p:cNvPr>
            <p:cNvGrpSpPr/>
            <p:nvPr/>
          </p:nvGrpSpPr>
          <p:grpSpPr>
            <a:xfrm>
              <a:off x="3609230" y="12213314"/>
              <a:ext cx="5047732" cy="369332"/>
              <a:chOff x="1155193" y="5926574"/>
              <a:chExt cx="5047732" cy="369332"/>
            </a:xfrm>
          </p:grpSpPr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F6767BBA-CC46-977C-F4D0-5FC094E1C48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9" name="TextBox 998">
                <a:extLst>
                  <a:ext uri="{FF2B5EF4-FFF2-40B4-BE49-F238E27FC236}">
                    <a16:creationId xmlns:a16="http://schemas.microsoft.com/office/drawing/2014/main" id="{10E861BD-D7E9-23F0-D60D-E37B65F2F77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0" name="TextBox 999">
                <a:extLst>
                  <a:ext uri="{FF2B5EF4-FFF2-40B4-BE49-F238E27FC236}">
                    <a16:creationId xmlns:a16="http://schemas.microsoft.com/office/drawing/2014/main" id="{59CF03C0-923D-23CC-6AE9-C925F0F77DC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B8E47D73-61DC-3F59-1F14-CD24AFF98E8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E544DE51-3A89-5AED-4565-7B9DBEADA42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D9D970A5-7704-52C6-BAA1-3A33AD1AF0A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1" name="Group 850">
              <a:extLst>
                <a:ext uri="{FF2B5EF4-FFF2-40B4-BE49-F238E27FC236}">
                  <a16:creationId xmlns:a16="http://schemas.microsoft.com/office/drawing/2014/main" id="{FBEC2E98-5E0E-9E92-4C15-AC7D7674B655}"/>
                </a:ext>
              </a:extLst>
            </p:cNvPr>
            <p:cNvGrpSpPr/>
            <p:nvPr/>
          </p:nvGrpSpPr>
          <p:grpSpPr>
            <a:xfrm>
              <a:off x="3588152" y="12582646"/>
              <a:ext cx="5047732" cy="369332"/>
              <a:chOff x="1155193" y="5926574"/>
              <a:chExt cx="5047732" cy="369332"/>
            </a:xfrm>
          </p:grpSpPr>
          <p:sp>
            <p:nvSpPr>
              <p:cNvPr id="992" name="TextBox 991">
                <a:extLst>
                  <a:ext uri="{FF2B5EF4-FFF2-40B4-BE49-F238E27FC236}">
                    <a16:creationId xmlns:a16="http://schemas.microsoft.com/office/drawing/2014/main" id="{DBEB8B0E-EBE0-853C-63BF-51898C57EB6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3E83B447-961B-775C-4F19-56A2FDD7F8B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4" name="TextBox 993">
                <a:extLst>
                  <a:ext uri="{FF2B5EF4-FFF2-40B4-BE49-F238E27FC236}">
                    <a16:creationId xmlns:a16="http://schemas.microsoft.com/office/drawing/2014/main" id="{00F6B3DB-1133-7BCE-ABC4-A37202C3FA9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5" name="TextBox 994">
                <a:extLst>
                  <a:ext uri="{FF2B5EF4-FFF2-40B4-BE49-F238E27FC236}">
                    <a16:creationId xmlns:a16="http://schemas.microsoft.com/office/drawing/2014/main" id="{95F66DEA-AADC-2B87-F0B4-8959A6271C9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6" name="TextBox 995">
                <a:extLst>
                  <a:ext uri="{FF2B5EF4-FFF2-40B4-BE49-F238E27FC236}">
                    <a16:creationId xmlns:a16="http://schemas.microsoft.com/office/drawing/2014/main" id="{FE9FBCAA-805E-8846-33F4-E4FE9C8BAC8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3A6E5B7E-BAF6-A0DC-5632-44698F0691E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2" name="Group 851">
              <a:extLst>
                <a:ext uri="{FF2B5EF4-FFF2-40B4-BE49-F238E27FC236}">
                  <a16:creationId xmlns:a16="http://schemas.microsoft.com/office/drawing/2014/main" id="{A6305083-F388-0B66-F2BD-5FC9BE1CEC87}"/>
                </a:ext>
              </a:extLst>
            </p:cNvPr>
            <p:cNvGrpSpPr/>
            <p:nvPr/>
          </p:nvGrpSpPr>
          <p:grpSpPr>
            <a:xfrm>
              <a:off x="3622060" y="11105318"/>
              <a:ext cx="5047732" cy="369332"/>
              <a:chOff x="1155193" y="5926574"/>
              <a:chExt cx="5047732" cy="369332"/>
            </a:xfrm>
          </p:grpSpPr>
          <p:sp>
            <p:nvSpPr>
              <p:cNvPr id="986" name="TextBox 985">
                <a:extLst>
                  <a:ext uri="{FF2B5EF4-FFF2-40B4-BE49-F238E27FC236}">
                    <a16:creationId xmlns:a16="http://schemas.microsoft.com/office/drawing/2014/main" id="{587C9DB9-F503-EB07-4832-D6294094BE0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B1AFDB1F-E65E-FC7C-266D-69A940B46A1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E5864061-CD79-9E31-0BBA-C4163160354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9" name="TextBox 988">
                <a:extLst>
                  <a:ext uri="{FF2B5EF4-FFF2-40B4-BE49-F238E27FC236}">
                    <a16:creationId xmlns:a16="http://schemas.microsoft.com/office/drawing/2014/main" id="{FCDEA2E5-FBE6-1FCB-1C36-C6CF135979C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A0A38D82-E7DB-FFBE-9A61-8E9B3D249CA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91" name="TextBox 990">
                <a:extLst>
                  <a:ext uri="{FF2B5EF4-FFF2-40B4-BE49-F238E27FC236}">
                    <a16:creationId xmlns:a16="http://schemas.microsoft.com/office/drawing/2014/main" id="{B8601E34-0FD2-A9B9-7BA1-3287F57C0FB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13C4106F-D11B-383E-763C-2CBF1DABBB24}"/>
                </a:ext>
              </a:extLst>
            </p:cNvPr>
            <p:cNvGrpSpPr/>
            <p:nvPr/>
          </p:nvGrpSpPr>
          <p:grpSpPr>
            <a:xfrm>
              <a:off x="3579904" y="12951978"/>
              <a:ext cx="5047732" cy="369332"/>
              <a:chOff x="1155193" y="5926574"/>
              <a:chExt cx="5047732" cy="369332"/>
            </a:xfrm>
          </p:grpSpPr>
          <p:sp>
            <p:nvSpPr>
              <p:cNvPr id="980" name="TextBox 979">
                <a:extLst>
                  <a:ext uri="{FF2B5EF4-FFF2-40B4-BE49-F238E27FC236}">
                    <a16:creationId xmlns:a16="http://schemas.microsoft.com/office/drawing/2014/main" id="{580316CE-1666-7966-E81D-8AC92A8361A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1" name="TextBox 980">
                <a:extLst>
                  <a:ext uri="{FF2B5EF4-FFF2-40B4-BE49-F238E27FC236}">
                    <a16:creationId xmlns:a16="http://schemas.microsoft.com/office/drawing/2014/main" id="{9C617931-BA0A-FBC9-6699-664EED601E4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9E691B16-648A-1773-9C60-5FCD805B284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3" name="TextBox 982">
                <a:extLst>
                  <a:ext uri="{FF2B5EF4-FFF2-40B4-BE49-F238E27FC236}">
                    <a16:creationId xmlns:a16="http://schemas.microsoft.com/office/drawing/2014/main" id="{93CD8692-4819-B71A-6F9C-0A0B1E8FC3C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DE89166D-832C-101C-9006-5A81BF7140B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1709C662-628C-827A-D9E6-1DAA2DEAF08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4" name="Group 853">
              <a:extLst>
                <a:ext uri="{FF2B5EF4-FFF2-40B4-BE49-F238E27FC236}">
                  <a16:creationId xmlns:a16="http://schemas.microsoft.com/office/drawing/2014/main" id="{919A67EE-D35A-2AD6-E424-CDD7AA045AAB}"/>
                </a:ext>
              </a:extLst>
            </p:cNvPr>
            <p:cNvGrpSpPr/>
            <p:nvPr/>
          </p:nvGrpSpPr>
          <p:grpSpPr>
            <a:xfrm>
              <a:off x="8696115" y="9258658"/>
              <a:ext cx="5047732" cy="369332"/>
              <a:chOff x="1155193" y="5926574"/>
              <a:chExt cx="5047732" cy="369332"/>
            </a:xfrm>
          </p:grpSpPr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582D3DE7-BCC7-4017-B62E-736C3BA08B9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5" name="TextBox 974">
                <a:extLst>
                  <a:ext uri="{FF2B5EF4-FFF2-40B4-BE49-F238E27FC236}">
                    <a16:creationId xmlns:a16="http://schemas.microsoft.com/office/drawing/2014/main" id="{CF5E6936-5ECD-A81C-CE56-FB8F7BE0EC6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2F247D00-6334-99DA-95C6-9E5066E0216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7" name="TextBox 976">
                <a:extLst>
                  <a:ext uri="{FF2B5EF4-FFF2-40B4-BE49-F238E27FC236}">
                    <a16:creationId xmlns:a16="http://schemas.microsoft.com/office/drawing/2014/main" id="{CAB981F5-ABB5-687C-AD5F-FB9D2D29181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8" name="TextBox 977">
                <a:extLst>
                  <a:ext uri="{FF2B5EF4-FFF2-40B4-BE49-F238E27FC236}">
                    <a16:creationId xmlns:a16="http://schemas.microsoft.com/office/drawing/2014/main" id="{51E2DE00-E4BE-C65D-6AAF-471ACF3148D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9" name="TextBox 978">
                <a:extLst>
                  <a:ext uri="{FF2B5EF4-FFF2-40B4-BE49-F238E27FC236}">
                    <a16:creationId xmlns:a16="http://schemas.microsoft.com/office/drawing/2014/main" id="{42E7A2B7-37C6-03BB-E3E2-183BAC2FF74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9AC4DD2E-0967-4795-B842-FF5F62B9E72D}"/>
                </a:ext>
              </a:extLst>
            </p:cNvPr>
            <p:cNvGrpSpPr/>
            <p:nvPr/>
          </p:nvGrpSpPr>
          <p:grpSpPr>
            <a:xfrm>
              <a:off x="8687867" y="9627990"/>
              <a:ext cx="5047732" cy="369332"/>
              <a:chOff x="1155193" y="5926574"/>
              <a:chExt cx="5047732" cy="369332"/>
            </a:xfrm>
          </p:grpSpPr>
          <p:sp>
            <p:nvSpPr>
              <p:cNvPr id="968" name="TextBox 967">
                <a:extLst>
                  <a:ext uri="{FF2B5EF4-FFF2-40B4-BE49-F238E27FC236}">
                    <a16:creationId xmlns:a16="http://schemas.microsoft.com/office/drawing/2014/main" id="{51519BF4-AF87-2B1C-E6B8-7B37DB444F7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9" name="TextBox 968">
                <a:extLst>
                  <a:ext uri="{FF2B5EF4-FFF2-40B4-BE49-F238E27FC236}">
                    <a16:creationId xmlns:a16="http://schemas.microsoft.com/office/drawing/2014/main" id="{18E20ECA-9EC2-E6DD-4851-0A1B0C5E68A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0" name="TextBox 969">
                <a:extLst>
                  <a:ext uri="{FF2B5EF4-FFF2-40B4-BE49-F238E27FC236}">
                    <a16:creationId xmlns:a16="http://schemas.microsoft.com/office/drawing/2014/main" id="{1DF0E875-64D6-A5F7-9E83-E5A18652408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1" name="TextBox 970">
                <a:extLst>
                  <a:ext uri="{FF2B5EF4-FFF2-40B4-BE49-F238E27FC236}">
                    <a16:creationId xmlns:a16="http://schemas.microsoft.com/office/drawing/2014/main" id="{6023F7B9-5FDC-8CC0-0B2F-446196CEFB4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2" name="TextBox 971">
                <a:extLst>
                  <a:ext uri="{FF2B5EF4-FFF2-40B4-BE49-F238E27FC236}">
                    <a16:creationId xmlns:a16="http://schemas.microsoft.com/office/drawing/2014/main" id="{CF7EB2BC-03FD-C321-2BBB-648428852DD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73" name="TextBox 972">
                <a:extLst>
                  <a:ext uri="{FF2B5EF4-FFF2-40B4-BE49-F238E27FC236}">
                    <a16:creationId xmlns:a16="http://schemas.microsoft.com/office/drawing/2014/main" id="{ADC725C5-74FC-338B-A77A-300211A9DE2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EB0D1408-BD0C-3902-7625-25D6A304EF60}"/>
                </a:ext>
              </a:extLst>
            </p:cNvPr>
            <p:cNvGrpSpPr/>
            <p:nvPr/>
          </p:nvGrpSpPr>
          <p:grpSpPr>
            <a:xfrm>
              <a:off x="8708945" y="9997322"/>
              <a:ext cx="5047732" cy="369332"/>
              <a:chOff x="1155193" y="5926574"/>
              <a:chExt cx="5047732" cy="369332"/>
            </a:xfrm>
          </p:grpSpPr>
          <p:sp>
            <p:nvSpPr>
              <p:cNvPr id="962" name="TextBox 961">
                <a:extLst>
                  <a:ext uri="{FF2B5EF4-FFF2-40B4-BE49-F238E27FC236}">
                    <a16:creationId xmlns:a16="http://schemas.microsoft.com/office/drawing/2014/main" id="{F977D906-65ED-0DA9-A754-14D3FA1F50D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3" name="TextBox 962">
                <a:extLst>
                  <a:ext uri="{FF2B5EF4-FFF2-40B4-BE49-F238E27FC236}">
                    <a16:creationId xmlns:a16="http://schemas.microsoft.com/office/drawing/2014/main" id="{3F4C3328-CE2F-E383-68F0-DA914915ED4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4" name="TextBox 963">
                <a:extLst>
                  <a:ext uri="{FF2B5EF4-FFF2-40B4-BE49-F238E27FC236}">
                    <a16:creationId xmlns:a16="http://schemas.microsoft.com/office/drawing/2014/main" id="{4209184E-E3D6-9EFF-5E40-938C634316C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07E70012-F6DA-885F-D795-1D08F739961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AF1BE47C-03BD-7C69-C5FF-C35DE0C042E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7" name="TextBox 966">
                <a:extLst>
                  <a:ext uri="{FF2B5EF4-FFF2-40B4-BE49-F238E27FC236}">
                    <a16:creationId xmlns:a16="http://schemas.microsoft.com/office/drawing/2014/main" id="{4E5248A1-FB00-9935-62AC-F2B6156271A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D3A44CC5-225D-CC55-FF01-8B4E567B64AE}"/>
                </a:ext>
              </a:extLst>
            </p:cNvPr>
            <p:cNvGrpSpPr/>
            <p:nvPr/>
          </p:nvGrpSpPr>
          <p:grpSpPr>
            <a:xfrm>
              <a:off x="8687867" y="10366654"/>
              <a:ext cx="5047732" cy="369332"/>
              <a:chOff x="1155193" y="5926574"/>
              <a:chExt cx="5047732" cy="369332"/>
            </a:xfrm>
          </p:grpSpPr>
          <p:sp>
            <p:nvSpPr>
              <p:cNvPr id="956" name="TextBox 955">
                <a:extLst>
                  <a:ext uri="{FF2B5EF4-FFF2-40B4-BE49-F238E27FC236}">
                    <a16:creationId xmlns:a16="http://schemas.microsoft.com/office/drawing/2014/main" id="{B22F712E-0022-5F48-F0A2-E63A3583737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7" name="TextBox 956">
                <a:extLst>
                  <a:ext uri="{FF2B5EF4-FFF2-40B4-BE49-F238E27FC236}">
                    <a16:creationId xmlns:a16="http://schemas.microsoft.com/office/drawing/2014/main" id="{A08FDE86-69BA-B3B1-E7A5-DBC2B36B361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8" name="TextBox 957">
                <a:extLst>
                  <a:ext uri="{FF2B5EF4-FFF2-40B4-BE49-F238E27FC236}">
                    <a16:creationId xmlns:a16="http://schemas.microsoft.com/office/drawing/2014/main" id="{70F63A75-BA35-5622-4B63-0BFF93BC756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9" name="TextBox 958">
                <a:extLst>
                  <a:ext uri="{FF2B5EF4-FFF2-40B4-BE49-F238E27FC236}">
                    <a16:creationId xmlns:a16="http://schemas.microsoft.com/office/drawing/2014/main" id="{BFFEC656-77F4-019A-E96E-49C78D7A79E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0" name="TextBox 959">
                <a:extLst>
                  <a:ext uri="{FF2B5EF4-FFF2-40B4-BE49-F238E27FC236}">
                    <a16:creationId xmlns:a16="http://schemas.microsoft.com/office/drawing/2014/main" id="{768639F0-3E20-4CF8-4ACC-FEEE8C91248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61" name="TextBox 960">
                <a:extLst>
                  <a:ext uri="{FF2B5EF4-FFF2-40B4-BE49-F238E27FC236}">
                    <a16:creationId xmlns:a16="http://schemas.microsoft.com/office/drawing/2014/main" id="{18DEA784-AB3D-3902-3112-E0EE001E085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8" name="Group 857">
              <a:extLst>
                <a:ext uri="{FF2B5EF4-FFF2-40B4-BE49-F238E27FC236}">
                  <a16:creationId xmlns:a16="http://schemas.microsoft.com/office/drawing/2014/main" id="{AD634B4E-0BF4-D0E6-CCE1-ED7A7E61E2EF}"/>
                </a:ext>
              </a:extLst>
            </p:cNvPr>
            <p:cNvGrpSpPr/>
            <p:nvPr/>
          </p:nvGrpSpPr>
          <p:grpSpPr>
            <a:xfrm>
              <a:off x="8721775" y="8889326"/>
              <a:ext cx="5047732" cy="369332"/>
              <a:chOff x="1155193" y="5926574"/>
              <a:chExt cx="5047732" cy="369332"/>
            </a:xfrm>
          </p:grpSpPr>
          <p:sp>
            <p:nvSpPr>
              <p:cNvPr id="950" name="TextBox 949">
                <a:extLst>
                  <a:ext uri="{FF2B5EF4-FFF2-40B4-BE49-F238E27FC236}">
                    <a16:creationId xmlns:a16="http://schemas.microsoft.com/office/drawing/2014/main" id="{B0318E23-5665-949F-956E-B98697210FC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1" name="TextBox 950">
                <a:extLst>
                  <a:ext uri="{FF2B5EF4-FFF2-40B4-BE49-F238E27FC236}">
                    <a16:creationId xmlns:a16="http://schemas.microsoft.com/office/drawing/2014/main" id="{7D455EE7-8256-E24D-DF57-4667FB7D853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3A594915-D048-0830-D104-4F31F2236D5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53C31096-52AB-BFCB-CF3E-546F99A4C18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18D2B888-D6D2-B014-538D-CD6CAD54478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2029DD9A-B06B-BF79-6183-D022225654E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914910B0-3C9B-140E-7673-8A986E2BDCCC}"/>
                </a:ext>
              </a:extLst>
            </p:cNvPr>
            <p:cNvGrpSpPr/>
            <p:nvPr/>
          </p:nvGrpSpPr>
          <p:grpSpPr>
            <a:xfrm>
              <a:off x="8679619" y="10735986"/>
              <a:ext cx="5047732" cy="369332"/>
              <a:chOff x="1155193" y="5926574"/>
              <a:chExt cx="5047732" cy="369332"/>
            </a:xfrm>
          </p:grpSpPr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792D3450-CF65-8E7E-D581-64E45D33FA1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D7C1851C-E6DE-0823-86A2-940DB942F8A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2A841F61-7BF7-DB5C-E484-1201D69E5C9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7" name="TextBox 946">
                <a:extLst>
                  <a:ext uri="{FF2B5EF4-FFF2-40B4-BE49-F238E27FC236}">
                    <a16:creationId xmlns:a16="http://schemas.microsoft.com/office/drawing/2014/main" id="{0115964E-7DBB-1B15-9D67-84769B78644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8" name="TextBox 947">
                <a:extLst>
                  <a:ext uri="{FF2B5EF4-FFF2-40B4-BE49-F238E27FC236}">
                    <a16:creationId xmlns:a16="http://schemas.microsoft.com/office/drawing/2014/main" id="{B6CC8062-97F0-9E94-2594-3374A6FEC93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79F8C72B-5B6D-928B-376B-A5A13D94621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E74C299F-5339-4F6D-A77F-9AC8402A6C39}"/>
                </a:ext>
              </a:extLst>
            </p:cNvPr>
            <p:cNvGrpSpPr/>
            <p:nvPr/>
          </p:nvGrpSpPr>
          <p:grpSpPr>
            <a:xfrm>
              <a:off x="8768751" y="7042666"/>
              <a:ext cx="5047732" cy="369332"/>
              <a:chOff x="1155193" y="5926574"/>
              <a:chExt cx="5047732" cy="369332"/>
            </a:xfrm>
          </p:grpSpPr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204140D-A91B-14EB-C499-6DC77540A28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9" name="TextBox 938">
                <a:extLst>
                  <a:ext uri="{FF2B5EF4-FFF2-40B4-BE49-F238E27FC236}">
                    <a16:creationId xmlns:a16="http://schemas.microsoft.com/office/drawing/2014/main" id="{D5D0E5A0-822A-4AC8-4456-8FC9EEB1DB5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8697D60D-65E4-0DBC-848C-8AE43DBB134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72991A37-EB4D-7A30-34E4-1CC61A18DDA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7601C458-74AC-DD77-8E5D-05EA5B18336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43" name="TextBox 942">
                <a:extLst>
                  <a:ext uri="{FF2B5EF4-FFF2-40B4-BE49-F238E27FC236}">
                    <a16:creationId xmlns:a16="http://schemas.microsoft.com/office/drawing/2014/main" id="{D03C49D6-79DA-9EDE-B369-BAB3358BB00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9EDDBDF8-B8DF-847B-338A-692EA8A68482}"/>
                </a:ext>
              </a:extLst>
            </p:cNvPr>
            <p:cNvGrpSpPr/>
            <p:nvPr/>
          </p:nvGrpSpPr>
          <p:grpSpPr>
            <a:xfrm>
              <a:off x="8760503" y="7411998"/>
              <a:ext cx="5047732" cy="369332"/>
              <a:chOff x="1155193" y="5926574"/>
              <a:chExt cx="5047732" cy="369332"/>
            </a:xfrm>
          </p:grpSpPr>
          <p:sp>
            <p:nvSpPr>
              <p:cNvPr id="932" name="TextBox 931">
                <a:extLst>
                  <a:ext uri="{FF2B5EF4-FFF2-40B4-BE49-F238E27FC236}">
                    <a16:creationId xmlns:a16="http://schemas.microsoft.com/office/drawing/2014/main" id="{5E1F0FC6-5A26-F6C4-CC3E-9D813C15892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0C088CC4-7C56-AD52-A83D-EF7DA1231F0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66C4DF0D-3DCF-BEA4-79AE-6F4756D7714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5" name="TextBox 934">
                <a:extLst>
                  <a:ext uri="{FF2B5EF4-FFF2-40B4-BE49-F238E27FC236}">
                    <a16:creationId xmlns:a16="http://schemas.microsoft.com/office/drawing/2014/main" id="{931E80E8-FC35-628D-13D3-FA0CEF2AADD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7235C0C4-90DE-076E-B89F-061A9BB4E02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B0EEC80A-3FAB-CFFF-D340-C9DC67E26F3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2" name="Group 861">
              <a:extLst>
                <a:ext uri="{FF2B5EF4-FFF2-40B4-BE49-F238E27FC236}">
                  <a16:creationId xmlns:a16="http://schemas.microsoft.com/office/drawing/2014/main" id="{1A90E948-F785-B484-A049-D070E8FFA2DD}"/>
                </a:ext>
              </a:extLst>
            </p:cNvPr>
            <p:cNvGrpSpPr/>
            <p:nvPr/>
          </p:nvGrpSpPr>
          <p:grpSpPr>
            <a:xfrm>
              <a:off x="8781581" y="7781330"/>
              <a:ext cx="5047732" cy="369332"/>
              <a:chOff x="1155193" y="5926574"/>
              <a:chExt cx="5047732" cy="369332"/>
            </a:xfrm>
          </p:grpSpPr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36AB65-A63B-E575-68F1-1B1D0FB0BF2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5BF47845-BD71-97D3-FF44-99092807AC4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3DE18926-5CD5-F21B-A02C-0E0C6842CDA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9" name="TextBox 928">
                <a:extLst>
                  <a:ext uri="{FF2B5EF4-FFF2-40B4-BE49-F238E27FC236}">
                    <a16:creationId xmlns:a16="http://schemas.microsoft.com/office/drawing/2014/main" id="{C95D496D-9422-4698-D50C-C0DFEEF7F50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6214A47B-D992-2D79-4DD6-0E4B4C17730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31" name="TextBox 930">
                <a:extLst>
                  <a:ext uri="{FF2B5EF4-FFF2-40B4-BE49-F238E27FC236}">
                    <a16:creationId xmlns:a16="http://schemas.microsoft.com/office/drawing/2014/main" id="{FEC75591-2825-C7A4-85D0-C34C82B2431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3" name="Group 862">
              <a:extLst>
                <a:ext uri="{FF2B5EF4-FFF2-40B4-BE49-F238E27FC236}">
                  <a16:creationId xmlns:a16="http://schemas.microsoft.com/office/drawing/2014/main" id="{0D4E655A-26D1-C4C2-F678-0B7D5DE821CE}"/>
                </a:ext>
              </a:extLst>
            </p:cNvPr>
            <p:cNvGrpSpPr/>
            <p:nvPr/>
          </p:nvGrpSpPr>
          <p:grpSpPr>
            <a:xfrm>
              <a:off x="8760503" y="8150662"/>
              <a:ext cx="5047732" cy="369332"/>
              <a:chOff x="1155193" y="5926574"/>
              <a:chExt cx="5047732" cy="369332"/>
            </a:xfrm>
          </p:grpSpPr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20C3C85A-0DF1-8F14-B52D-0E679A3813F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060DF056-9C22-4140-D627-9C3B1CDEC00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6B3C4FF7-D6BF-BBC7-25BB-3722208A4CD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3" name="TextBox 922">
                <a:extLst>
                  <a:ext uri="{FF2B5EF4-FFF2-40B4-BE49-F238E27FC236}">
                    <a16:creationId xmlns:a16="http://schemas.microsoft.com/office/drawing/2014/main" id="{384D1A13-03FC-0DEB-7118-843B9F9D0C7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4" name="TextBox 923">
                <a:extLst>
                  <a:ext uri="{FF2B5EF4-FFF2-40B4-BE49-F238E27FC236}">
                    <a16:creationId xmlns:a16="http://schemas.microsoft.com/office/drawing/2014/main" id="{305A848C-A14C-CF89-9741-7AFD79536C9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25" name="TextBox 924">
                <a:extLst>
                  <a:ext uri="{FF2B5EF4-FFF2-40B4-BE49-F238E27FC236}">
                    <a16:creationId xmlns:a16="http://schemas.microsoft.com/office/drawing/2014/main" id="{2586E1BD-A1BB-9E0B-3D89-D0B7D78F113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44339908-4DC9-84BD-3984-4807064E62AA}"/>
                </a:ext>
              </a:extLst>
            </p:cNvPr>
            <p:cNvGrpSpPr/>
            <p:nvPr/>
          </p:nvGrpSpPr>
          <p:grpSpPr>
            <a:xfrm>
              <a:off x="8794411" y="6673334"/>
              <a:ext cx="5047732" cy="369332"/>
              <a:chOff x="1155193" y="5926574"/>
              <a:chExt cx="5047732" cy="369332"/>
            </a:xfrm>
          </p:grpSpPr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4C013E0F-21E2-0B6A-9333-A5E980AD924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5" name="TextBox 914">
                <a:extLst>
                  <a:ext uri="{FF2B5EF4-FFF2-40B4-BE49-F238E27FC236}">
                    <a16:creationId xmlns:a16="http://schemas.microsoft.com/office/drawing/2014/main" id="{C7BD400B-1202-ABEE-8EB6-488BC7C94E3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050B582C-4AFE-514A-FCDC-6620ABCCB8D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7" name="TextBox 916">
                <a:extLst>
                  <a:ext uri="{FF2B5EF4-FFF2-40B4-BE49-F238E27FC236}">
                    <a16:creationId xmlns:a16="http://schemas.microsoft.com/office/drawing/2014/main" id="{8BA28062-CEA4-0CD9-645D-32BB9D2BBD2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4E50F86E-FC0D-3C3C-5B59-E0FE18146F8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1AF1B9CC-9032-8184-CB6D-DAF8D2F61F3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5" name="Group 864">
              <a:extLst>
                <a:ext uri="{FF2B5EF4-FFF2-40B4-BE49-F238E27FC236}">
                  <a16:creationId xmlns:a16="http://schemas.microsoft.com/office/drawing/2014/main" id="{19374BF3-ACB3-BC36-DEEE-B2AC82CE55D9}"/>
                </a:ext>
              </a:extLst>
            </p:cNvPr>
            <p:cNvGrpSpPr/>
            <p:nvPr/>
          </p:nvGrpSpPr>
          <p:grpSpPr>
            <a:xfrm>
              <a:off x="8752255" y="8519994"/>
              <a:ext cx="5047732" cy="369332"/>
              <a:chOff x="1155193" y="5926574"/>
              <a:chExt cx="5047732" cy="369332"/>
            </a:xfrm>
          </p:grpSpPr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7A51E43E-4A3F-B01A-1215-C0A30D26D71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AD66E8D8-7FBB-4B81-CF05-E6E3DEA055F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0" name="TextBox 909">
                <a:extLst>
                  <a:ext uri="{FF2B5EF4-FFF2-40B4-BE49-F238E27FC236}">
                    <a16:creationId xmlns:a16="http://schemas.microsoft.com/office/drawing/2014/main" id="{ACFCAE8F-0A34-F032-0537-74040BE8F6A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AA77185A-ECD1-CFA8-CE54-E96797B3CEE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2" name="TextBox 911">
                <a:extLst>
                  <a:ext uri="{FF2B5EF4-FFF2-40B4-BE49-F238E27FC236}">
                    <a16:creationId xmlns:a16="http://schemas.microsoft.com/office/drawing/2014/main" id="{7FB0243F-4B42-FE36-254C-DDF494ABC7E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13" name="TextBox 912">
                <a:extLst>
                  <a:ext uri="{FF2B5EF4-FFF2-40B4-BE49-F238E27FC236}">
                    <a16:creationId xmlns:a16="http://schemas.microsoft.com/office/drawing/2014/main" id="{59697A6E-0003-AFBC-48BA-46438CE28A2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2B6D5431-4622-7F7D-1B12-241B2A84EFD7}"/>
                </a:ext>
              </a:extLst>
            </p:cNvPr>
            <p:cNvGrpSpPr/>
            <p:nvPr/>
          </p:nvGrpSpPr>
          <p:grpSpPr>
            <a:xfrm>
              <a:off x="8652380" y="11474650"/>
              <a:ext cx="5047732" cy="369332"/>
              <a:chOff x="1155193" y="5926574"/>
              <a:chExt cx="5047732" cy="369332"/>
            </a:xfrm>
          </p:grpSpPr>
          <p:sp>
            <p:nvSpPr>
              <p:cNvPr id="902" name="TextBox 901">
                <a:extLst>
                  <a:ext uri="{FF2B5EF4-FFF2-40B4-BE49-F238E27FC236}">
                    <a16:creationId xmlns:a16="http://schemas.microsoft.com/office/drawing/2014/main" id="{FD51E15B-3E9E-1EC7-34E3-77F67EBC0BA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92AE5712-00B8-7DE8-C16A-DF3617564A7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9972C8FB-81D5-E6A6-5CBD-B08421CD752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9315808C-2AEF-753F-86A5-5CD94296F52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6" name="TextBox 905">
                <a:extLst>
                  <a:ext uri="{FF2B5EF4-FFF2-40B4-BE49-F238E27FC236}">
                    <a16:creationId xmlns:a16="http://schemas.microsoft.com/office/drawing/2014/main" id="{61BA038E-C9FD-B413-3B35-45399BC57FE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7" name="TextBox 906">
                <a:extLst>
                  <a:ext uri="{FF2B5EF4-FFF2-40B4-BE49-F238E27FC236}">
                    <a16:creationId xmlns:a16="http://schemas.microsoft.com/office/drawing/2014/main" id="{EA2872A7-DC47-C2DB-0DFA-31220990EA4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7" name="Group 866">
              <a:extLst>
                <a:ext uri="{FF2B5EF4-FFF2-40B4-BE49-F238E27FC236}">
                  <a16:creationId xmlns:a16="http://schemas.microsoft.com/office/drawing/2014/main" id="{3BA3419C-A641-0302-23E1-BA5EBEA541B9}"/>
                </a:ext>
              </a:extLst>
            </p:cNvPr>
            <p:cNvGrpSpPr/>
            <p:nvPr/>
          </p:nvGrpSpPr>
          <p:grpSpPr>
            <a:xfrm>
              <a:off x="8644132" y="11843982"/>
              <a:ext cx="5047732" cy="369332"/>
              <a:chOff x="1155193" y="5926574"/>
              <a:chExt cx="5047732" cy="369332"/>
            </a:xfrm>
          </p:grpSpPr>
          <p:sp>
            <p:nvSpPr>
              <p:cNvPr id="896" name="TextBox 895">
                <a:extLst>
                  <a:ext uri="{FF2B5EF4-FFF2-40B4-BE49-F238E27FC236}">
                    <a16:creationId xmlns:a16="http://schemas.microsoft.com/office/drawing/2014/main" id="{D66270AA-5DB2-172E-60D0-5400D361F97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2CDE4CC1-89A5-AFCF-1B11-321EE62CCC4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41CDB27D-34E3-3C88-D526-3EB27E23950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9" name="TextBox 898">
                <a:extLst>
                  <a:ext uri="{FF2B5EF4-FFF2-40B4-BE49-F238E27FC236}">
                    <a16:creationId xmlns:a16="http://schemas.microsoft.com/office/drawing/2014/main" id="{89C0F5FE-A7A9-00DD-4C7F-AD79166F4D0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0" name="TextBox 899">
                <a:extLst>
                  <a:ext uri="{FF2B5EF4-FFF2-40B4-BE49-F238E27FC236}">
                    <a16:creationId xmlns:a16="http://schemas.microsoft.com/office/drawing/2014/main" id="{0673E2FD-FAE8-E607-4AEC-FBDEA42F933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A739EA8A-F1B3-6F6E-7C65-09B55BC70B3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0185F133-8058-615C-F45F-FA938D86A9FC}"/>
                </a:ext>
              </a:extLst>
            </p:cNvPr>
            <p:cNvGrpSpPr/>
            <p:nvPr/>
          </p:nvGrpSpPr>
          <p:grpSpPr>
            <a:xfrm>
              <a:off x="8665210" y="12213314"/>
              <a:ext cx="5047732" cy="369332"/>
              <a:chOff x="1155193" y="5926574"/>
              <a:chExt cx="5047732" cy="369332"/>
            </a:xfrm>
          </p:grpSpPr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C2EB1ADA-2995-A326-20D2-295C5E9E18B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7D4B1C34-715C-A933-5186-7981F02B954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37FE970F-3DCA-E848-6705-7C8C25133E7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3" name="TextBox 892">
                <a:extLst>
                  <a:ext uri="{FF2B5EF4-FFF2-40B4-BE49-F238E27FC236}">
                    <a16:creationId xmlns:a16="http://schemas.microsoft.com/office/drawing/2014/main" id="{1AF9D0CA-E9A9-AB1B-36D9-251AFDA53EB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993E6A79-F613-8EFE-1400-048DAD3BC63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745ADAE4-89C6-B703-A286-73C4C1CB8EC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9" name="Group 868">
              <a:extLst>
                <a:ext uri="{FF2B5EF4-FFF2-40B4-BE49-F238E27FC236}">
                  <a16:creationId xmlns:a16="http://schemas.microsoft.com/office/drawing/2014/main" id="{403FE869-259D-40D1-6140-37B15F9C07F1}"/>
                </a:ext>
              </a:extLst>
            </p:cNvPr>
            <p:cNvGrpSpPr/>
            <p:nvPr/>
          </p:nvGrpSpPr>
          <p:grpSpPr>
            <a:xfrm>
              <a:off x="8644132" y="12582646"/>
              <a:ext cx="5047732" cy="369332"/>
              <a:chOff x="1155193" y="5926574"/>
              <a:chExt cx="5047732" cy="369332"/>
            </a:xfrm>
          </p:grpSpPr>
          <p:sp>
            <p:nvSpPr>
              <p:cNvPr id="884" name="TextBox 883">
                <a:extLst>
                  <a:ext uri="{FF2B5EF4-FFF2-40B4-BE49-F238E27FC236}">
                    <a16:creationId xmlns:a16="http://schemas.microsoft.com/office/drawing/2014/main" id="{5B1DB0E9-8128-4F4F-BDCC-5B66008E2A4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A8299BB4-1565-A554-8DE7-AB552CDF748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B0DDECEA-176A-DEB5-BF46-388188584E6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6A49CBDD-19D1-0FF4-91B6-082DA3E66B9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8" name="TextBox 887">
                <a:extLst>
                  <a:ext uri="{FF2B5EF4-FFF2-40B4-BE49-F238E27FC236}">
                    <a16:creationId xmlns:a16="http://schemas.microsoft.com/office/drawing/2014/main" id="{C42A706E-AA0F-02F4-E732-DEDEAC88C5F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31597516-34B2-845B-445A-E8CD7968498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70" name="Group 869">
              <a:extLst>
                <a:ext uri="{FF2B5EF4-FFF2-40B4-BE49-F238E27FC236}">
                  <a16:creationId xmlns:a16="http://schemas.microsoft.com/office/drawing/2014/main" id="{4378245C-5DC6-0480-4F2E-9F4523118B78}"/>
                </a:ext>
              </a:extLst>
            </p:cNvPr>
            <p:cNvGrpSpPr/>
            <p:nvPr/>
          </p:nvGrpSpPr>
          <p:grpSpPr>
            <a:xfrm>
              <a:off x="8678040" y="11105318"/>
              <a:ext cx="5047732" cy="369332"/>
              <a:chOff x="1155193" y="5926574"/>
              <a:chExt cx="5047732" cy="369332"/>
            </a:xfrm>
          </p:grpSpPr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6D2D15A6-027E-2D48-DC56-5438E3950D6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F10E4C1C-EB20-EACD-1F03-FF1B9BBA963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0" name="TextBox 879">
                <a:extLst>
                  <a:ext uri="{FF2B5EF4-FFF2-40B4-BE49-F238E27FC236}">
                    <a16:creationId xmlns:a16="http://schemas.microsoft.com/office/drawing/2014/main" id="{4431F05D-1386-79ED-5A2B-D66A479C11E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1" name="TextBox 880">
                <a:extLst>
                  <a:ext uri="{FF2B5EF4-FFF2-40B4-BE49-F238E27FC236}">
                    <a16:creationId xmlns:a16="http://schemas.microsoft.com/office/drawing/2014/main" id="{58D2C21A-0FCB-D1C6-1EC6-C7745D09140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2" name="TextBox 881">
                <a:extLst>
                  <a:ext uri="{FF2B5EF4-FFF2-40B4-BE49-F238E27FC236}">
                    <a16:creationId xmlns:a16="http://schemas.microsoft.com/office/drawing/2014/main" id="{C4A3A6EF-CD43-5EAA-1A41-D378B63A1E8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1BFC58A4-ED00-70B7-F7F4-607B443A747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71" name="Group 870">
              <a:extLst>
                <a:ext uri="{FF2B5EF4-FFF2-40B4-BE49-F238E27FC236}">
                  <a16:creationId xmlns:a16="http://schemas.microsoft.com/office/drawing/2014/main" id="{46232A9E-D701-8610-65DB-0740903A0FE3}"/>
                </a:ext>
              </a:extLst>
            </p:cNvPr>
            <p:cNvGrpSpPr/>
            <p:nvPr/>
          </p:nvGrpSpPr>
          <p:grpSpPr>
            <a:xfrm>
              <a:off x="8635884" y="12951978"/>
              <a:ext cx="5047732" cy="369332"/>
              <a:chOff x="1155193" y="5926574"/>
              <a:chExt cx="5047732" cy="369332"/>
            </a:xfrm>
          </p:grpSpPr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D5D61710-6653-332C-26DC-2264EE8A8BA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973CFD16-DF01-F336-2855-04EAD200858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0500206F-E21F-6C78-310C-940B9B1BC4D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5A16E1D-1A46-AFF8-4060-2BAB0D5EC72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6" name="TextBox 875">
                <a:extLst>
                  <a:ext uri="{FF2B5EF4-FFF2-40B4-BE49-F238E27FC236}">
                    <a16:creationId xmlns:a16="http://schemas.microsoft.com/office/drawing/2014/main" id="{541CF6D8-113F-AEA7-7B89-13DED7906B8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AD4D628D-6691-6F13-9687-4D100C17BBF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</p:grpSp>
      <p:sp>
        <p:nvSpPr>
          <p:cNvPr id="762" name="Rectangle: Rounded Corners 761">
            <a:extLst>
              <a:ext uri="{FF2B5EF4-FFF2-40B4-BE49-F238E27FC236}">
                <a16:creationId xmlns:a16="http://schemas.microsoft.com/office/drawing/2014/main" id="{98A371B7-976A-5EF3-963F-BCA3B00F1512}"/>
              </a:ext>
            </a:extLst>
          </p:cNvPr>
          <p:cNvSpPr/>
          <p:nvPr/>
        </p:nvSpPr>
        <p:spPr>
          <a:xfrm>
            <a:off x="3753943" y="2355724"/>
            <a:ext cx="4684111" cy="2146551"/>
          </a:xfrm>
          <a:prstGeom prst="round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AD2A8-0558-3BDC-3044-0E402839ED6C}"/>
              </a:ext>
            </a:extLst>
          </p:cNvPr>
          <p:cNvSpPr txBox="1"/>
          <p:nvPr/>
        </p:nvSpPr>
        <p:spPr>
          <a:xfrm>
            <a:off x="4025665" y="3090457"/>
            <a:ext cx="1667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Let’s </a:t>
            </a:r>
          </a:p>
        </p:txBody>
      </p:sp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88647B2C-D58F-83E6-4A94-87CA1684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0"/>
          <a:stretch/>
        </p:blipFill>
        <p:spPr>
          <a:xfrm>
            <a:off x="5344800" y="2653549"/>
            <a:ext cx="2819423" cy="15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1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A5DA0B-3262-909F-3BF5-1B468407CAFC}"/>
              </a:ext>
            </a:extLst>
          </p:cNvPr>
          <p:cNvGrpSpPr/>
          <p:nvPr/>
        </p:nvGrpSpPr>
        <p:grpSpPr>
          <a:xfrm rot="18900000">
            <a:off x="-2096518" y="-2877713"/>
            <a:ext cx="15579065" cy="13321310"/>
            <a:chOff x="-1540464" y="0"/>
            <a:chExt cx="15579065" cy="133213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A8946-E1A8-DBD0-C2F1-7067ED94F478}"/>
                </a:ext>
              </a:extLst>
            </p:cNvPr>
            <p:cNvGrpSpPr/>
            <p:nvPr/>
          </p:nvGrpSpPr>
          <p:grpSpPr>
            <a:xfrm>
              <a:off x="-1283775" y="2585324"/>
              <a:ext cx="5047732" cy="369332"/>
              <a:chOff x="1155193" y="5926574"/>
              <a:chExt cx="5047732" cy="369332"/>
            </a:xfrm>
          </p:grpSpPr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BE4E23EC-1DC0-0201-1B61-81ABEAAF36A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63A466C8-4290-6BA3-9016-4975100A46A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064E8249-27F3-C8CA-6867-E2505FA7A97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5AACDAEA-0F33-9848-BA11-5332EE4A348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C1F72242-9ECE-2B7A-1BFB-B477C603B15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5BB07AC8-7495-D7A4-5152-C94B29103E2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17444F-DAAA-1827-76B1-B790472196D9}"/>
                </a:ext>
              </a:extLst>
            </p:cNvPr>
            <p:cNvGrpSpPr/>
            <p:nvPr/>
          </p:nvGrpSpPr>
          <p:grpSpPr>
            <a:xfrm>
              <a:off x="-1292023" y="2954656"/>
              <a:ext cx="5047732" cy="369332"/>
              <a:chOff x="1155193" y="5926574"/>
              <a:chExt cx="5047732" cy="369332"/>
            </a:xfrm>
          </p:grpSpPr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B91C3F13-DF34-0246-FD25-E786FC739F6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5433B365-DA92-6D76-2E25-451863816CC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154D8B02-A77F-627B-3AE2-3BA121DCD11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4BEDE11C-2FB6-4215-F2FD-7618D2346CD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A9DFF880-7A1A-114D-281A-1CCFD4AD91B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8D5D03EE-C695-11E4-EB60-070B6D52181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29A938-85E6-CD33-BAE8-449107C4E719}"/>
                </a:ext>
              </a:extLst>
            </p:cNvPr>
            <p:cNvGrpSpPr/>
            <p:nvPr/>
          </p:nvGrpSpPr>
          <p:grpSpPr>
            <a:xfrm>
              <a:off x="-1270945" y="3323988"/>
              <a:ext cx="5047732" cy="369332"/>
              <a:chOff x="1155193" y="5926574"/>
              <a:chExt cx="5047732" cy="369332"/>
            </a:xfrm>
          </p:grpSpPr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156B7324-08F1-3449-E5DF-1904EEC6168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599A5759-89C7-EF38-5498-501BF877221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3" name="TextBox 742">
                <a:extLst>
                  <a:ext uri="{FF2B5EF4-FFF2-40B4-BE49-F238E27FC236}">
                    <a16:creationId xmlns:a16="http://schemas.microsoft.com/office/drawing/2014/main" id="{99E433FA-21BC-4C06-1317-B7AC7761431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BB7197AE-BDE7-524A-679D-51177029BF4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5F41FAE9-B0B0-D224-E354-F50BA868735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B169B13D-530B-6B9A-5DC3-358AF4CF510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9403D9-2310-D66F-4565-9E84CF50263B}"/>
                </a:ext>
              </a:extLst>
            </p:cNvPr>
            <p:cNvGrpSpPr/>
            <p:nvPr/>
          </p:nvGrpSpPr>
          <p:grpSpPr>
            <a:xfrm>
              <a:off x="-1292023" y="3693320"/>
              <a:ext cx="5047732" cy="369332"/>
              <a:chOff x="1155193" y="5926574"/>
              <a:chExt cx="5047732" cy="369332"/>
            </a:xfrm>
          </p:grpSpPr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C1BB7033-AF38-5393-AFDF-B4A09BF9BC2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F9C7732F-2BAA-1FB6-6544-EDCD8C43744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0E55EBCD-1241-D0CB-E0D4-DEEB7F61921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354A4CF4-0040-B065-D74E-9C15E1683AE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5A0E0681-6C82-1084-B26C-CC273499731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F19169C1-4B38-C0BE-CF27-B0686056A90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37EA24-1095-AFF7-AF3C-5C19D16C6715}"/>
                </a:ext>
              </a:extLst>
            </p:cNvPr>
            <p:cNvGrpSpPr/>
            <p:nvPr/>
          </p:nvGrpSpPr>
          <p:grpSpPr>
            <a:xfrm>
              <a:off x="-1258115" y="2215992"/>
              <a:ext cx="5047732" cy="369332"/>
              <a:chOff x="1155193" y="5926574"/>
              <a:chExt cx="5047732" cy="369332"/>
            </a:xfrm>
          </p:grpSpPr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22D97A27-AD2E-383B-84B8-0CD6C33BA13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7A9A4E55-B12C-1CF5-4A9F-679FEF52973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1A899351-6B9B-8DCC-C2DF-5EDE5AF4E58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0FEDEB0A-98FA-86F5-3D26-0890E0995EB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93B0D9E1-E80C-455E-5C1F-5259FFBFB11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BEFC5182-3D06-C87A-1F92-636F79286EB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0620DB-2D7A-F4A2-7864-E39CDB087B53}"/>
                </a:ext>
              </a:extLst>
            </p:cNvPr>
            <p:cNvGrpSpPr/>
            <p:nvPr/>
          </p:nvGrpSpPr>
          <p:grpSpPr>
            <a:xfrm>
              <a:off x="-1300271" y="4062652"/>
              <a:ext cx="5047732" cy="369332"/>
              <a:chOff x="1155193" y="5926574"/>
              <a:chExt cx="5047732" cy="369332"/>
            </a:xfrm>
          </p:grpSpPr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13F61CA3-A707-93D1-1719-4204B8959A5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921A6C8E-FA77-19CD-693E-7CA84351C45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8AD5E1F9-BEC7-E4E6-C1BC-6C31B10238A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C8A6B99F-A847-517F-F565-E89216327CE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332D206C-BDF2-70D6-86F3-3654F54562C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93E2C601-F0D9-9BC7-4F97-21781AD7E94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62F063-5A51-B3D8-B40F-6ABB09FCA3A8}"/>
                </a:ext>
              </a:extLst>
            </p:cNvPr>
            <p:cNvGrpSpPr/>
            <p:nvPr/>
          </p:nvGrpSpPr>
          <p:grpSpPr>
            <a:xfrm>
              <a:off x="-1211139" y="369332"/>
              <a:ext cx="5047732" cy="369332"/>
              <a:chOff x="1155193" y="5926574"/>
              <a:chExt cx="5047732" cy="369332"/>
            </a:xfrm>
          </p:grpSpPr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623A3479-DA27-A44A-DF06-B0540FE224A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099B9747-A66E-28A5-1DA9-1310C033936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4C44142E-ED47-8EA4-2D77-908FE657964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0E64AF8-9ABD-C191-6797-4B6C92568A0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C88D0DDB-5FD8-021E-7929-E355DE0F889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99A15B6D-78BC-1D4C-5E26-34F24D4FB60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6A6EAB-9FF5-8BB8-9D78-DF29B89D72C7}"/>
                </a:ext>
              </a:extLst>
            </p:cNvPr>
            <p:cNvGrpSpPr/>
            <p:nvPr/>
          </p:nvGrpSpPr>
          <p:grpSpPr>
            <a:xfrm>
              <a:off x="-1219387" y="738664"/>
              <a:ext cx="5047732" cy="369332"/>
              <a:chOff x="1155193" y="5926574"/>
              <a:chExt cx="5047732" cy="369332"/>
            </a:xfrm>
          </p:grpSpPr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A7BDC2C1-2383-C3F5-2C9A-524C97A48B3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B1F1925-95B6-4A39-2EE5-0B7C4146FA8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1F60DFAE-0D55-A1B6-AFBF-54DC56B129A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651CF7B1-99C6-1B22-8A2D-59E46867526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82B27C11-0378-A0FF-5CA3-531B556FEC7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B8E79D6C-067E-F835-A06C-3359B01A7DD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88E319-F920-A189-03C7-CD9F7DCA8FB1}"/>
                </a:ext>
              </a:extLst>
            </p:cNvPr>
            <p:cNvGrpSpPr/>
            <p:nvPr/>
          </p:nvGrpSpPr>
          <p:grpSpPr>
            <a:xfrm>
              <a:off x="-1198309" y="1107996"/>
              <a:ext cx="5047732" cy="369332"/>
              <a:chOff x="1155193" y="5926574"/>
              <a:chExt cx="5047732" cy="369332"/>
            </a:xfrm>
          </p:grpSpPr>
          <p:sp>
            <p:nvSpPr>
              <p:cNvPr id="705" name="TextBox 704">
                <a:extLst>
                  <a:ext uri="{FF2B5EF4-FFF2-40B4-BE49-F238E27FC236}">
                    <a16:creationId xmlns:a16="http://schemas.microsoft.com/office/drawing/2014/main" id="{1598D376-2DA2-6458-2AC3-9574172A1C0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9C2C3945-A786-9B01-B81A-AEAF3BB76DC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BC80D2C9-9FF1-3C9A-DA7E-C75C85ECC3C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F4648F01-B019-E4EE-926A-549FE09502E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F0006C5B-CC1B-ED10-364B-B5BDEECC5A7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9709888F-AF2A-F886-6C78-4682E8BE23F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B64D7B-4E5A-F6FB-8362-D26C2E8B50F6}"/>
                </a:ext>
              </a:extLst>
            </p:cNvPr>
            <p:cNvGrpSpPr/>
            <p:nvPr/>
          </p:nvGrpSpPr>
          <p:grpSpPr>
            <a:xfrm>
              <a:off x="-1219387" y="1477328"/>
              <a:ext cx="5047732" cy="369332"/>
              <a:chOff x="1155193" y="5926574"/>
              <a:chExt cx="5047732" cy="369332"/>
            </a:xfrm>
          </p:grpSpPr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25733722-0CF8-0BA0-A69D-101ECF95A7A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0" name="TextBox 699">
                <a:extLst>
                  <a:ext uri="{FF2B5EF4-FFF2-40B4-BE49-F238E27FC236}">
                    <a16:creationId xmlns:a16="http://schemas.microsoft.com/office/drawing/2014/main" id="{89906833-4B60-E4F9-DEF2-9B22A2FF725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1" name="TextBox 700">
                <a:extLst>
                  <a:ext uri="{FF2B5EF4-FFF2-40B4-BE49-F238E27FC236}">
                    <a16:creationId xmlns:a16="http://schemas.microsoft.com/office/drawing/2014/main" id="{AC97FDC8-ECFE-9313-C72F-BD733B41C97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9212E2B7-4435-5E59-30D2-2DA6074B456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9B7B35D3-7985-70DD-FA4D-9A732983504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C2E7F8C1-27AB-8728-5177-C5B36B214ED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82A8D3-2902-C9CF-C0F8-1F498672DC9C}"/>
                </a:ext>
              </a:extLst>
            </p:cNvPr>
            <p:cNvGrpSpPr/>
            <p:nvPr/>
          </p:nvGrpSpPr>
          <p:grpSpPr>
            <a:xfrm>
              <a:off x="-1185479" y="0"/>
              <a:ext cx="5047732" cy="369332"/>
              <a:chOff x="1155193" y="5926574"/>
              <a:chExt cx="5047732" cy="369332"/>
            </a:xfrm>
          </p:grpSpPr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3C4AA999-25EC-B333-14A6-97DF809AD4A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4" name="TextBox 693">
                <a:extLst>
                  <a:ext uri="{FF2B5EF4-FFF2-40B4-BE49-F238E27FC236}">
                    <a16:creationId xmlns:a16="http://schemas.microsoft.com/office/drawing/2014/main" id="{0E013ABD-8BEA-2494-80A1-02A7D6EDB7E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141024C7-5B0A-804D-F3F5-6C5A1A806C1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94C09C9C-49DF-509F-9655-497C19E3DEE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388BBC5B-9DBC-1744-B462-9DDB31FDFE0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0C5B23DF-C0FF-D6C4-03AF-0679E3AE2F7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8A98E5-19B8-340B-29DD-6ADD51B250A6}"/>
                </a:ext>
              </a:extLst>
            </p:cNvPr>
            <p:cNvGrpSpPr/>
            <p:nvPr/>
          </p:nvGrpSpPr>
          <p:grpSpPr>
            <a:xfrm>
              <a:off x="-1227635" y="1846660"/>
              <a:ext cx="5047732" cy="369332"/>
              <a:chOff x="1155193" y="5926574"/>
              <a:chExt cx="5047732" cy="369332"/>
            </a:xfrm>
          </p:grpSpPr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DEB169AC-6754-61E1-1CCE-7625C54C6D9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8F877C7E-660E-9614-E464-1B28D05E587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EFA1CC12-693F-FE73-4884-FC7DC392D7A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6FB65A58-9697-F97A-0AB1-4147C3D75E8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F3E1E7FC-2C4E-E57D-4241-F8F2FD19E79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803D6A13-D162-7A9A-8EDF-0AD80A1B78C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FE223F-A8C0-8217-8EC9-D7B8AD1672D4}"/>
                </a:ext>
              </a:extLst>
            </p:cNvPr>
            <p:cNvGrpSpPr/>
            <p:nvPr/>
          </p:nvGrpSpPr>
          <p:grpSpPr>
            <a:xfrm>
              <a:off x="3836593" y="2585324"/>
              <a:ext cx="5047732" cy="369332"/>
              <a:chOff x="1155193" y="5926574"/>
              <a:chExt cx="5047732" cy="369332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DF3F8E84-D572-482A-4EF4-5633EBB2D67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B3D3EE33-80FE-FF53-C555-0FF5793E8BE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DB3F2DB-D3B7-A537-AF98-CE543C3A8AE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DC0573D1-0C9E-BE55-3035-BDCB9BBE6A5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C2CFB8B4-E58B-26CF-7756-BBE891C41B4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F12BD0B2-13AB-7A7A-2D60-0CF246E8379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E5D580D-2725-1ADE-6902-5A5431E3B9AB}"/>
                </a:ext>
              </a:extLst>
            </p:cNvPr>
            <p:cNvGrpSpPr/>
            <p:nvPr/>
          </p:nvGrpSpPr>
          <p:grpSpPr>
            <a:xfrm>
              <a:off x="3828345" y="2954656"/>
              <a:ext cx="5047732" cy="369332"/>
              <a:chOff x="1155193" y="5926574"/>
              <a:chExt cx="5047732" cy="369332"/>
            </a:xfrm>
          </p:grpSpPr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B244192D-0CC9-3F32-D7AC-DC9E5BAC959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156593F0-E50F-B87D-6C36-58F4256040A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6B989E37-32E9-6FED-2746-16DABAEFF0D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DC51C2FF-4D9F-9279-E472-D42ADE7D8FA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0129EF32-0453-496A-E61E-4E829956E7E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5C5E568D-3E34-1F39-54A0-8504DE11C1C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92011C-A4B3-11E2-1585-76B96E6387B8}"/>
                </a:ext>
              </a:extLst>
            </p:cNvPr>
            <p:cNvGrpSpPr/>
            <p:nvPr/>
          </p:nvGrpSpPr>
          <p:grpSpPr>
            <a:xfrm>
              <a:off x="3849423" y="3323988"/>
              <a:ext cx="5047732" cy="369332"/>
              <a:chOff x="1155193" y="5926574"/>
              <a:chExt cx="5047732" cy="369332"/>
            </a:xfrm>
          </p:grpSpPr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84C5C2CE-9E60-BE80-0FF3-9F8A163DFCC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68C2A538-EE5C-4A27-D4F0-27BD9C8992D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1" name="TextBox 670">
                <a:extLst>
                  <a:ext uri="{FF2B5EF4-FFF2-40B4-BE49-F238E27FC236}">
                    <a16:creationId xmlns:a16="http://schemas.microsoft.com/office/drawing/2014/main" id="{FA68928F-EF6C-7CF6-9A99-E43363C550E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58BDF9EC-481C-173B-08E9-832BD4C838C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5A3FBDD9-BAA4-4B7F-6335-49968B2A8FF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5AC6E574-E0D3-90AC-4EB2-AB6ABFDAFCD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38C38F-207C-3EB1-DEFD-7B0414F274D0}"/>
                </a:ext>
              </a:extLst>
            </p:cNvPr>
            <p:cNvGrpSpPr/>
            <p:nvPr/>
          </p:nvGrpSpPr>
          <p:grpSpPr>
            <a:xfrm>
              <a:off x="3828345" y="3693320"/>
              <a:ext cx="5047732" cy="369332"/>
              <a:chOff x="1155193" y="5926574"/>
              <a:chExt cx="5047732" cy="369332"/>
            </a:xfrm>
          </p:grpSpPr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11132750-18D9-CBCC-CA94-FBF7A256044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347C1B5D-1A18-8104-02A6-E934FAA12C8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90316E2C-1442-08DE-3236-8561715A364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F58A4276-015D-D5A7-FF0D-D6C23A0B6A3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34C0AD04-1E37-2528-A635-F100F3782B2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7717D94E-417B-FC18-90FF-1ED5EF21D06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108D0E-E36B-3909-EFFF-8A281C2A18FE}"/>
                </a:ext>
              </a:extLst>
            </p:cNvPr>
            <p:cNvGrpSpPr/>
            <p:nvPr/>
          </p:nvGrpSpPr>
          <p:grpSpPr>
            <a:xfrm>
              <a:off x="3862253" y="2215992"/>
              <a:ext cx="5047732" cy="369332"/>
              <a:chOff x="1155193" y="5926574"/>
              <a:chExt cx="5047732" cy="369332"/>
            </a:xfrm>
          </p:grpSpPr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DD152D7B-2E62-1E7B-EDA8-8DBE1D75A06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D4309933-7F90-EC55-5FCC-C48FBA825A9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3A9FE6B1-3112-6430-BAAC-2DA01CCC059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D0517E94-054C-9C79-81C5-3186903E2DE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73BE8900-B586-0FDC-ADE5-D4AF0C20123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4AACBB18-F7E8-0459-974C-F9C6F39D31B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55BB09-446C-1456-8184-0CABCAEDE06B}"/>
                </a:ext>
              </a:extLst>
            </p:cNvPr>
            <p:cNvGrpSpPr/>
            <p:nvPr/>
          </p:nvGrpSpPr>
          <p:grpSpPr>
            <a:xfrm>
              <a:off x="3820097" y="4062652"/>
              <a:ext cx="5047732" cy="369332"/>
              <a:chOff x="1155193" y="5926574"/>
              <a:chExt cx="5047732" cy="369332"/>
            </a:xfrm>
          </p:grpSpPr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0A7E4E3A-F36E-71A1-06F5-877BBF2BFE5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BBC64FC8-80A0-21FF-759F-A48AC330EFB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8112360E-5C4C-C8A2-9AB3-9F3F7C77FD4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41550233-89D4-CBFD-4B9B-1CB550B8705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65364238-659E-55D8-6DB1-79B0D078227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CE9DC685-CC20-3177-E9E8-1F648D47DD1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432A86-B632-F0E1-7BAE-3FCBC100A5D7}"/>
                </a:ext>
              </a:extLst>
            </p:cNvPr>
            <p:cNvGrpSpPr/>
            <p:nvPr/>
          </p:nvGrpSpPr>
          <p:grpSpPr>
            <a:xfrm>
              <a:off x="3909229" y="369332"/>
              <a:ext cx="5047732" cy="369332"/>
              <a:chOff x="1155193" y="5926574"/>
              <a:chExt cx="5047732" cy="369332"/>
            </a:xfrm>
          </p:grpSpPr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8CC0879B-51D8-1415-30F8-47197FCF22F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D8B9E942-6A08-EA69-9363-8F3D00D5E50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DF4432B1-46C2-DEA6-4BB6-FA2001848FE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815EF6D6-C738-554B-330C-C117E609A2C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07E4260B-BF5F-2BAC-C1A0-83751B94296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22F414E7-4DFF-8ECE-EA3C-E6BF425F7B9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4214C6-9578-EC48-A323-8869C265943F}"/>
                </a:ext>
              </a:extLst>
            </p:cNvPr>
            <p:cNvGrpSpPr/>
            <p:nvPr/>
          </p:nvGrpSpPr>
          <p:grpSpPr>
            <a:xfrm>
              <a:off x="3900981" y="738664"/>
              <a:ext cx="5047732" cy="369332"/>
              <a:chOff x="1155193" y="5926574"/>
              <a:chExt cx="5047732" cy="369332"/>
            </a:xfrm>
          </p:grpSpPr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4C92CC26-D8AE-0AC5-2874-2493ED311CB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ABAA080D-62A3-9FB9-8D75-B363B66B220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B5FE7F2B-C711-31E8-B027-D4884166A2A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71ADFEC4-6CA8-5408-A805-A9C1C6D991C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037B7C2A-8929-F679-D983-08B7A4E83D4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5C929AF0-EBE7-A2D0-6001-041386A1859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93FC2B-45EF-AE28-06C6-0824A3AF4CFA}"/>
                </a:ext>
              </a:extLst>
            </p:cNvPr>
            <p:cNvGrpSpPr/>
            <p:nvPr/>
          </p:nvGrpSpPr>
          <p:grpSpPr>
            <a:xfrm>
              <a:off x="3922059" y="1107996"/>
              <a:ext cx="5047732" cy="369332"/>
              <a:chOff x="1155193" y="5926574"/>
              <a:chExt cx="5047732" cy="369332"/>
            </a:xfrm>
          </p:grpSpPr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7B4CD082-B566-C5AB-1A13-F6139E5543D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B0EBE392-86EC-CBDB-B684-F3111066609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C0C116FC-E47F-918B-ECC2-0EBDC0967ED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56C05000-2D2B-52B0-97AD-4E1B6D29FF7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59B76B4B-876C-3B5A-AC4B-857BD2FB08D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907D31F9-E179-C4B6-EEBA-81A00555321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F5DE03-594B-0B22-73AF-4D174CCBD05A}"/>
                </a:ext>
              </a:extLst>
            </p:cNvPr>
            <p:cNvGrpSpPr/>
            <p:nvPr/>
          </p:nvGrpSpPr>
          <p:grpSpPr>
            <a:xfrm>
              <a:off x="3900981" y="1477328"/>
              <a:ext cx="5047732" cy="369332"/>
              <a:chOff x="1155193" y="5926574"/>
              <a:chExt cx="5047732" cy="369332"/>
            </a:xfrm>
          </p:grpSpPr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3D65D6FC-36FA-19FD-FE2E-551FDA1CC39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4CF8078E-7053-591A-CC26-C4369935C09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F4FE5C3D-7C75-614B-F401-3AE192CC5DD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02FEBC22-E90A-132F-7F7D-01639D1B320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DAF01673-FCF0-6EC8-2A4F-FDFC0747AB6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271E50F5-3C90-79C5-3652-18344D33384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66595D-01DC-4883-0CD1-0EC635F55F6B}"/>
                </a:ext>
              </a:extLst>
            </p:cNvPr>
            <p:cNvGrpSpPr/>
            <p:nvPr/>
          </p:nvGrpSpPr>
          <p:grpSpPr>
            <a:xfrm>
              <a:off x="3934889" y="0"/>
              <a:ext cx="5047732" cy="369332"/>
              <a:chOff x="1155193" y="5926574"/>
              <a:chExt cx="5047732" cy="369332"/>
            </a:xfrm>
          </p:grpSpPr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CD369350-765D-866E-46B2-56C3A0A405B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27BF6E4A-5EC2-FA23-84FA-AA6EA7E32E4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2E316A43-2736-617D-21EA-046F5D29EB9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4DE065E9-BBB9-8AC3-8B51-E8230230818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4B741CFA-01B7-1C08-34DE-125C6D40BF6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93246E14-C5EA-0AEB-B1D1-43D96661945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DEE92D-98BB-6D24-0AA2-9DA706F97F3C}"/>
                </a:ext>
              </a:extLst>
            </p:cNvPr>
            <p:cNvGrpSpPr/>
            <p:nvPr/>
          </p:nvGrpSpPr>
          <p:grpSpPr>
            <a:xfrm>
              <a:off x="3892733" y="1846660"/>
              <a:ext cx="5047732" cy="369332"/>
              <a:chOff x="1155193" y="5926574"/>
              <a:chExt cx="5047732" cy="369332"/>
            </a:xfrm>
          </p:grpSpPr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33D1DEB3-0FAF-BCEF-2907-E2840DD6AF6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565D8E11-F3DC-07DD-956F-70CAE88DA5F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ACFB60F6-4566-62DA-6862-55F7B6F1AEF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D5CFF1EF-239B-5788-A2C7-2B78BF3A4D8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7D0743A1-7D1C-1D64-E0DD-92D8313C79C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28DD8E3E-715D-20E6-DC6D-20914938079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1F021B-1EF8-4EE9-A588-6529234BC8F6}"/>
                </a:ext>
              </a:extLst>
            </p:cNvPr>
            <p:cNvGrpSpPr/>
            <p:nvPr/>
          </p:nvGrpSpPr>
          <p:grpSpPr>
            <a:xfrm>
              <a:off x="-1327510" y="4801316"/>
              <a:ext cx="5047732" cy="369332"/>
              <a:chOff x="1155193" y="5926574"/>
              <a:chExt cx="5047732" cy="369332"/>
            </a:xfrm>
          </p:grpSpPr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4CEDEC1F-D5F3-3167-DB90-D02F9F40A50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1481AF54-5509-C18F-1310-A7F81B9EF02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42A318F3-9B47-7910-A527-F7DD3432CEC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FC294266-A099-8EF1-B079-121F0A54236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D70EBD52-BDFA-46C2-8917-68E109C77CD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C75C52F0-06AC-8549-7F2D-BFF98EB65A3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4D0CD3F-A4AC-F3D4-2422-6EA71B594BCE}"/>
                </a:ext>
              </a:extLst>
            </p:cNvPr>
            <p:cNvGrpSpPr/>
            <p:nvPr/>
          </p:nvGrpSpPr>
          <p:grpSpPr>
            <a:xfrm>
              <a:off x="-1335758" y="5170648"/>
              <a:ext cx="5047732" cy="369332"/>
              <a:chOff x="1155193" y="5926574"/>
              <a:chExt cx="5047732" cy="369332"/>
            </a:xfrm>
          </p:grpSpPr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315D91E9-6A2B-7D12-2002-9076C1C9904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9318D89E-4972-C7BB-BBCB-EFEDEBB1CC0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8EE1A6CA-1DA4-99F6-E31B-4F27BB9783D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B92E4C2D-0D08-ACA9-C8C2-E30BFFEDC88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A5A157E7-908B-B5EC-ABC1-53161D8F48F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AAAD72A4-9C4C-122F-BFCE-03B928E45B8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244FDD-5475-90F5-28F0-5D43CF83DD21}"/>
                </a:ext>
              </a:extLst>
            </p:cNvPr>
            <p:cNvGrpSpPr/>
            <p:nvPr/>
          </p:nvGrpSpPr>
          <p:grpSpPr>
            <a:xfrm>
              <a:off x="-1314680" y="5539980"/>
              <a:ext cx="5047732" cy="369332"/>
              <a:chOff x="1155193" y="5926574"/>
              <a:chExt cx="5047732" cy="369332"/>
            </a:xfrm>
          </p:grpSpPr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697CD6E-4C4B-409C-D3CB-9B7B0BEACC6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A33A9B5C-2E49-22CD-A4B8-1912FB4BC5D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327121EB-71DA-5015-F80D-563C53A1483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349D2E66-34EE-25CD-3250-41FFDDB105E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1A572E21-760E-78CC-D2D1-17DDFE371AC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3487E01-67D6-1D2E-4CCD-DC108E76042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15EB2D-597C-72C7-5184-BFE4B9A9AA1F}"/>
                </a:ext>
              </a:extLst>
            </p:cNvPr>
            <p:cNvGrpSpPr/>
            <p:nvPr/>
          </p:nvGrpSpPr>
          <p:grpSpPr>
            <a:xfrm>
              <a:off x="-1335758" y="5909312"/>
              <a:ext cx="5047732" cy="369332"/>
              <a:chOff x="1155193" y="5926574"/>
              <a:chExt cx="5047732" cy="369332"/>
            </a:xfrm>
          </p:grpSpPr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747246CE-ADA1-148A-0823-D1E3D63ED37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AC9902DD-7B6D-17C0-7480-FA53F7D4E03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6D65AB29-79CE-A867-DBB5-8F6AF267829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FC231972-F746-2E51-77C5-640B77F3AB7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36CAF1EE-7BB6-5F56-9DE1-0C61F284553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5287EDF5-2C2B-B048-6D8E-7CB63F671B5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A0950C9-36B6-8A14-C6E2-E4E194E16524}"/>
                </a:ext>
              </a:extLst>
            </p:cNvPr>
            <p:cNvGrpSpPr/>
            <p:nvPr/>
          </p:nvGrpSpPr>
          <p:grpSpPr>
            <a:xfrm>
              <a:off x="-1301850" y="4431984"/>
              <a:ext cx="5047732" cy="369332"/>
              <a:chOff x="1155193" y="5926574"/>
              <a:chExt cx="5047732" cy="369332"/>
            </a:xfrm>
          </p:grpSpPr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2F28DBC8-FD4F-605B-B2CA-8C3E7093242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3242F97A-926E-2A19-E03F-B9723ADE0BF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B90D1A3C-64EA-A4AF-7BD4-1D4211C6604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CA408D9A-13EF-E683-150F-7B6DD8CCFAC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B71BD067-B44C-868B-80B6-45219E58296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1B1E210-649E-7974-AD3E-30C022E5C21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BDBF2EE-216E-C054-E09C-17113BA17E99}"/>
                </a:ext>
              </a:extLst>
            </p:cNvPr>
            <p:cNvGrpSpPr/>
            <p:nvPr/>
          </p:nvGrpSpPr>
          <p:grpSpPr>
            <a:xfrm>
              <a:off x="-1344006" y="6278644"/>
              <a:ext cx="5047732" cy="369332"/>
              <a:chOff x="1155193" y="5926574"/>
              <a:chExt cx="5047732" cy="369332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81324945-0845-E3D3-F939-598C497C890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E863DDC0-6020-045D-8CCA-D4ADC2D863B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A0E62BA6-2B94-6567-70ED-0046F364A19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0DABD1B9-AD42-CF25-E02E-041E32BE069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FFED805D-D1FA-25D3-1986-F5D4D536C1E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518601F1-AA11-9B3E-08CB-5628B6E92B94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FA41B7-B18E-D106-778B-8BDA40A6B77B}"/>
                </a:ext>
              </a:extLst>
            </p:cNvPr>
            <p:cNvGrpSpPr/>
            <p:nvPr/>
          </p:nvGrpSpPr>
          <p:grpSpPr>
            <a:xfrm>
              <a:off x="3792858" y="4801316"/>
              <a:ext cx="5047732" cy="369332"/>
              <a:chOff x="1155193" y="5926574"/>
              <a:chExt cx="5047732" cy="369332"/>
            </a:xfrm>
          </p:grpSpPr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ACBF60B9-15FE-E9ED-3708-8A360575C57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91D7E283-0FB6-9CA7-EEBD-5877DE86D80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973B790D-0581-2815-AE32-29482514CDA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022CB33F-4E51-291F-E668-706BEDD86EA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666F5B5D-1A2B-34C5-09AE-792B1959677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E9ABAEEB-B4E9-48EC-9057-3A95B476DE5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47DCAB4-B41A-45DB-9894-81CAAD04C9B8}"/>
                </a:ext>
              </a:extLst>
            </p:cNvPr>
            <p:cNvGrpSpPr/>
            <p:nvPr/>
          </p:nvGrpSpPr>
          <p:grpSpPr>
            <a:xfrm>
              <a:off x="3784610" y="5170648"/>
              <a:ext cx="5047732" cy="369332"/>
              <a:chOff x="1155193" y="5926574"/>
              <a:chExt cx="5047732" cy="369332"/>
            </a:xfrm>
          </p:grpSpPr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D77997C-C58D-7F00-610D-24C784BC2F4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DCB270C5-E6DD-1504-8A68-611B20873AC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8C976B87-6E32-8E70-FC73-83FDC21CF67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8D8DDA08-97BB-274F-ACDE-105AB374903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026A024D-2FC3-6C59-BC67-2ACC5BEE00F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7D5E050-F1D8-A20A-146E-4A7ABCF1EA9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E1CFAE-7041-8381-440F-F602F9F56AC5}"/>
                </a:ext>
              </a:extLst>
            </p:cNvPr>
            <p:cNvGrpSpPr/>
            <p:nvPr/>
          </p:nvGrpSpPr>
          <p:grpSpPr>
            <a:xfrm>
              <a:off x="3805688" y="5539980"/>
              <a:ext cx="5047732" cy="369332"/>
              <a:chOff x="1155193" y="5926574"/>
              <a:chExt cx="5047732" cy="369332"/>
            </a:xfrm>
          </p:grpSpPr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D6EC01E1-6DEB-5C76-7C2C-5B0C37BA1A9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B032BE4D-3120-0355-455C-02CB322FA7A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677A4A20-7732-4622-DF8C-5B0F0ED3743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B410810A-427E-E30F-365D-313176C98D4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7742E1E0-B5E5-0822-73B8-A009CEB3A0F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8C5A7237-8612-2880-B97B-985E67E9327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4909517-9CD8-09CB-19B6-3E865F3D58C5}"/>
                </a:ext>
              </a:extLst>
            </p:cNvPr>
            <p:cNvGrpSpPr/>
            <p:nvPr/>
          </p:nvGrpSpPr>
          <p:grpSpPr>
            <a:xfrm>
              <a:off x="3784610" y="5909312"/>
              <a:ext cx="5047732" cy="369332"/>
              <a:chOff x="1155193" y="5926574"/>
              <a:chExt cx="5047732" cy="369332"/>
            </a:xfrm>
          </p:grpSpPr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792C9CEA-BCE8-5111-4F8A-F9F42C1E194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8B12711B-5CAB-A022-B650-E1CEDB36611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02883558-B227-F6A9-F5CB-C2211CC8D7C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0ECB7CCB-DFC2-4D84-74F7-969E047C1AE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76764A67-7CCC-E50A-5DB8-287AC822DB7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0DD72DFD-9FD6-4E01-F956-FB9867A479B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1C800B-DDC9-B8C4-D75F-2EF3641AF480}"/>
                </a:ext>
              </a:extLst>
            </p:cNvPr>
            <p:cNvGrpSpPr/>
            <p:nvPr/>
          </p:nvGrpSpPr>
          <p:grpSpPr>
            <a:xfrm>
              <a:off x="3818518" y="4431984"/>
              <a:ext cx="5047732" cy="369332"/>
              <a:chOff x="1155193" y="5926574"/>
              <a:chExt cx="5047732" cy="369332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92C2702D-1D62-6C44-90E4-5175C42656C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EF3D5CD3-4470-B311-46F5-37A04F7E7A8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B795A2EA-7329-D74A-DF75-7D4055F0CBF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17EAE46-8FDE-B910-BE7F-0BDCBB34C9B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177B7636-BDE5-5F04-650D-CCE45BCC01D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A34A55-3791-135A-4533-A424B12879A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34BDF2-C132-CEF4-0369-ED5540572C48}"/>
                </a:ext>
              </a:extLst>
            </p:cNvPr>
            <p:cNvGrpSpPr/>
            <p:nvPr/>
          </p:nvGrpSpPr>
          <p:grpSpPr>
            <a:xfrm>
              <a:off x="3776362" y="6278644"/>
              <a:ext cx="5047732" cy="369332"/>
              <a:chOff x="1155193" y="5926574"/>
              <a:chExt cx="5047732" cy="369332"/>
            </a:xfrm>
          </p:grpSpPr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64F2A494-A815-57C3-D8B4-2B19EE736F5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3C0A92D9-497E-8A5F-3796-5ED708CAD37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B0D889AB-306E-0C13-5EAC-275803C0983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73544EAE-9D7F-EC67-864C-81D9BE9341E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1E054F9F-9C06-E11E-E3A8-031FE198EAB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F557DBF-7599-131B-544A-2E29C4EA651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3DB327-ACD3-E5D2-228F-7BEE48C9743D}"/>
                </a:ext>
              </a:extLst>
            </p:cNvPr>
            <p:cNvGrpSpPr/>
            <p:nvPr/>
          </p:nvGrpSpPr>
          <p:grpSpPr>
            <a:xfrm>
              <a:off x="8892573" y="2585324"/>
              <a:ext cx="5047732" cy="369332"/>
              <a:chOff x="1155193" y="5926574"/>
              <a:chExt cx="5047732" cy="369332"/>
            </a:xfrm>
          </p:grpSpPr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F09C00E3-7F78-B25E-A8D7-B0D105605AF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8A4778EF-FEAC-285E-5E97-D373EDB3246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3CB0C32B-B6EC-F390-4694-CCFE8FC2AA9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8E6B88AA-D6D3-DD53-AA28-2A3927FB4ED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F1588AA7-84CB-C394-1D36-ABE57E791F0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D37C9456-A916-8141-8668-679F61AFDC1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2A752C1-8A51-A6B9-6B9F-35FF4BA64EEE}"/>
                </a:ext>
              </a:extLst>
            </p:cNvPr>
            <p:cNvGrpSpPr/>
            <p:nvPr/>
          </p:nvGrpSpPr>
          <p:grpSpPr>
            <a:xfrm>
              <a:off x="8884325" y="2954656"/>
              <a:ext cx="5047732" cy="369332"/>
              <a:chOff x="1155193" y="5926574"/>
              <a:chExt cx="5047732" cy="369332"/>
            </a:xfrm>
          </p:grpSpPr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08173BE7-8298-0F94-D9FC-73EAA0F401D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2ABA8098-CC57-0ED7-4495-864348A04EE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18EFB36-71F7-C751-A3AD-6919EEE3D48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8A1E4B38-AF9E-07EC-538E-F859DE5E0E4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DB537E1B-4D63-E5E3-C2CB-EF4ADD4BC18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F08FC615-D956-5810-C81B-609E90F77CE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FE95F0-28C0-BB57-6E69-A93E34E33373}"/>
                </a:ext>
              </a:extLst>
            </p:cNvPr>
            <p:cNvGrpSpPr/>
            <p:nvPr/>
          </p:nvGrpSpPr>
          <p:grpSpPr>
            <a:xfrm>
              <a:off x="8905403" y="3323988"/>
              <a:ext cx="5047732" cy="369332"/>
              <a:chOff x="1155193" y="5926574"/>
              <a:chExt cx="5047732" cy="369332"/>
            </a:xfrm>
          </p:grpSpPr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8C8A05E5-2E71-91B3-CADE-2A64D7BE6C3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77DC48BA-7A26-A8C4-867E-B05D910000C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DAEF08E8-5B6F-2AD8-5989-6521BD7D2D7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10DC0F88-E721-0346-A331-2303F3BF9C2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72226F32-9FA1-3908-24B8-DEB886BEF69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AAEDA9D6-53D6-F2D4-9312-028D8FD7318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C9C2896-5E78-D886-E7DE-9D0469831420}"/>
                </a:ext>
              </a:extLst>
            </p:cNvPr>
            <p:cNvGrpSpPr/>
            <p:nvPr/>
          </p:nvGrpSpPr>
          <p:grpSpPr>
            <a:xfrm>
              <a:off x="8884325" y="3693320"/>
              <a:ext cx="5047732" cy="369332"/>
              <a:chOff x="1155193" y="5926574"/>
              <a:chExt cx="5047732" cy="369332"/>
            </a:xfrm>
          </p:grpSpPr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A0860935-7C6F-23BB-2EBE-4990F4C6233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D1309FE4-11C5-2B9B-7C16-B4DF403A925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12F08896-A519-DF14-46EF-8BBBC5F240D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E1565EE-D14C-3729-C2A4-5AB2883CE98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85A18BDD-3D4B-080B-DFE5-30CC3F6FAF4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5E23A0AA-8741-569E-D16D-23DBC81F947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B4AD91A-EBA1-0778-9427-A0996939720E}"/>
                </a:ext>
              </a:extLst>
            </p:cNvPr>
            <p:cNvGrpSpPr/>
            <p:nvPr/>
          </p:nvGrpSpPr>
          <p:grpSpPr>
            <a:xfrm>
              <a:off x="8918233" y="2215992"/>
              <a:ext cx="5047732" cy="369332"/>
              <a:chOff x="1155193" y="5926574"/>
              <a:chExt cx="5047732" cy="369332"/>
            </a:xfrm>
          </p:grpSpPr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5535C785-25C7-FA7D-AA5B-289E37930DB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9F9766AF-7EFD-05CB-0165-1A21A920FA4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37D3CEC-C017-F8C7-9655-26CF654B691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F6EB3727-BC16-E08C-6CE2-4DD48FB552D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20E47A85-065C-FD04-4ADD-6355F53B1F0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0AC633-54C9-83AA-4481-232CE2EFBBC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18DA91B-B765-01B8-B54B-BCED652983F3}"/>
                </a:ext>
              </a:extLst>
            </p:cNvPr>
            <p:cNvGrpSpPr/>
            <p:nvPr/>
          </p:nvGrpSpPr>
          <p:grpSpPr>
            <a:xfrm>
              <a:off x="8876077" y="4062652"/>
              <a:ext cx="5047732" cy="369332"/>
              <a:chOff x="1155193" y="5926574"/>
              <a:chExt cx="5047732" cy="369332"/>
            </a:xfrm>
          </p:grpSpPr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ED733CC2-D85D-5031-F46B-8DF6CCA123E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2EF8BB67-F8B1-580E-D4E7-A6FC4402FD7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7C1509C6-A5E5-8DF4-8023-FF238554DCF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D0B64D66-FA5B-8601-8299-DBB923E89B7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F4D4745C-05CB-F76F-E779-4040E11819A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9E7CAB13-3DA9-59FC-1EE5-1AA85507DEF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7208340-D8A0-59F7-34CF-179683A9768A}"/>
                </a:ext>
              </a:extLst>
            </p:cNvPr>
            <p:cNvGrpSpPr/>
            <p:nvPr/>
          </p:nvGrpSpPr>
          <p:grpSpPr>
            <a:xfrm>
              <a:off x="8965209" y="369332"/>
              <a:ext cx="5047732" cy="369332"/>
              <a:chOff x="1155193" y="5926574"/>
              <a:chExt cx="5047732" cy="369332"/>
            </a:xfrm>
          </p:grpSpPr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6D7ADA8F-123E-AD59-0178-559B6CC1F95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D9B6D4C-F272-EC72-7EEA-5DC4BDC365C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DB63D36E-D274-C116-D364-FB321D9ED9F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AC200AD8-C919-D5B2-C1BE-A5196224E8D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004D0A15-69D2-8872-F0CC-56235389729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DD21A3C-998D-1D48-FEB1-D7CA43BAD1E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B27BB5F-B41E-BE3C-D0A5-046C8FB514A7}"/>
                </a:ext>
              </a:extLst>
            </p:cNvPr>
            <p:cNvGrpSpPr/>
            <p:nvPr/>
          </p:nvGrpSpPr>
          <p:grpSpPr>
            <a:xfrm>
              <a:off x="8956961" y="738664"/>
              <a:ext cx="5047732" cy="369332"/>
              <a:chOff x="1155193" y="5926574"/>
              <a:chExt cx="5047732" cy="369332"/>
            </a:xfrm>
          </p:grpSpPr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686A57CF-C76A-2758-C1C2-9D4AF824F46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05D69A3E-0D07-CBC7-7BE8-1290E4B3B5E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0B3A389B-CCCB-4DC2-D1D9-C319CBA4BBB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15F9E02A-5289-5C7A-16F3-0C34B1561CE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FD0D68DE-1702-5A78-490E-B47A7A1A66B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5E764211-69D1-33D4-9A1E-0D1D8DA8558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0BC60E6-4C79-DA52-B709-F6325C35529A}"/>
                </a:ext>
              </a:extLst>
            </p:cNvPr>
            <p:cNvGrpSpPr/>
            <p:nvPr/>
          </p:nvGrpSpPr>
          <p:grpSpPr>
            <a:xfrm>
              <a:off x="8978039" y="1107996"/>
              <a:ext cx="5047732" cy="369332"/>
              <a:chOff x="1155193" y="5926574"/>
              <a:chExt cx="5047732" cy="36933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ABE60BD9-CFDC-CCD9-84D2-51DE442410D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9B2A238C-972F-BA11-7AA0-E9E45021D3A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57EB94C3-947E-1D49-106D-B45D4F99C4C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2AFF54F-E5DF-C6C4-E28A-A194E4C866E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88930D13-97FC-78CF-C065-12260CC56D9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0F45722-CC22-269B-5316-267F46D6E3C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66C4AC5-8360-E45E-5989-78D4F6F2408B}"/>
                </a:ext>
              </a:extLst>
            </p:cNvPr>
            <p:cNvGrpSpPr/>
            <p:nvPr/>
          </p:nvGrpSpPr>
          <p:grpSpPr>
            <a:xfrm>
              <a:off x="8956961" y="1477328"/>
              <a:ext cx="5047732" cy="369332"/>
              <a:chOff x="1155193" y="5926574"/>
              <a:chExt cx="5047732" cy="369332"/>
            </a:xfrm>
          </p:grpSpPr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4163681A-416E-3D44-251E-84363836764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B1BB0BB5-C2C6-CBD5-CE23-8D86662878C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700EF9FD-4BEA-7BC1-242E-F9A51337245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DFDC1CEC-DBDB-8180-5B7F-3F8FF239EA9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2CFE72A5-DF28-EC49-667C-FED5FEF6664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82E7FCC9-094A-B7B9-0DC5-C2EFDD956A8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AAB7AF-D9E8-3E4A-56DA-E2416C318246}"/>
                </a:ext>
              </a:extLst>
            </p:cNvPr>
            <p:cNvGrpSpPr/>
            <p:nvPr/>
          </p:nvGrpSpPr>
          <p:grpSpPr>
            <a:xfrm>
              <a:off x="8990869" y="0"/>
              <a:ext cx="5047732" cy="369332"/>
              <a:chOff x="1155193" y="5926574"/>
              <a:chExt cx="5047732" cy="369332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0C31670D-47A3-055F-EBB1-CC96707A082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34C5AC7D-BA07-D4CB-81E3-B8019333927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16438B30-ED92-6BCD-A1BF-E1FFFF3F7B4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4515AA43-4A8F-40E5-99F3-53A4F736ADC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15FFEAD3-929B-E463-2D8F-984B6F268BE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861387C-465A-D15B-BA28-A2E61B2FD91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6D48BD2-3AFB-1A7A-1065-6F968F70007B}"/>
                </a:ext>
              </a:extLst>
            </p:cNvPr>
            <p:cNvGrpSpPr/>
            <p:nvPr/>
          </p:nvGrpSpPr>
          <p:grpSpPr>
            <a:xfrm>
              <a:off x="8948713" y="1846660"/>
              <a:ext cx="5047732" cy="369332"/>
              <a:chOff x="1155193" y="5926574"/>
              <a:chExt cx="5047732" cy="369332"/>
            </a:xfrm>
          </p:grpSpPr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48575D04-0C3F-4FB1-F58C-03B6AA51926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D630A656-BF77-7FAD-277E-F2C3AAEEC53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0DBCFD26-2F4F-AB1F-2270-732ADCD02CF9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592A0311-446D-CBA9-A2A0-DA531C41446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A5365A2D-6CD6-2039-A23E-1D648FD3B43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58826AF1-2586-D9A0-8ECE-BFDB73E548F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CD1BEE-1822-136B-0FBB-FB97D1F5E53E}"/>
                </a:ext>
              </a:extLst>
            </p:cNvPr>
            <p:cNvGrpSpPr/>
            <p:nvPr/>
          </p:nvGrpSpPr>
          <p:grpSpPr>
            <a:xfrm>
              <a:off x="8848838" y="4801316"/>
              <a:ext cx="5047732" cy="369332"/>
              <a:chOff x="1155193" y="5926574"/>
              <a:chExt cx="5047732" cy="369332"/>
            </a:xfrm>
          </p:grpSpPr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AC3B754-4870-BC2E-4764-5F92260E5C2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167D3CDA-C6C1-AD05-DC71-B5BB1D6E01A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CEC50258-AF46-4E66-BD24-9A5AE65CBFE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73F3ACA5-0A3D-747B-437D-7A4101CA29E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6B58998-DED7-DDED-3223-9FFF29EC194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CC0A778C-111E-2D8C-09AC-EB63A615564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D04D29A-DFC6-5860-9305-C146FA23C6A1}"/>
                </a:ext>
              </a:extLst>
            </p:cNvPr>
            <p:cNvGrpSpPr/>
            <p:nvPr/>
          </p:nvGrpSpPr>
          <p:grpSpPr>
            <a:xfrm>
              <a:off x="8840590" y="5170648"/>
              <a:ext cx="5047732" cy="369332"/>
              <a:chOff x="1155193" y="5926574"/>
              <a:chExt cx="5047732" cy="369332"/>
            </a:xfrm>
          </p:grpSpPr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217F7115-5383-D2F4-5CBC-224BFC4936A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FB600436-9E6A-7FB7-9BAB-26C3CD32963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F9B2BBE9-6F25-2DCA-3214-27853700163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6291015-374C-4D9D-68C3-F11E3373B57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192FDF9F-0554-8F87-80B4-FF0CDF33DB5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4460C2A0-FFA3-0EE4-5641-3EE2495DC70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50EDFAE-9CEA-C3F3-E252-8A5A84284D0C}"/>
                </a:ext>
              </a:extLst>
            </p:cNvPr>
            <p:cNvGrpSpPr/>
            <p:nvPr/>
          </p:nvGrpSpPr>
          <p:grpSpPr>
            <a:xfrm>
              <a:off x="8861668" y="5539980"/>
              <a:ext cx="5047732" cy="369332"/>
              <a:chOff x="1155193" y="5926574"/>
              <a:chExt cx="5047732" cy="369332"/>
            </a:xfrm>
          </p:grpSpPr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1D11D617-CB5C-BAC2-0AE7-A06DA9087C5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93B00C3F-D3E2-A156-952E-37C97C75E9B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005669AA-A912-2E94-2F7E-0EE9AA2DC00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6EB0CDF0-8DBF-E6C6-4EDE-C10B47C885B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523C00BA-A6C7-41A3-496E-027642ABD57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3337981B-E1D5-7F17-C972-8738D343AC3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AE11469-8E6F-07CA-A8E8-E1FD3518D561}"/>
                </a:ext>
              </a:extLst>
            </p:cNvPr>
            <p:cNvGrpSpPr/>
            <p:nvPr/>
          </p:nvGrpSpPr>
          <p:grpSpPr>
            <a:xfrm>
              <a:off x="8840590" y="5909312"/>
              <a:ext cx="5047732" cy="369332"/>
              <a:chOff x="1155193" y="5926574"/>
              <a:chExt cx="5047732" cy="369332"/>
            </a:xfrm>
          </p:grpSpPr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4A34A4B7-2316-2CA8-C799-CEB2AA24413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B7BC693F-75F7-29F3-1A15-2BCB64A2320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9695A509-E99A-47B0-4C9A-51E00D2710D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21AF8A90-E46F-7723-90A9-6F4B94EE278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0255E1A1-0F0A-102D-FAD1-C3510865023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8E26B684-534F-2C7A-062C-638CCCF2DC0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544C22-DB84-1830-294C-BD7F8CFA074F}"/>
                </a:ext>
              </a:extLst>
            </p:cNvPr>
            <p:cNvGrpSpPr/>
            <p:nvPr/>
          </p:nvGrpSpPr>
          <p:grpSpPr>
            <a:xfrm>
              <a:off x="8874498" y="4431984"/>
              <a:ext cx="5047732" cy="369332"/>
              <a:chOff x="1155193" y="5926574"/>
              <a:chExt cx="5047732" cy="369332"/>
            </a:xfrm>
          </p:grpSpPr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228C0C16-C57A-34C0-F7EB-44D9CA185842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2DD3723B-3B04-C190-314C-3B90AF6F928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C474F3CE-811B-4DA7-247E-FBF1907E177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451AEF42-BB12-55E8-B530-6A8424468B2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F7A7E9BD-1EA7-A10A-0B55-F9202038D36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35839A7F-0616-6D1D-5B10-7675673B487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9B7456A-941B-FE08-8B5B-098A79450998}"/>
                </a:ext>
              </a:extLst>
            </p:cNvPr>
            <p:cNvGrpSpPr/>
            <p:nvPr/>
          </p:nvGrpSpPr>
          <p:grpSpPr>
            <a:xfrm>
              <a:off x="8832342" y="6278644"/>
              <a:ext cx="5047732" cy="369332"/>
              <a:chOff x="1155193" y="5926574"/>
              <a:chExt cx="5047732" cy="369332"/>
            </a:xfrm>
          </p:grpSpPr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C1CA2C50-65EB-A61D-F36E-712F4F43215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4AA72A1D-1C68-7B0D-34C6-8A8E475384E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816E296E-B0C4-CAF6-CA10-52BCADD6C5D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FF4AEE66-C4D8-5895-264E-7B508E2D0B0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82F36B4-63C0-2C5F-1257-73D16194847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69A059F1-9985-BAB7-C209-0DA76775387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45C181C-23A3-DF25-EE50-8FBE8A78E430}"/>
                </a:ext>
              </a:extLst>
            </p:cNvPr>
            <p:cNvGrpSpPr/>
            <p:nvPr/>
          </p:nvGrpSpPr>
          <p:grpSpPr>
            <a:xfrm>
              <a:off x="-1480233" y="9258658"/>
              <a:ext cx="5047732" cy="369332"/>
              <a:chOff x="1155193" y="5926574"/>
              <a:chExt cx="5047732" cy="369332"/>
            </a:xfrm>
          </p:grpSpPr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2C9F1DC9-8597-CD11-06B9-9786D7FFDB4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FFF90011-9975-205F-72A9-55771FDA611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A890BE56-EBF0-DD4C-08EE-06B9BE3CEA9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0D2CA10A-DB66-19B7-65EC-F94784E725C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06A5ABD5-90C6-800B-3CCE-672B9CCCA97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9A863B95-3AEA-DB1C-6543-E89EAA02BAE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661027C-A12E-44F7-7AFD-4EED3194AE55}"/>
                </a:ext>
              </a:extLst>
            </p:cNvPr>
            <p:cNvGrpSpPr/>
            <p:nvPr/>
          </p:nvGrpSpPr>
          <p:grpSpPr>
            <a:xfrm>
              <a:off x="-1488481" y="9627990"/>
              <a:ext cx="5047732" cy="369332"/>
              <a:chOff x="1155193" y="5926574"/>
              <a:chExt cx="5047732" cy="369332"/>
            </a:xfrm>
          </p:grpSpPr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8D4DEE23-BC20-CF35-B7ED-60280B08FFA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1FBEBD78-150C-FA87-FDBE-9052C93035B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796624DD-CCA4-A985-3234-C8BBB9DBC20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E2E4B6D0-76C5-3155-5CF3-894EEFCB943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72666490-06F8-72F2-6178-AF9D748BBC3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2E8D0946-AE8F-96E4-68C2-606DCF285BE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D99D46C-96CB-5D5E-5E60-1B2938A6EAC6}"/>
                </a:ext>
              </a:extLst>
            </p:cNvPr>
            <p:cNvGrpSpPr/>
            <p:nvPr/>
          </p:nvGrpSpPr>
          <p:grpSpPr>
            <a:xfrm>
              <a:off x="-1467403" y="9997322"/>
              <a:ext cx="5047732" cy="369332"/>
              <a:chOff x="1155193" y="5926574"/>
              <a:chExt cx="5047732" cy="369332"/>
            </a:xfrm>
          </p:grpSpPr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11868E47-6580-D28A-6D55-6768B281B10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C3C39564-D854-85FC-1E55-1D91B57A973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A158336D-FEB7-B8F4-2CF6-5EF33D1181D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98C00A63-FF21-B372-D776-330ABF4CDEB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573B1CA8-B988-70CA-1406-445CA0EE3D9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FF0BE095-9578-C59B-48AD-73403AC7891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691220-C633-F072-4DB1-9B492962825B}"/>
                </a:ext>
              </a:extLst>
            </p:cNvPr>
            <p:cNvGrpSpPr/>
            <p:nvPr/>
          </p:nvGrpSpPr>
          <p:grpSpPr>
            <a:xfrm>
              <a:off x="-1488481" y="10366654"/>
              <a:ext cx="5047732" cy="369332"/>
              <a:chOff x="1155193" y="5926574"/>
              <a:chExt cx="5047732" cy="369332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9D6F216-A4F1-9D49-0AE8-7753416A5A6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1FB60C27-5140-D512-8826-5B129603623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748D5C1F-7155-733F-A3CD-40ECE7F3FA1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29E8EB3A-17AC-7F4B-0F62-F4B91B649D4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5650832-0954-A663-775B-9EEBFAA2B57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1538FFC4-28DD-D222-761B-3596C312892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9D63FE2-D098-3DAA-9457-64A8D6098FC9}"/>
                </a:ext>
              </a:extLst>
            </p:cNvPr>
            <p:cNvGrpSpPr/>
            <p:nvPr/>
          </p:nvGrpSpPr>
          <p:grpSpPr>
            <a:xfrm>
              <a:off x="-1454573" y="8889326"/>
              <a:ext cx="5047732" cy="369332"/>
              <a:chOff x="1155193" y="5926574"/>
              <a:chExt cx="5047732" cy="369332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33388CE9-3E55-D5F9-A5AB-B90A4A97435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4B34C1BF-4573-EF5D-6CC5-0B0EFF9B4A4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D9350E58-5FFE-E3BB-639D-F0334E21871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FE8F8030-2733-8DBB-7956-C71A2C1B0C2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ABF5A50C-F58E-370E-1FED-9E4A09C11F7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1D95F1F1-7DD4-ADDF-328B-D6CA1E2DB98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4252F5-45C2-7BBA-798E-3E167FB760AE}"/>
                </a:ext>
              </a:extLst>
            </p:cNvPr>
            <p:cNvGrpSpPr/>
            <p:nvPr/>
          </p:nvGrpSpPr>
          <p:grpSpPr>
            <a:xfrm>
              <a:off x="-1496729" y="10735986"/>
              <a:ext cx="5047732" cy="369332"/>
              <a:chOff x="1155193" y="5926574"/>
              <a:chExt cx="5047732" cy="369332"/>
            </a:xfrm>
          </p:grpSpPr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0347B374-9C8A-CEE6-071F-19B8B102C46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FD0291E-EEF3-8D07-A63D-356BDAE673A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C159AEA0-7CD1-E268-DC7A-3116A7438D3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B193C5ED-61D0-30AF-ECE6-CBCC4211C07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C8E53C53-3CE6-6936-8D77-0007117EF20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5950F3FD-5092-64C6-188E-2BF15081261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57C88D-DC14-BB0F-663A-81B3D78CB81B}"/>
                </a:ext>
              </a:extLst>
            </p:cNvPr>
            <p:cNvGrpSpPr/>
            <p:nvPr/>
          </p:nvGrpSpPr>
          <p:grpSpPr>
            <a:xfrm>
              <a:off x="-1407597" y="7042666"/>
              <a:ext cx="5047732" cy="369332"/>
              <a:chOff x="1155193" y="5926574"/>
              <a:chExt cx="5047732" cy="369332"/>
            </a:xfrm>
          </p:grpSpPr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B029D4B8-FB4B-9829-2A70-0D85680468D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82027247-8048-5F07-A258-FE30A8C30A1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52363F73-E2E5-0C19-2D8D-E79B0DD56AD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A2344286-338D-1363-E884-E1CF518B7DA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940E4217-8882-1A9E-D83F-F6CBBB0068D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A716DF93-3614-8F64-6178-89D933401AD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A9218FC-1E6E-0124-01FA-AC2522BE0143}"/>
                </a:ext>
              </a:extLst>
            </p:cNvPr>
            <p:cNvGrpSpPr/>
            <p:nvPr/>
          </p:nvGrpSpPr>
          <p:grpSpPr>
            <a:xfrm>
              <a:off x="-1415845" y="7411998"/>
              <a:ext cx="5047732" cy="369332"/>
              <a:chOff x="1155193" y="5926574"/>
              <a:chExt cx="5047732" cy="369332"/>
            </a:xfrm>
          </p:grpSpPr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38191BDF-1F7E-FE5D-BB52-392A4A134EB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1F45E2A-94CD-34B6-97F8-F7920060C62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61A486C-3D65-3EDD-AA36-D4370BF3916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F7C43485-51D2-20B1-1343-4E368B43B50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E46F0B35-5187-0446-CF3E-161FE98710C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AB74B07B-5641-D36B-569E-EC3FA25AE77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B27B8F9-DAA2-B96A-D4CA-42716F5E2A1A}"/>
                </a:ext>
              </a:extLst>
            </p:cNvPr>
            <p:cNvGrpSpPr/>
            <p:nvPr/>
          </p:nvGrpSpPr>
          <p:grpSpPr>
            <a:xfrm>
              <a:off x="-1394767" y="7781330"/>
              <a:ext cx="5047732" cy="369332"/>
              <a:chOff x="1155193" y="5926574"/>
              <a:chExt cx="5047732" cy="369332"/>
            </a:xfrm>
          </p:grpSpPr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4A35C6ED-E97C-FF2A-F83B-5FA9C90F304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61A512D-E80E-B77D-43E8-DEC28BF4E77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004ABE93-2EFD-6E26-69B1-7927AFDFB9C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F886EF67-4479-7303-F2A4-EFEF8A7AD89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18A57EC3-E2F0-F1DA-17A7-FC58B3E9258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0F75FF0F-7B0F-B111-8FA8-85164DDA5AF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8488DA5-3503-3C09-AAB7-FA35A27ED548}"/>
                </a:ext>
              </a:extLst>
            </p:cNvPr>
            <p:cNvGrpSpPr/>
            <p:nvPr/>
          </p:nvGrpSpPr>
          <p:grpSpPr>
            <a:xfrm>
              <a:off x="-1415845" y="8150662"/>
              <a:ext cx="5047732" cy="369332"/>
              <a:chOff x="1155193" y="5926574"/>
              <a:chExt cx="5047732" cy="369332"/>
            </a:xfrm>
          </p:grpSpPr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782C046-EC49-6273-828A-BA620067122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4C64100F-88A1-054E-215B-7E691C0BCF4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7B9BDCE8-11CA-3DBE-D51D-6A4E27F8357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1ECB61D4-C375-5ADE-0B63-D4F98B5318F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1262806-41B0-123B-8E8C-D1276F6A5DE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AFFB8FF-7798-6287-937F-8DB30F81D3C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7F2D2A5-15AB-66C8-C9E5-B4AFCE70E0C4}"/>
                </a:ext>
              </a:extLst>
            </p:cNvPr>
            <p:cNvGrpSpPr/>
            <p:nvPr/>
          </p:nvGrpSpPr>
          <p:grpSpPr>
            <a:xfrm>
              <a:off x="-1381937" y="6673334"/>
              <a:ext cx="5047732" cy="369332"/>
              <a:chOff x="1155193" y="5926574"/>
              <a:chExt cx="5047732" cy="369332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4E62B577-BE69-359C-B015-1C48150BE75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C378BAB-B644-A27B-F5B1-F2227650E4F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57066288-BA34-B527-4972-20C57694FCA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BAF35DAF-9199-83C5-870D-2CDFCF51C4A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53F6355E-865F-31F2-EE56-7D1E2120D93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B35D9D9C-DECA-C812-155C-1F522D3E9ED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A65988B-584E-AF0B-8229-2480C46ADC46}"/>
                </a:ext>
              </a:extLst>
            </p:cNvPr>
            <p:cNvGrpSpPr/>
            <p:nvPr/>
          </p:nvGrpSpPr>
          <p:grpSpPr>
            <a:xfrm>
              <a:off x="-1424093" y="8519994"/>
              <a:ext cx="5047732" cy="369332"/>
              <a:chOff x="1155193" y="5926574"/>
              <a:chExt cx="5047732" cy="369332"/>
            </a:xfrm>
          </p:grpSpPr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6278EFCB-4F80-334F-35AA-81DB6816CFAB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DC6555C4-67A2-8412-934B-0BC8CA2F3C3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24B0E59D-3296-99A6-7E3E-C46640DBF0C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46CD6B8-B481-4737-811F-593FE8DAE88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1062AAD-BA49-3080-FC47-50F4BE04CC3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D23FE332-A9E1-AF27-3867-08F9BBE5BA0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559870-F517-1EA1-22CA-00BB1006B148}"/>
                </a:ext>
              </a:extLst>
            </p:cNvPr>
            <p:cNvGrpSpPr/>
            <p:nvPr/>
          </p:nvGrpSpPr>
          <p:grpSpPr>
            <a:xfrm>
              <a:off x="3640135" y="9258658"/>
              <a:ext cx="5047732" cy="369332"/>
              <a:chOff x="1155193" y="5926574"/>
              <a:chExt cx="5047732" cy="369332"/>
            </a:xfrm>
          </p:grpSpPr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3F3B31E-C968-DC7F-3BE2-8419C2F191E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6D4F4908-CA42-B3FD-E07D-33F96D7A2E1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95AE3E6B-FE35-047F-F070-EA582B98BCC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0E841267-1375-D3E6-0EFD-54EEEC2C44C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02498FA9-2B29-122D-FF47-8BB233D4A0F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E517956E-93E2-E051-5300-041CD81B715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7214189-C117-BA06-1ED3-FD704E9CD3B3}"/>
                </a:ext>
              </a:extLst>
            </p:cNvPr>
            <p:cNvGrpSpPr/>
            <p:nvPr/>
          </p:nvGrpSpPr>
          <p:grpSpPr>
            <a:xfrm>
              <a:off x="3631887" y="9627990"/>
              <a:ext cx="5047732" cy="369332"/>
              <a:chOff x="1155193" y="5926574"/>
              <a:chExt cx="5047732" cy="369332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BFFE600E-6B2F-EA97-2E31-A7E55A747C1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36C570E8-8913-66D0-9557-2159AD690E3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4B0A277-8877-F069-E93C-DA01B607C79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2AE14F8-8A63-8C61-26E4-9A1F7EA14629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B470008-65FB-9B39-49E4-AB932B18B5B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D5D9757B-C4B8-A694-89C0-76FC20D9268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0413D01-B420-0813-9A12-33579901DD24}"/>
                </a:ext>
              </a:extLst>
            </p:cNvPr>
            <p:cNvGrpSpPr/>
            <p:nvPr/>
          </p:nvGrpSpPr>
          <p:grpSpPr>
            <a:xfrm>
              <a:off x="3652965" y="9997322"/>
              <a:ext cx="5047732" cy="369332"/>
              <a:chOff x="1155193" y="5926574"/>
              <a:chExt cx="5047732" cy="369332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C3480F04-0F6B-2EC3-7355-366B5A9123F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9C1C8403-F293-ECE7-6296-D0995F4E1E9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3C6B10FE-97BC-EB1D-A0DA-7683B8A98F3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03D5AFF6-7ECF-FBFD-7978-9244D95C9AA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8CFB431D-A055-A726-2004-7395C60B0C0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354A475F-72F3-FB27-2AB2-B8337D6D05D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86C54D-386D-6790-490D-E9F531E27DEC}"/>
                </a:ext>
              </a:extLst>
            </p:cNvPr>
            <p:cNvGrpSpPr/>
            <p:nvPr/>
          </p:nvGrpSpPr>
          <p:grpSpPr>
            <a:xfrm>
              <a:off x="3631887" y="10366654"/>
              <a:ext cx="5047732" cy="369332"/>
              <a:chOff x="1155193" y="5926574"/>
              <a:chExt cx="5047732" cy="369332"/>
            </a:xfrm>
          </p:grpSpPr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188A371-7418-FF18-C4A5-CAFD208600C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43A1ADD-35F6-B196-0682-3831B545888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FA019999-7CD5-6A08-82C8-6C859149864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0EE66E3A-59F7-1B7C-02F9-4306CF8934A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F297614C-F1BF-6D04-E9AE-68B3674C4D4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2171493B-FBDE-68E5-3DED-E1AF7543F6AA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AA7E8B3-2ABD-A4BE-74DE-AEE7B6A17871}"/>
                </a:ext>
              </a:extLst>
            </p:cNvPr>
            <p:cNvGrpSpPr/>
            <p:nvPr/>
          </p:nvGrpSpPr>
          <p:grpSpPr>
            <a:xfrm>
              <a:off x="3665795" y="8889326"/>
              <a:ext cx="5047732" cy="369332"/>
              <a:chOff x="1155193" y="5926574"/>
              <a:chExt cx="5047732" cy="369332"/>
            </a:xfrm>
          </p:grpSpPr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884EB63A-0AE7-1371-B57B-7C433BBB384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BD01F6DA-381F-D4EB-DE5E-4D1EBD98E2C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D3DF269-15E3-C61C-A739-3DC6CD0AA38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4B859FD-7F58-950F-DF66-9CE8347B1BC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738F15C-A2B0-5AB9-B0A5-16E11004DD7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3C09E48A-0D1D-9B3F-91EC-66826FA8C54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6BE7507-749C-A09A-35EE-6E984F679F99}"/>
                </a:ext>
              </a:extLst>
            </p:cNvPr>
            <p:cNvGrpSpPr/>
            <p:nvPr/>
          </p:nvGrpSpPr>
          <p:grpSpPr>
            <a:xfrm>
              <a:off x="3623639" y="10735986"/>
              <a:ext cx="5047732" cy="369332"/>
              <a:chOff x="1155193" y="5926574"/>
              <a:chExt cx="5047732" cy="369332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6348176A-3F9C-C7A4-3DC1-1D83CE69DB0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A9AADAD8-08A9-DC83-D1C8-67B10F0510A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B14DF9-F10C-2499-67A7-182B3B34DA2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AE187EE3-F2C2-7C1E-AF0D-B21C49ABBF5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96AA9FE3-966B-CBB3-E262-355650840D9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091357BF-DF81-9A40-D262-68DC5FAD0F0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072E43-721C-6B5A-1DD3-D231BE81FE62}"/>
                </a:ext>
              </a:extLst>
            </p:cNvPr>
            <p:cNvGrpSpPr/>
            <p:nvPr/>
          </p:nvGrpSpPr>
          <p:grpSpPr>
            <a:xfrm>
              <a:off x="3712771" y="7042666"/>
              <a:ext cx="5047732" cy="369332"/>
              <a:chOff x="1155193" y="5926574"/>
              <a:chExt cx="5047732" cy="369332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3C70CF0-92D6-1842-FE83-8D9B55D4DAD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A9251BB-8C2D-6578-7328-0CF5DE59E6D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0C41D38-2DDA-7F05-3EAE-BDD8DE02CCA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2137AC49-9E60-274E-2806-AE2BD7DC8D3D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3120651D-B6DD-BC56-F3F0-D784BB5D0A2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7F65618B-88D2-EF1F-1E6A-E445EA9B9EB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165BE4D-2B11-F921-396B-549654C34660}"/>
                </a:ext>
              </a:extLst>
            </p:cNvPr>
            <p:cNvGrpSpPr/>
            <p:nvPr/>
          </p:nvGrpSpPr>
          <p:grpSpPr>
            <a:xfrm>
              <a:off x="3704523" y="7411998"/>
              <a:ext cx="5047732" cy="369332"/>
              <a:chOff x="1155193" y="5926574"/>
              <a:chExt cx="5047732" cy="369332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23A4E09-6423-C406-9B74-B1F295D31D0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F05B444C-A2D7-69E7-9D55-29F8CC154CE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11F594C2-ACDF-71D0-1445-FDA60632EABA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689BE3E-29B1-8D0A-1BF8-0DDF62E07BE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70FED4C-6FF0-C920-22FA-EA1D44FE5F1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6906C488-63F7-AFF4-672E-2DF1AB1ACD0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9C7CC89-ACE6-A1AD-2785-07C8A305AD3D}"/>
                </a:ext>
              </a:extLst>
            </p:cNvPr>
            <p:cNvGrpSpPr/>
            <p:nvPr/>
          </p:nvGrpSpPr>
          <p:grpSpPr>
            <a:xfrm>
              <a:off x="3725601" y="7781330"/>
              <a:ext cx="5047732" cy="369332"/>
              <a:chOff x="1155193" y="5926574"/>
              <a:chExt cx="5047732" cy="36933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C12465C5-AEF6-1A49-4CD2-722021A029F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64D33AE-3852-59B1-490A-A9904F900F1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B87428C8-98AD-4E81-AD50-8EE752F57130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29B1D9EE-D656-7C1F-84BF-10207F9A9C9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BFA26926-F428-24BF-ABC7-BB5A2BD3D07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9C6E4802-91F5-33E3-9508-C97828C58DC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6F89714-4E37-2CC4-8ADE-A780B05B305F}"/>
                </a:ext>
              </a:extLst>
            </p:cNvPr>
            <p:cNvGrpSpPr/>
            <p:nvPr/>
          </p:nvGrpSpPr>
          <p:grpSpPr>
            <a:xfrm>
              <a:off x="3704523" y="8150662"/>
              <a:ext cx="5047732" cy="369332"/>
              <a:chOff x="1155193" y="5926574"/>
              <a:chExt cx="5047732" cy="369332"/>
            </a:xfrm>
          </p:grpSpPr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2F60220D-7DFC-7F2E-DA45-3DACB9E3973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2EF17579-87DF-E9AC-477B-7BEC6331A4C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9E1D8DEE-A19F-0940-E9A7-A7D61A49021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8F5C47A-15DA-CC36-2426-D9E7626C42D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8ACE18BF-7BE0-1C7B-5157-94105298FA1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50AA5ABF-8A52-330C-786D-5D1CF38CF993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FC77751-BE9B-573D-9663-381F3807C4F9}"/>
                </a:ext>
              </a:extLst>
            </p:cNvPr>
            <p:cNvGrpSpPr/>
            <p:nvPr/>
          </p:nvGrpSpPr>
          <p:grpSpPr>
            <a:xfrm>
              <a:off x="3738431" y="6673334"/>
              <a:ext cx="5047732" cy="369332"/>
              <a:chOff x="1155193" y="5926574"/>
              <a:chExt cx="5047732" cy="369332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15B2C157-6E8B-150E-936D-7BE22BC4C62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7C5FBB1-6700-EB81-D658-68B42164C0D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8D025CE5-5DFB-2386-6B89-E1B1ADF3C24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00ABA59D-1FAE-1C69-636A-C8DE2573FCA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3B6C66E7-48A0-E001-EC83-1868766918A9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A5A79264-4D1C-74B0-307F-637E304C85F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B3C452B-788C-ECE5-4035-377EB7FEF29E}"/>
                </a:ext>
              </a:extLst>
            </p:cNvPr>
            <p:cNvGrpSpPr/>
            <p:nvPr/>
          </p:nvGrpSpPr>
          <p:grpSpPr>
            <a:xfrm>
              <a:off x="3696275" y="8519994"/>
              <a:ext cx="5047732" cy="369332"/>
              <a:chOff x="1155193" y="5926574"/>
              <a:chExt cx="5047732" cy="369332"/>
            </a:xfrm>
          </p:grpSpPr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47D6E21F-5602-0E2C-D660-D0A7642052A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A189EA4-8A3E-533B-905F-0B36D667BD83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BFC2C04A-4715-26D2-EE74-C396732FCA7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3F1F4BB0-01AC-744E-323B-4FC48F8FA43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65D2F48-4C6C-92C8-C400-D5B2C6EA09D8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6F21203-D985-4A5B-D1E8-F27EF728B4F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338353B-46A4-0464-6EC0-8C90E8DBF2D0}"/>
                </a:ext>
              </a:extLst>
            </p:cNvPr>
            <p:cNvGrpSpPr/>
            <p:nvPr/>
          </p:nvGrpSpPr>
          <p:grpSpPr>
            <a:xfrm>
              <a:off x="-1523968" y="11474650"/>
              <a:ext cx="5047732" cy="369332"/>
              <a:chOff x="1155193" y="5926574"/>
              <a:chExt cx="5047732" cy="369332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BE07B48-55C0-9D38-ABDD-2E9C9186019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8A661066-B05F-828C-CFFB-33BEE7304D3C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EAA93FE1-588E-400E-8D87-323CD5E7BF7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26A9F572-6D95-50BF-9E2F-5F9B9E76666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F65097C-67A9-59CE-84F8-B845BEAA588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26859F-A682-21C8-9A11-B8D72C0A124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02EE6F-EE2F-F1CE-DE70-F27B681F5B42}"/>
                </a:ext>
              </a:extLst>
            </p:cNvPr>
            <p:cNvGrpSpPr/>
            <p:nvPr/>
          </p:nvGrpSpPr>
          <p:grpSpPr>
            <a:xfrm>
              <a:off x="-1532216" y="11843982"/>
              <a:ext cx="5047732" cy="369332"/>
              <a:chOff x="1155193" y="5926574"/>
              <a:chExt cx="5047732" cy="369332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4751301-5EA4-F1B9-A8B7-CA5F85B56EA5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5AD8EFDD-1C98-5963-8B35-F08818AB06C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35B269-94AF-93BD-AC21-4EB18F2C485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9B77AFC3-50E7-AD89-FB40-56D82D784D6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6BBA881-2D76-69BE-4D9E-629FEBFA7A4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E4D4413-EADE-FB82-B190-E582DCCC948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A823810-4585-7725-3DFD-A753B6695E8C}"/>
                </a:ext>
              </a:extLst>
            </p:cNvPr>
            <p:cNvGrpSpPr/>
            <p:nvPr/>
          </p:nvGrpSpPr>
          <p:grpSpPr>
            <a:xfrm>
              <a:off x="-1511138" y="12213314"/>
              <a:ext cx="5047732" cy="369332"/>
              <a:chOff x="1155193" y="5926574"/>
              <a:chExt cx="5047732" cy="369332"/>
            </a:xfrm>
          </p:grpSpPr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86EF160-EDA4-E18C-85B9-64EDE2B35C7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0385739-1AE8-934E-C89D-9B705EF8DF6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A38720A-D676-20A2-0160-F8FF50788E02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90DB012-B13E-BF17-B933-938A0FCFF4D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00F79EB-6D95-92B9-E919-88CFFC166F2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C92946E-A078-F414-CD59-C7753BB3EF3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FA2E81-A21F-D3D4-FBBE-C38964F66568}"/>
                </a:ext>
              </a:extLst>
            </p:cNvPr>
            <p:cNvGrpSpPr/>
            <p:nvPr/>
          </p:nvGrpSpPr>
          <p:grpSpPr>
            <a:xfrm>
              <a:off x="-1532216" y="12582646"/>
              <a:ext cx="5047732" cy="369332"/>
              <a:chOff x="1155193" y="5926574"/>
              <a:chExt cx="5047732" cy="36933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A401F4D-26DF-48A2-BE66-695BA5FD967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9523C48-B8CF-C9F2-A63B-96574902120F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27D41E6-4EAE-368F-C225-6D3560D997E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64403EA-99AE-8B96-C41F-E58BA527716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C7A4A1B-8FC1-0995-8FCB-7BAF36871A8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10FA554-EB35-C4F0-0AD4-38168C0F31E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5A6BC60-ECE6-2176-118C-2A81C6F12E4C}"/>
                </a:ext>
              </a:extLst>
            </p:cNvPr>
            <p:cNvGrpSpPr/>
            <p:nvPr/>
          </p:nvGrpSpPr>
          <p:grpSpPr>
            <a:xfrm>
              <a:off x="-1498308" y="11105318"/>
              <a:ext cx="5047732" cy="369332"/>
              <a:chOff x="1155193" y="5926574"/>
              <a:chExt cx="5047732" cy="369332"/>
            </a:xfrm>
          </p:grpSpPr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AB1934-0880-8F30-E84C-5E33DD664189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C83AFA3-B9D0-FD55-FFDC-F9802CA9F15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54A887BE-8199-A981-001B-C567B2A08F63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1CD2AB2-6CF0-74C6-2176-096BA2A63218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3EBF310A-3A17-D306-BDB9-E4AD8E8DD92F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B22B1B5-7C65-FEEA-A870-C31BBC7A8C1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C197E16-976E-C61E-501F-2773773AF7BB}"/>
                </a:ext>
              </a:extLst>
            </p:cNvPr>
            <p:cNvGrpSpPr/>
            <p:nvPr/>
          </p:nvGrpSpPr>
          <p:grpSpPr>
            <a:xfrm>
              <a:off x="-1540464" y="12951978"/>
              <a:ext cx="5047732" cy="369332"/>
              <a:chOff x="1155193" y="5926574"/>
              <a:chExt cx="5047732" cy="369332"/>
            </a:xfrm>
          </p:grpSpPr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682DB8F4-EF6E-E60C-A550-923E7B53D52F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9A52B37A-AB60-8E93-9DDC-A17DCD0C701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FBC084C-80A3-21F2-E380-EA6266987C1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F306F663-135E-DEF4-0B77-E42E5684E28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6C85557-5242-A253-C1E1-4D151B972CE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B1F4CB0-A678-47A6-AAB6-178E6AAF94D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931E0C3-E690-F509-9D7D-7C30CB047ED6}"/>
                </a:ext>
              </a:extLst>
            </p:cNvPr>
            <p:cNvGrpSpPr/>
            <p:nvPr/>
          </p:nvGrpSpPr>
          <p:grpSpPr>
            <a:xfrm>
              <a:off x="3596400" y="11474650"/>
              <a:ext cx="5047732" cy="369332"/>
              <a:chOff x="1155193" y="5926574"/>
              <a:chExt cx="5047732" cy="369332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7228E6C3-BD95-56DE-B67D-6853F484F248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BD7FB4E-4AA2-D34C-0323-C7D62204682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633580A-AA45-E9CD-16D8-AC19FFBD39C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8DBAAD7-1768-2BC5-E372-17910DB300C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6F8A06-AD04-82A6-B2BE-9D1B8B47173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5FCE9C7-3E27-F51D-ED38-9095F0ADFAC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7A577DF-632A-3C45-8D13-3E09FF7FD2C7}"/>
                </a:ext>
              </a:extLst>
            </p:cNvPr>
            <p:cNvGrpSpPr/>
            <p:nvPr/>
          </p:nvGrpSpPr>
          <p:grpSpPr>
            <a:xfrm>
              <a:off x="3588152" y="11843982"/>
              <a:ext cx="5047732" cy="369332"/>
              <a:chOff x="1155193" y="5926574"/>
              <a:chExt cx="5047732" cy="369332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FC5FB7C-B8DF-7AC6-57C0-9ADB880D3C9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56E56BB-E5E4-013C-4E30-77832310F59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7E222DB8-8EBC-B310-3FE4-035A29601D5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2AE7863F-88E4-91B8-8FE2-14FDA5FAABB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07A2587-3BE8-D6F5-013A-1395FC5D33D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CDBFA3C-F66A-87B2-FB4A-091A8A645DB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AD8E2A2-D20D-EC93-17BE-8124DDB96177}"/>
                </a:ext>
              </a:extLst>
            </p:cNvPr>
            <p:cNvGrpSpPr/>
            <p:nvPr/>
          </p:nvGrpSpPr>
          <p:grpSpPr>
            <a:xfrm>
              <a:off x="3609230" y="12213314"/>
              <a:ext cx="5047732" cy="369332"/>
              <a:chOff x="1155193" y="5926574"/>
              <a:chExt cx="5047732" cy="369332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2E052B8-751C-A15D-AD0B-340DE19A492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4869488-846B-2FAF-84E8-AED25F0B306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7177F96-66AE-3F10-8B69-AAF01FF591E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753DE71-3D64-0E39-A696-B0D7E4186C0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E2F7621-A60D-A664-76D7-7ED96A60E37C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4FEA537-C1C1-800E-9B2C-2E073EE0E86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FC24691-CD5A-8714-78E6-549DE63AAA9A}"/>
                </a:ext>
              </a:extLst>
            </p:cNvPr>
            <p:cNvGrpSpPr/>
            <p:nvPr/>
          </p:nvGrpSpPr>
          <p:grpSpPr>
            <a:xfrm>
              <a:off x="3588152" y="12582646"/>
              <a:ext cx="5047732" cy="369332"/>
              <a:chOff x="1155193" y="5926574"/>
              <a:chExt cx="5047732" cy="369332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0A6448D-5859-FE2F-C2D8-73B929204A8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DC493FA-556F-0A3C-3617-77EC06B9C2F8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E6B7339-AF5D-DA67-05F9-2B7A8EACEAD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27875DBA-6904-5223-4730-E9B9938D11F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DCBFE0C-25AC-0463-CC9E-A34624BCF41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0A4E4B4-B9B7-24D8-413C-01F311120C6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22FFEA-B5C0-78ED-83C5-9D527947DAC6}"/>
                </a:ext>
              </a:extLst>
            </p:cNvPr>
            <p:cNvGrpSpPr/>
            <p:nvPr/>
          </p:nvGrpSpPr>
          <p:grpSpPr>
            <a:xfrm>
              <a:off x="3622060" y="11105318"/>
              <a:ext cx="5047732" cy="369332"/>
              <a:chOff x="1155193" y="5926574"/>
              <a:chExt cx="5047732" cy="369332"/>
            </a:xfrm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564927E-B71B-99C6-32C5-FEE9EB22487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66A5F729-2FB3-3DFC-66C9-EF5B27EB169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9FF0496-7741-D29F-7871-6FD2053CF6D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D19713B-AD03-36D1-D03F-DA2C80954250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8B00FAF-8623-7F98-F9C5-6961BDE4DAA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5F09975-CEE1-301F-FE44-DA44F5ED64B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7F8F759-2567-8609-2B4C-20490E3A13EF}"/>
                </a:ext>
              </a:extLst>
            </p:cNvPr>
            <p:cNvGrpSpPr/>
            <p:nvPr/>
          </p:nvGrpSpPr>
          <p:grpSpPr>
            <a:xfrm>
              <a:off x="3579904" y="12951978"/>
              <a:ext cx="5047732" cy="369332"/>
              <a:chOff x="1155193" y="5926574"/>
              <a:chExt cx="5047732" cy="369332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877B342-B47D-AABD-3EAF-A152C1CF9A8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27F5942-B0E3-FE11-7DFF-25E4D8F25DF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E1017A8-41DD-F3F1-4489-B0FE29D61CD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73E387C-966A-B751-43BB-47523C53F0A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D923103-13E0-8E4A-F5C5-77F55243D226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2E3267C-5510-E21D-7A87-2EC559DC6098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94DC97-1F11-AE1D-4677-CC130BB5B439}"/>
                </a:ext>
              </a:extLst>
            </p:cNvPr>
            <p:cNvGrpSpPr/>
            <p:nvPr/>
          </p:nvGrpSpPr>
          <p:grpSpPr>
            <a:xfrm>
              <a:off x="8696115" y="9258658"/>
              <a:ext cx="5047732" cy="369332"/>
              <a:chOff x="1155193" y="5926574"/>
              <a:chExt cx="5047732" cy="369332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628AAAC-C6E1-ED8B-9660-7511334E83E7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559A0D0-D787-AFED-10D5-9D2DAE7CE287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D456634-8EBE-F608-3913-22963B54CC6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EA12211-B35A-FDF8-71A2-A9653AAB8D9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EE5166B-EF87-529A-C61E-8BD07214F54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D5A4CDD-55F0-E470-C7B0-44F8AE3A499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1CE88C8-7D64-8073-EDC2-C8BFB0986D27}"/>
                </a:ext>
              </a:extLst>
            </p:cNvPr>
            <p:cNvGrpSpPr/>
            <p:nvPr/>
          </p:nvGrpSpPr>
          <p:grpSpPr>
            <a:xfrm>
              <a:off x="8687867" y="9627990"/>
              <a:ext cx="5047732" cy="369332"/>
              <a:chOff x="1155193" y="5926574"/>
              <a:chExt cx="5047732" cy="369332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7A3051F-DE0C-E0AD-6F40-B29E9E0AB36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B61BBA5-63AF-2938-2845-F4A855691CF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AD03EC1-E54F-1F6D-5BD0-489D2048C6C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3D0438E-12E0-0589-3F80-278837CF136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19D2928-B0ED-29B1-4B18-1622516F3B37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659101A-2560-D8FB-7B5B-81BA33E09B7E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EC6B3CC-EBF2-624C-3D94-DED36B6EDCF7}"/>
                </a:ext>
              </a:extLst>
            </p:cNvPr>
            <p:cNvGrpSpPr/>
            <p:nvPr/>
          </p:nvGrpSpPr>
          <p:grpSpPr>
            <a:xfrm>
              <a:off x="8708945" y="9997322"/>
              <a:ext cx="5047732" cy="369332"/>
              <a:chOff x="1155193" y="5926574"/>
              <a:chExt cx="5047732" cy="369332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1F2BD84-DA46-74E8-D219-B2E9A2F4FDB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CF48149-735D-4366-96C3-D771F2DCA41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09EEBA9-A40C-B7B0-30C8-E30098D220CF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FB7FFF4-0214-355D-D4FB-24DED219674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5D317ED-7661-71C7-9349-7F1EF9DF3E3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8E507E-4C96-C52B-820F-BD3AD035DF5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C56199-877F-AFBB-E55B-554ECCD409C9}"/>
                </a:ext>
              </a:extLst>
            </p:cNvPr>
            <p:cNvGrpSpPr/>
            <p:nvPr/>
          </p:nvGrpSpPr>
          <p:grpSpPr>
            <a:xfrm>
              <a:off x="8687867" y="10366654"/>
              <a:ext cx="5047732" cy="369332"/>
              <a:chOff x="1155193" y="5926574"/>
              <a:chExt cx="5047732" cy="369332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F4CE175-B6F6-A0BC-DC70-01D1C995E57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7402339-28DF-547A-118B-BBD3A9EB4619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C11B556-382A-B256-AFFD-5D5A1A43CA5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75306BA-63A3-1174-B097-772939D13777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B671159-931C-CBF6-3F62-DE10910D7CF3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7B19B9-ECEB-42EF-2D6B-490D0E63C20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E8A549E-6EB2-C65B-8784-B513099EA473}"/>
                </a:ext>
              </a:extLst>
            </p:cNvPr>
            <p:cNvGrpSpPr/>
            <p:nvPr/>
          </p:nvGrpSpPr>
          <p:grpSpPr>
            <a:xfrm>
              <a:off x="8721775" y="8889326"/>
              <a:ext cx="5047732" cy="369332"/>
              <a:chOff x="1155193" y="5926574"/>
              <a:chExt cx="5047732" cy="369332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750E157-1A47-44C0-6E5F-BAFF718A8E26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2F7E85D-73B8-9FDE-4F29-30108243D96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C4150E8-DB3C-B01D-74B0-E239D5FDF2E6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60AA12A-0389-C5A2-C69E-2CEE680013CF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1E31E14-1713-EEDC-9C90-453E4342D07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E37C76C-9EA3-A87D-1916-3499A436BDF7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8AA847F-DA54-9C51-4924-FF18B360931A}"/>
                </a:ext>
              </a:extLst>
            </p:cNvPr>
            <p:cNvGrpSpPr/>
            <p:nvPr/>
          </p:nvGrpSpPr>
          <p:grpSpPr>
            <a:xfrm>
              <a:off x="8679619" y="10735986"/>
              <a:ext cx="5047732" cy="369332"/>
              <a:chOff x="1155193" y="5926574"/>
              <a:chExt cx="5047732" cy="369332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E9F030E-69DC-590A-DCD3-2DA6B831778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801F87F-AB01-6A71-B274-622FEBCC71B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67FBD44-BB82-3B9F-6ECA-ECC55302CF4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FBBDB44-0969-696A-860E-BED89974856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440D4DB-9358-831D-35F2-1998869B457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8B781E3-2863-3B66-B17E-2BDCAC04DE3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32AC606-8690-9C67-3BC8-6DC33465414B}"/>
                </a:ext>
              </a:extLst>
            </p:cNvPr>
            <p:cNvGrpSpPr/>
            <p:nvPr/>
          </p:nvGrpSpPr>
          <p:grpSpPr>
            <a:xfrm>
              <a:off x="8768751" y="7042666"/>
              <a:ext cx="5047732" cy="369332"/>
              <a:chOff x="1155193" y="5926574"/>
              <a:chExt cx="5047732" cy="369332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A3CB017-F8A7-06F5-65C4-35DE34A845B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7729475-5197-B461-CF74-4FCB9BEA8AA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D1635A3-B057-70F5-5C1E-FB34B72652DB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E13B8B4-942A-7401-8D0C-34A34E3FF101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D9D2950-D11A-919E-D8E8-CB864541E06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D5BC40C-247B-B08B-6711-1D0CA03F446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CD1B55-FC4D-E804-2BE7-FB9DAB9B8F33}"/>
                </a:ext>
              </a:extLst>
            </p:cNvPr>
            <p:cNvGrpSpPr/>
            <p:nvPr/>
          </p:nvGrpSpPr>
          <p:grpSpPr>
            <a:xfrm>
              <a:off x="8760503" y="7411998"/>
              <a:ext cx="5047732" cy="369332"/>
              <a:chOff x="1155193" y="5926574"/>
              <a:chExt cx="5047732" cy="369332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E94C98B-5D62-C23A-A0E1-DF20FEE8D66D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C0F86F1-8F9A-1DE3-F554-0D72F40876DA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96B8CA6-58A3-55C3-35D1-455026577C4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A387101-BE79-E9A5-939E-DA9113CC6B94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14D3E1A-04D5-0F67-A766-BBD7A75D323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B976011-93B9-7C28-88C7-76BEAD62FB0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8831AC5-B3AB-5EE9-0F42-5385851107B3}"/>
                </a:ext>
              </a:extLst>
            </p:cNvPr>
            <p:cNvGrpSpPr/>
            <p:nvPr/>
          </p:nvGrpSpPr>
          <p:grpSpPr>
            <a:xfrm>
              <a:off x="8781581" y="7781330"/>
              <a:ext cx="5047732" cy="369332"/>
              <a:chOff x="1155193" y="5926574"/>
              <a:chExt cx="5047732" cy="369332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E948B0A-6D5F-972E-2C4D-1C543E28763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BABF82-3A58-5D4F-6C5B-1A67452502E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81CF944-DBDE-CCCB-07FD-B4DDD2ADE05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F7F17F6-B7EE-D5C4-B686-543530AF98F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9D06B36-3F10-B875-A68A-0202A6B82E2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68C678-5F67-E10C-6A1F-C26DD57E14F9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BA9C09A-C303-404E-2E99-EEE687D91337}"/>
                </a:ext>
              </a:extLst>
            </p:cNvPr>
            <p:cNvGrpSpPr/>
            <p:nvPr/>
          </p:nvGrpSpPr>
          <p:grpSpPr>
            <a:xfrm>
              <a:off x="8760503" y="8150662"/>
              <a:ext cx="5047732" cy="369332"/>
              <a:chOff x="1155193" y="5926574"/>
              <a:chExt cx="5047732" cy="369332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9E35E6D-AA9F-C0CD-5B73-F1DEA0A2BE6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17B623F-9372-1122-0BC3-E7C58979506E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48026BA-7EC8-5886-253B-B4B2DAB0AEC4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7C76BA1-2BDD-2C3A-245E-C8737AC3B7EC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AE5D3B-C2DE-1414-6320-2AFC448F6CAD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CE676DC-7F5C-8D74-1919-0D52CB3A822C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65FBCAE-2957-33A4-6736-7C318B163940}"/>
                </a:ext>
              </a:extLst>
            </p:cNvPr>
            <p:cNvGrpSpPr/>
            <p:nvPr/>
          </p:nvGrpSpPr>
          <p:grpSpPr>
            <a:xfrm>
              <a:off x="8794411" y="6673334"/>
              <a:ext cx="5047732" cy="369332"/>
              <a:chOff x="1155193" y="5926574"/>
              <a:chExt cx="5047732" cy="369332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510F41-C3A6-6E0B-AF87-ACA231939AD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7CA04CB-E470-0D0B-634D-F5DE0F208A90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DFC4FFC-99E5-9501-E342-031BA36612D8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C668651-2354-E6B2-657C-04EEBD6906A2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96F49D7-78D2-5A46-3D3C-B9EF075AC50E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3E3E750-8599-666D-2C90-F8AD4D16AADF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C2AA26D-9EE6-91BC-4F94-FD40722C37F3}"/>
                </a:ext>
              </a:extLst>
            </p:cNvPr>
            <p:cNvGrpSpPr/>
            <p:nvPr/>
          </p:nvGrpSpPr>
          <p:grpSpPr>
            <a:xfrm>
              <a:off x="8752255" y="8519994"/>
              <a:ext cx="5047732" cy="369332"/>
              <a:chOff x="1155193" y="5926574"/>
              <a:chExt cx="5047732" cy="369332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59C022-40BF-EF32-8287-3F22C301A0E3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1A742FC-93A9-4AF4-5FCF-6C56F0EF2A41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C2F6495-021D-B43C-5666-1346B17A212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659B4FE-D0B6-2580-A2C7-F03781F42053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E3478FA-57D5-7C4E-B53A-F6E4D1DFE1C1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1F29957-C6F7-B5CD-C529-236C5E1CFAE0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DB64C20-EE21-520C-9099-BE6D8FB7ADBC}"/>
                </a:ext>
              </a:extLst>
            </p:cNvPr>
            <p:cNvGrpSpPr/>
            <p:nvPr/>
          </p:nvGrpSpPr>
          <p:grpSpPr>
            <a:xfrm>
              <a:off x="8652380" y="11474650"/>
              <a:ext cx="5047732" cy="369332"/>
              <a:chOff x="1155193" y="5926574"/>
              <a:chExt cx="5047732" cy="369332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03AC1FC-B2CF-781F-6A01-3D9172470FBA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CFBBDEE-929C-77E4-A5C7-6FFCF2285134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B7222D0-2214-9939-E9C7-BCD6B0C1C8FD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60ABB8-F4DD-7FE1-D8D3-D4BC339E446B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FC658C5-7F1D-FDE6-5D06-44980D789374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5F66285-4476-E1F0-1BBA-8FAF069AE97D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B2E37C2-254D-B0C9-52C1-767C2FD69952}"/>
                </a:ext>
              </a:extLst>
            </p:cNvPr>
            <p:cNvGrpSpPr/>
            <p:nvPr/>
          </p:nvGrpSpPr>
          <p:grpSpPr>
            <a:xfrm>
              <a:off x="8644132" y="11843982"/>
              <a:ext cx="5047732" cy="369332"/>
              <a:chOff x="1155193" y="5926574"/>
              <a:chExt cx="5047732" cy="369332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2889AE-FBD9-AF20-F204-7D9E45541D50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D2AD19B-C650-6355-F3DB-DB643B8909F6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B115366-98E4-3F0C-C0F3-E8702384AB3E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B53B54-6815-ECDD-37EC-B3BC74578D0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A0F67D-663F-9D35-A6B9-C967AF2C9A4B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FDE1513-D134-349E-5383-B4B433E4A072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81C770B-FEAB-F0D6-66FB-F1549852042A}"/>
                </a:ext>
              </a:extLst>
            </p:cNvPr>
            <p:cNvGrpSpPr/>
            <p:nvPr/>
          </p:nvGrpSpPr>
          <p:grpSpPr>
            <a:xfrm>
              <a:off x="8665210" y="12213314"/>
              <a:ext cx="5047732" cy="369332"/>
              <a:chOff x="1155193" y="5926574"/>
              <a:chExt cx="5047732" cy="369332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B3A794B-CA68-EFA8-4794-3A1B728D7864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D3F68-BAC8-887F-29CC-053490DEBA8B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08C73E1-7157-5232-62B7-1C528E613077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F35C540-9D70-0E78-673E-7730DDAA3DD6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66A446B-401A-C710-A1DD-BAC989AC91F2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74C50EC-566D-027B-51D2-608C11ED863B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CDCD3F9-09B6-7299-47FF-3D7EB2AAA193}"/>
                </a:ext>
              </a:extLst>
            </p:cNvPr>
            <p:cNvGrpSpPr/>
            <p:nvPr/>
          </p:nvGrpSpPr>
          <p:grpSpPr>
            <a:xfrm>
              <a:off x="8644132" y="12582646"/>
              <a:ext cx="5047732" cy="369332"/>
              <a:chOff x="1155193" y="5926574"/>
              <a:chExt cx="5047732" cy="36933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9D43AC-A721-283E-CF0C-75A850358941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1E896A0-BE96-9806-15E1-E36056D50C82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4A139B-CF72-9866-E6E1-D1465A737C1C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66FBFA-6292-1EB9-5EAC-770621363BA5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69E5C0-E2E1-90EE-667F-47C5BB73D14A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5503E7B-7689-F903-1398-4A39A3542851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E26C663-6CB4-E572-3974-E6ABBA121C01}"/>
                </a:ext>
              </a:extLst>
            </p:cNvPr>
            <p:cNvGrpSpPr/>
            <p:nvPr/>
          </p:nvGrpSpPr>
          <p:grpSpPr>
            <a:xfrm>
              <a:off x="8678040" y="11105318"/>
              <a:ext cx="5047732" cy="369332"/>
              <a:chOff x="1155193" y="5926574"/>
              <a:chExt cx="5047732" cy="369332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57346B4-B177-1D14-9023-A22FA20C8A1C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9ED2776-DB90-95A8-63F3-C260328FEEA5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9225D9A-3500-CA12-A43C-77AA82069DA1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792D1EE-E04F-273B-01E6-FB9FECC5BA8A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4AC40C-B241-F20E-B66B-D01702274175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9F3FA1A-4EA4-6DDD-5304-9B94AA8BF565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4DF2D21-CA75-898A-F694-AD45F5344F6F}"/>
                </a:ext>
              </a:extLst>
            </p:cNvPr>
            <p:cNvGrpSpPr/>
            <p:nvPr/>
          </p:nvGrpSpPr>
          <p:grpSpPr>
            <a:xfrm>
              <a:off x="8635884" y="12951978"/>
              <a:ext cx="5047732" cy="369332"/>
              <a:chOff x="1155193" y="5926574"/>
              <a:chExt cx="5047732" cy="369332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C801592-92DB-A256-B929-F03C85C7F9EE}"/>
                  </a:ext>
                </a:extLst>
              </p:cNvPr>
              <p:cNvSpPr txBox="1"/>
              <p:nvPr/>
            </p:nvSpPr>
            <p:spPr>
              <a:xfrm>
                <a:off x="1155193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ED3CDA7-F2B7-89DD-47DC-1F793F7477DD}"/>
                  </a:ext>
                </a:extLst>
              </p:cNvPr>
              <p:cNvSpPr txBox="1"/>
              <p:nvPr/>
            </p:nvSpPr>
            <p:spPr>
              <a:xfrm>
                <a:off x="2001522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6229F5-0DA1-8FF1-07C3-2D292FDB3525}"/>
                  </a:ext>
                </a:extLst>
              </p:cNvPr>
              <p:cNvSpPr txBox="1"/>
              <p:nvPr/>
            </p:nvSpPr>
            <p:spPr>
              <a:xfrm>
                <a:off x="2847851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DAABF96-7BD0-CC3A-ACAC-4C446D9B340E}"/>
                  </a:ext>
                </a:extLst>
              </p:cNvPr>
              <p:cNvSpPr txBox="1"/>
              <p:nvPr/>
            </p:nvSpPr>
            <p:spPr>
              <a:xfrm>
                <a:off x="3691889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59B344-E652-C557-040E-F4E33A512D80}"/>
                  </a:ext>
                </a:extLst>
              </p:cNvPr>
              <p:cNvSpPr txBox="1"/>
              <p:nvPr/>
            </p:nvSpPr>
            <p:spPr>
              <a:xfrm>
                <a:off x="4535927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5FA8723-E20B-890F-93A5-F49B6C1973F6}"/>
                  </a:ext>
                </a:extLst>
              </p:cNvPr>
              <p:cNvSpPr txBox="1"/>
              <p:nvPr/>
            </p:nvSpPr>
            <p:spPr>
              <a:xfrm>
                <a:off x="5379965" y="592657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PoGo</a:t>
                </a:r>
                <a:r>
                  <a:rPr lang="en-US" i="1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rgbClr val="131313"/>
                    </a:solidFill>
                    <a:latin typeface="Berlin Sans FB Demi" panose="020E0802020502020306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9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square with white text&#10;&#10;Description automatically generated">
            <a:extLst>
              <a:ext uri="{FF2B5EF4-FFF2-40B4-BE49-F238E27FC236}">
                <a16:creationId xmlns:a16="http://schemas.microsoft.com/office/drawing/2014/main" id="{15CB60A7-3453-73F9-B303-83D1D3454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31481" r="17384" b="34890"/>
          <a:stretch/>
        </p:blipFill>
        <p:spPr>
          <a:xfrm>
            <a:off x="0" y="0"/>
            <a:ext cx="12192000" cy="6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3908</Words>
  <Application>Microsoft Office PowerPoint</Application>
  <PresentationFormat>Widescreen</PresentationFormat>
  <Paragraphs>1954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筠 陳</dc:creator>
  <cp:lastModifiedBy>筠 陳</cp:lastModifiedBy>
  <cp:revision>1</cp:revision>
  <dcterms:created xsi:type="dcterms:W3CDTF">2023-08-10T01:42:44Z</dcterms:created>
  <dcterms:modified xsi:type="dcterms:W3CDTF">2023-08-10T06:46:06Z</dcterms:modified>
</cp:coreProperties>
</file>