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62" r:id="rId3"/>
    <p:sldId id="260" r:id="rId4"/>
    <p:sldId id="267" r:id="rId5"/>
    <p:sldId id="280" r:id="rId6"/>
    <p:sldId id="258" r:id="rId7"/>
    <p:sldId id="268" r:id="rId8"/>
    <p:sldId id="279" r:id="rId9"/>
    <p:sldId id="273" r:id="rId10"/>
    <p:sldId id="282" r:id="rId11"/>
    <p:sldId id="283" r:id="rId12"/>
    <p:sldId id="284" r:id="rId13"/>
    <p:sldId id="286" r:id="rId14"/>
    <p:sldId id="285" r:id="rId15"/>
    <p:sldId id="281" r:id="rId16"/>
    <p:sldId id="259" r:id="rId17"/>
    <p:sldId id="277" r:id="rId18"/>
  </p:sldIdLst>
  <p:sldSz cx="9144000" cy="5143500" type="screen16x9"/>
  <p:notesSz cx="6858000" cy="9144000"/>
  <p:embeddedFontLst>
    <p:embeddedFont>
      <p:font typeface="Anaheim" panose="02020500000000000000" charset="0"/>
      <p:regular r:id="rId20"/>
    </p:embeddedFont>
    <p:embeddedFont>
      <p:font typeface="Audiowide" panose="02020500000000000000" charset="0"/>
      <p:regular r:id="rId21"/>
    </p:embeddedFont>
    <p:embeddedFont>
      <p:font typeface="Lato"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B31856-A33C-41E3-88D8-13E8DDCF0E72}">
  <a:tblStyle styleId="{8AB31856-A33C-41E3-88D8-13E8DDCF0E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9a6fa3be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9a6fa3be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771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286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26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00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94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74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9a6fa3be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9a6fa3be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zh-TW" altLang="en-US" b="0" i="0" dirty="0">
                <a:solidFill>
                  <a:srgbClr val="303233"/>
                </a:solidFill>
                <a:effectLst/>
                <a:latin typeface="Lato" panose="020F0502020204030203" pitchFamily="34" charset="0"/>
              </a:rPr>
              <a:t>記憶體朝向大儲存量與低廉價格發展，使得</a:t>
            </a:r>
            <a:r>
              <a:rPr lang="zh-TW" altLang="en-US" b="1" i="0" dirty="0">
                <a:solidFill>
                  <a:srgbClr val="303233"/>
                </a:solidFill>
                <a:effectLst/>
                <a:latin typeface="Lato" panose="020F0502020204030203" pitchFamily="34" charset="0"/>
              </a:rPr>
              <a:t>空間複雜度</a:t>
            </a:r>
            <a:r>
              <a:rPr lang="zh-TW" altLang="en-US" b="0" i="0" dirty="0">
                <a:solidFill>
                  <a:srgbClr val="303233"/>
                </a:solidFill>
                <a:effectLst/>
                <a:latin typeface="Lato" panose="020F0502020204030203" pitchFamily="34" charset="0"/>
              </a:rPr>
              <a:t>變成次要，</a:t>
            </a:r>
            <a:r>
              <a:rPr lang="zh-TW" altLang="en-US" b="1" i="0" dirty="0">
                <a:solidFill>
                  <a:srgbClr val="303233"/>
                </a:solidFill>
                <a:effectLst/>
                <a:latin typeface="Lato" panose="020F0502020204030203" pitchFamily="34" charset="0"/>
              </a:rPr>
              <a:t>時間複雜度</a:t>
            </a:r>
            <a:r>
              <a:rPr lang="zh-TW" altLang="en-US" b="0" i="0" dirty="0">
                <a:solidFill>
                  <a:srgbClr val="303233"/>
                </a:solidFill>
                <a:effectLst/>
                <a:latin typeface="Lato" panose="020F0502020204030203" pitchFamily="34" charset="0"/>
              </a:rPr>
              <a:t>成為主要關注的重點。最典型的運用便是各式各樣的網頁，使用者不能忍受</a:t>
            </a:r>
            <a:r>
              <a:rPr lang="en-US" altLang="zh-TW" b="0" i="0" dirty="0">
                <a:solidFill>
                  <a:srgbClr val="303233"/>
                </a:solidFill>
                <a:effectLst/>
                <a:latin typeface="Lato" panose="020F0502020204030203" pitchFamily="34" charset="0"/>
              </a:rPr>
              <a:t>3</a:t>
            </a:r>
            <a:r>
              <a:rPr lang="zh-TW" altLang="en-US" b="0" i="0" dirty="0">
                <a:solidFill>
                  <a:srgbClr val="303233"/>
                </a:solidFill>
                <a:effectLst/>
                <a:latin typeface="Lato" panose="020F0502020204030203" pitchFamily="34" charset="0"/>
              </a:rPr>
              <a:t>秒以上的等待，於是瀏覽器們著重在使用記憶體，好帶給使用者快速的體驗。</a:t>
            </a:r>
          </a:p>
          <a:p>
            <a:pPr algn="l"/>
            <a:r>
              <a:rPr lang="zh-TW" altLang="en-US" b="0" i="0" dirty="0">
                <a:solidFill>
                  <a:srgbClr val="303233"/>
                </a:solidFill>
                <a:effectLst/>
                <a:latin typeface="Lato" panose="020F0502020204030203" pitchFamily="34" charset="0"/>
              </a:rPr>
              <a:t>那有著重</a:t>
            </a:r>
            <a:r>
              <a:rPr lang="zh-TW" altLang="en-US" b="1" i="0" dirty="0">
                <a:solidFill>
                  <a:srgbClr val="303233"/>
                </a:solidFill>
                <a:effectLst/>
                <a:latin typeface="Lato" panose="020F0502020204030203" pitchFamily="34" charset="0"/>
              </a:rPr>
              <a:t>空間複雜度</a:t>
            </a:r>
            <a:r>
              <a:rPr lang="zh-TW" altLang="en-US" b="0" i="0" dirty="0">
                <a:solidFill>
                  <a:srgbClr val="303233"/>
                </a:solidFill>
                <a:effectLst/>
                <a:latin typeface="Lato" panose="020F0502020204030203" pitchFamily="34" charset="0"/>
              </a:rPr>
              <a:t>的場合嗎？有的，在部分伺服器、嵌入式系統等，提供的是有限的記憶體，此時該思考如何在有限的記憶體下，爭取到多少時間？</a:t>
            </a:r>
          </a:p>
          <a:p>
            <a:pPr algn="l"/>
            <a:r>
              <a:rPr lang="zh-TW" altLang="en-US" b="0" i="0" dirty="0">
                <a:solidFill>
                  <a:srgbClr val="303233"/>
                </a:solidFill>
                <a:effectLst/>
                <a:latin typeface="Lato" panose="020F0502020204030203" pitchFamily="34" charset="0"/>
              </a:rPr>
              <a:t>當然，目前各大公司提到演算法時，仍舊著重在</a:t>
            </a:r>
            <a:r>
              <a:rPr lang="zh-TW" altLang="en-US" b="1" i="0" dirty="0">
                <a:solidFill>
                  <a:srgbClr val="303233"/>
                </a:solidFill>
                <a:effectLst/>
                <a:latin typeface="Lato" panose="020F0502020204030203" pitchFamily="34" charset="0"/>
              </a:rPr>
              <a:t>時間複雜度</a:t>
            </a:r>
            <a:r>
              <a:rPr lang="zh-TW" altLang="en-US" b="0" i="0" dirty="0">
                <a:solidFill>
                  <a:srgbClr val="303233"/>
                </a:solidFill>
                <a:effectLst/>
                <a:latin typeface="Lato" panose="020F0502020204030203" pitchFamily="34" charset="0"/>
              </a:rPr>
              <a:t>，記憶體的問題在特定產業才有可能遇到，因此，寫出能夠快速執行的程式碼幾乎是各大公司要求的基本功。</a:t>
            </a: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e207fd22f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e207fd22f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f9a6fa3be7_9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f9a6fa3be7_9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19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9a6fa3be7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9a6fa3be7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5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28583" y="795588"/>
            <a:ext cx="6580200" cy="19107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28585" y="454225"/>
            <a:ext cx="4365600" cy="6072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508528" y="139158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6371172" y="20068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873350"/>
            <a:ext cx="9144000" cy="276900"/>
          </a:xfrm>
          <a:prstGeom prst="rect">
            <a:avLst/>
          </a:pr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03"/>
        <p:cNvGrpSpPr/>
        <p:nvPr/>
      </p:nvGrpSpPr>
      <p:grpSpPr>
        <a:xfrm>
          <a:off x="0" y="0"/>
          <a:ext cx="0" cy="0"/>
          <a:chOff x="0" y="0"/>
          <a:chExt cx="0" cy="0"/>
        </a:xfrm>
      </p:grpSpPr>
      <p:sp>
        <p:nvSpPr>
          <p:cNvPr id="204" name="Google Shape;204;p20"/>
          <p:cNvSpPr txBox="1">
            <a:spLocks noGrp="1"/>
          </p:cNvSpPr>
          <p:nvPr>
            <p:ph type="title" hasCustomPrompt="1"/>
          </p:nvPr>
        </p:nvSpPr>
        <p:spPr>
          <a:xfrm>
            <a:off x="1284000" y="10002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5" name="Google Shape;205;p20"/>
          <p:cNvSpPr txBox="1">
            <a:spLocks noGrp="1"/>
          </p:cNvSpPr>
          <p:nvPr>
            <p:ph type="subTitle" idx="1"/>
          </p:nvPr>
        </p:nvSpPr>
        <p:spPr>
          <a:xfrm>
            <a:off x="1848025" y="1828513"/>
            <a:ext cx="5448000" cy="540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20"/>
          <p:cNvSpPr txBox="1">
            <a:spLocks noGrp="1"/>
          </p:cNvSpPr>
          <p:nvPr>
            <p:ph type="title" idx="2" hasCustomPrompt="1"/>
          </p:nvPr>
        </p:nvSpPr>
        <p:spPr>
          <a:xfrm>
            <a:off x="1284000" y="27743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7" name="Google Shape;207;p20"/>
          <p:cNvSpPr txBox="1">
            <a:spLocks noGrp="1"/>
          </p:cNvSpPr>
          <p:nvPr>
            <p:ph type="subTitle" idx="3"/>
          </p:nvPr>
        </p:nvSpPr>
        <p:spPr>
          <a:xfrm>
            <a:off x="1848025" y="3602688"/>
            <a:ext cx="5448000" cy="540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20"/>
          <p:cNvSpPr/>
          <p:nvPr/>
        </p:nvSpPr>
        <p:spPr>
          <a:xfrm>
            <a:off x="0" y="4873350"/>
            <a:ext cx="9144000" cy="276900"/>
          </a:xfrm>
          <a:prstGeom prst="rect">
            <a:avLst/>
          </a:pr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20"/>
          <p:cNvGrpSpPr/>
          <p:nvPr/>
        </p:nvGrpSpPr>
        <p:grpSpPr>
          <a:xfrm flipH="1">
            <a:off x="7622965" y="4099155"/>
            <a:ext cx="2266280" cy="1068893"/>
            <a:chOff x="3992750" y="3100500"/>
            <a:chExt cx="2894725" cy="1365300"/>
          </a:xfrm>
        </p:grpSpPr>
        <p:sp>
          <p:nvSpPr>
            <p:cNvPr id="210" name="Google Shape;210;p20"/>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0"/>
          <p:cNvSpPr/>
          <p:nvPr/>
        </p:nvSpPr>
        <p:spPr>
          <a:xfrm flipH="1">
            <a:off x="-324032" y="218350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flipH="1">
            <a:off x="7219418" y="15125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0"/>
          <p:cNvGrpSpPr/>
          <p:nvPr/>
        </p:nvGrpSpPr>
        <p:grpSpPr>
          <a:xfrm>
            <a:off x="-745260" y="4099155"/>
            <a:ext cx="2266280" cy="1068893"/>
            <a:chOff x="3992750" y="3100500"/>
            <a:chExt cx="2894725" cy="1365300"/>
          </a:xfrm>
        </p:grpSpPr>
        <p:sp>
          <p:nvSpPr>
            <p:cNvPr id="220" name="Google Shape;220;p20"/>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6"/>
        <p:cNvGrpSpPr/>
        <p:nvPr/>
      </p:nvGrpSpPr>
      <p:grpSpPr>
        <a:xfrm>
          <a:off x="0" y="0"/>
          <a:ext cx="0" cy="0"/>
          <a:chOff x="0" y="0"/>
          <a:chExt cx="0" cy="0"/>
        </a:xfrm>
      </p:grpSpPr>
      <p:sp>
        <p:nvSpPr>
          <p:cNvPr id="237" name="Google Shape;237;p22"/>
          <p:cNvSpPr/>
          <p:nvPr/>
        </p:nvSpPr>
        <p:spPr>
          <a:xfrm flipH="1">
            <a:off x="-324032" y="218350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flipH="1">
            <a:off x="7219418" y="15125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9"/>
        <p:cNvGrpSpPr/>
        <p:nvPr/>
      </p:nvGrpSpPr>
      <p:grpSpPr>
        <a:xfrm>
          <a:off x="0" y="0"/>
          <a:ext cx="0" cy="0"/>
          <a:chOff x="0" y="0"/>
          <a:chExt cx="0" cy="0"/>
        </a:xfrm>
      </p:grpSpPr>
      <p:sp>
        <p:nvSpPr>
          <p:cNvPr id="240" name="Google Shape;240;p23"/>
          <p:cNvSpPr/>
          <p:nvPr/>
        </p:nvSpPr>
        <p:spPr>
          <a:xfrm flipH="1">
            <a:off x="-324032" y="218350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flipH="1">
            <a:off x="7219418" y="15125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0" y="4873350"/>
            <a:ext cx="9144000" cy="276900"/>
          </a:xfrm>
          <a:prstGeom prst="rect">
            <a:avLst/>
          </a:pr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3"/>
          <p:cNvGrpSpPr/>
          <p:nvPr/>
        </p:nvGrpSpPr>
        <p:grpSpPr>
          <a:xfrm flipH="1">
            <a:off x="7622965" y="4099155"/>
            <a:ext cx="2266280" cy="1068893"/>
            <a:chOff x="3992750" y="3100500"/>
            <a:chExt cx="2894725" cy="1365300"/>
          </a:xfrm>
        </p:grpSpPr>
        <p:sp>
          <p:nvSpPr>
            <p:cNvPr id="244" name="Google Shape;244;p23"/>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3"/>
          <p:cNvGrpSpPr/>
          <p:nvPr/>
        </p:nvGrpSpPr>
        <p:grpSpPr>
          <a:xfrm>
            <a:off x="-745260" y="4099155"/>
            <a:ext cx="2266280" cy="1068893"/>
            <a:chOff x="3992750" y="3100500"/>
            <a:chExt cx="2894725" cy="1365300"/>
          </a:xfrm>
        </p:grpSpPr>
        <p:sp>
          <p:nvSpPr>
            <p:cNvPr id="252" name="Google Shape;252;p23"/>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hasCustomPrompt="1"/>
          </p:nvPr>
        </p:nvSpPr>
        <p:spPr>
          <a:xfrm>
            <a:off x="3701400" y="1227075"/>
            <a:ext cx="1741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764438" y="3132175"/>
            <a:ext cx="3615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txBox="1">
            <a:spLocks noGrp="1"/>
          </p:cNvSpPr>
          <p:nvPr>
            <p:ph type="title" idx="2"/>
          </p:nvPr>
        </p:nvSpPr>
        <p:spPr>
          <a:xfrm>
            <a:off x="936600" y="2390375"/>
            <a:ext cx="72708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 name="Google Shape;18;p3"/>
          <p:cNvSpPr/>
          <p:nvPr/>
        </p:nvSpPr>
        <p:spPr>
          <a:xfrm flipH="1">
            <a:off x="3495272" y="433035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1637597" y="67978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6736972" y="13743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6"/>
          <p:cNvSpPr/>
          <p:nvPr/>
        </p:nvSpPr>
        <p:spPr>
          <a:xfrm>
            <a:off x="-367903" y="10177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010849" y="229628"/>
            <a:ext cx="736305" cy="309873"/>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309122" y="416900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sp>
        <p:nvSpPr>
          <p:cNvPr id="78" name="Google Shape;78;p11"/>
          <p:cNvSpPr txBox="1">
            <a:spLocks noGrp="1"/>
          </p:cNvSpPr>
          <p:nvPr>
            <p:ph type="title" hasCustomPrompt="1"/>
          </p:nvPr>
        </p:nvSpPr>
        <p:spPr>
          <a:xfrm>
            <a:off x="1284000" y="2604050"/>
            <a:ext cx="6576000" cy="116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a:spLocks noGrp="1"/>
          </p:cNvSpPr>
          <p:nvPr>
            <p:ph type="subTitle" idx="1"/>
          </p:nvPr>
        </p:nvSpPr>
        <p:spPr>
          <a:xfrm>
            <a:off x="1284000" y="3995525"/>
            <a:ext cx="6576000" cy="519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0" name="Google Shape;80;p11"/>
          <p:cNvSpPr/>
          <p:nvPr/>
        </p:nvSpPr>
        <p:spPr>
          <a:xfrm>
            <a:off x="0" y="4873350"/>
            <a:ext cx="9144000" cy="276900"/>
          </a:xfrm>
          <a:prstGeom prst="rect">
            <a:avLst/>
          </a:pr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1"/>
          <p:cNvGrpSpPr/>
          <p:nvPr/>
        </p:nvGrpSpPr>
        <p:grpSpPr>
          <a:xfrm flipH="1">
            <a:off x="7622965" y="4099155"/>
            <a:ext cx="2266280" cy="1068893"/>
            <a:chOff x="3992750" y="3100500"/>
            <a:chExt cx="2894725" cy="1365300"/>
          </a:xfrm>
        </p:grpSpPr>
        <p:sp>
          <p:nvSpPr>
            <p:cNvPr id="82" name="Google Shape;82;p11"/>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11"/>
          <p:cNvSpPr/>
          <p:nvPr/>
        </p:nvSpPr>
        <p:spPr>
          <a:xfrm flipH="1">
            <a:off x="-324032" y="218350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flipH="1">
            <a:off x="7298943" y="721072"/>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1"/>
          <p:cNvGrpSpPr/>
          <p:nvPr/>
        </p:nvGrpSpPr>
        <p:grpSpPr>
          <a:xfrm>
            <a:off x="-745260" y="4099155"/>
            <a:ext cx="2266280" cy="1068893"/>
            <a:chOff x="3992750" y="3100500"/>
            <a:chExt cx="2894725" cy="1365300"/>
          </a:xfrm>
        </p:grpSpPr>
        <p:sp>
          <p:nvSpPr>
            <p:cNvPr id="92" name="Google Shape;92;p11"/>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BLANK_1_1_1_2">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1759924" y="157721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15"/>
          <p:cNvSpPr txBox="1">
            <a:spLocks noGrp="1"/>
          </p:cNvSpPr>
          <p:nvPr>
            <p:ph type="subTitle" idx="1"/>
          </p:nvPr>
        </p:nvSpPr>
        <p:spPr>
          <a:xfrm>
            <a:off x="1759924" y="2112319"/>
            <a:ext cx="23364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5"/>
          <p:cNvSpPr txBox="1">
            <a:spLocks noGrp="1"/>
          </p:cNvSpPr>
          <p:nvPr>
            <p:ph type="title" idx="2"/>
          </p:nvPr>
        </p:nvSpPr>
        <p:spPr>
          <a:xfrm>
            <a:off x="1759924" y="317518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15"/>
          <p:cNvSpPr txBox="1">
            <a:spLocks noGrp="1"/>
          </p:cNvSpPr>
          <p:nvPr>
            <p:ph type="subTitle" idx="3"/>
          </p:nvPr>
        </p:nvSpPr>
        <p:spPr>
          <a:xfrm>
            <a:off x="1759924" y="3687763"/>
            <a:ext cx="23364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5"/>
          <p:cNvSpPr txBox="1">
            <a:spLocks noGrp="1"/>
          </p:cNvSpPr>
          <p:nvPr>
            <p:ph type="title" idx="4"/>
          </p:nvPr>
        </p:nvSpPr>
        <p:spPr>
          <a:xfrm>
            <a:off x="5782522" y="157721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15"/>
          <p:cNvSpPr txBox="1">
            <a:spLocks noGrp="1"/>
          </p:cNvSpPr>
          <p:nvPr>
            <p:ph type="subTitle" idx="5"/>
          </p:nvPr>
        </p:nvSpPr>
        <p:spPr>
          <a:xfrm>
            <a:off x="5782522" y="2112319"/>
            <a:ext cx="23364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5"/>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15"/>
          <p:cNvSpPr txBox="1">
            <a:spLocks noGrp="1"/>
          </p:cNvSpPr>
          <p:nvPr>
            <p:ph type="title" idx="7"/>
          </p:nvPr>
        </p:nvSpPr>
        <p:spPr>
          <a:xfrm>
            <a:off x="5782522" y="317518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5"/>
          <p:cNvSpPr txBox="1">
            <a:spLocks noGrp="1"/>
          </p:cNvSpPr>
          <p:nvPr>
            <p:ph type="subTitle" idx="8"/>
          </p:nvPr>
        </p:nvSpPr>
        <p:spPr>
          <a:xfrm>
            <a:off x="5782522" y="3687763"/>
            <a:ext cx="23364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5"/>
          <p:cNvSpPr/>
          <p:nvPr/>
        </p:nvSpPr>
        <p:spPr>
          <a:xfrm flipH="1">
            <a:off x="7750338" y="740553"/>
            <a:ext cx="1360875" cy="572722"/>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8202242" y="4147675"/>
            <a:ext cx="989380" cy="416379"/>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flipH="1">
            <a:off x="-276444" y="721075"/>
            <a:ext cx="1253915" cy="527708"/>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1">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2147000" y="2217050"/>
            <a:ext cx="11208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 name="Google Shape;142;p16"/>
          <p:cNvSpPr txBox="1">
            <a:spLocks noGrp="1"/>
          </p:cNvSpPr>
          <p:nvPr>
            <p:ph type="subTitle" idx="1"/>
          </p:nvPr>
        </p:nvSpPr>
        <p:spPr>
          <a:xfrm>
            <a:off x="1877400" y="2585540"/>
            <a:ext cx="16599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6"/>
          <p:cNvSpPr txBox="1">
            <a:spLocks noGrp="1"/>
          </p:cNvSpPr>
          <p:nvPr>
            <p:ph type="title" idx="2"/>
          </p:nvPr>
        </p:nvSpPr>
        <p:spPr>
          <a:xfrm>
            <a:off x="3952200" y="2217050"/>
            <a:ext cx="11208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16"/>
          <p:cNvSpPr txBox="1">
            <a:spLocks noGrp="1"/>
          </p:cNvSpPr>
          <p:nvPr>
            <p:ph type="subTitle" idx="3"/>
          </p:nvPr>
        </p:nvSpPr>
        <p:spPr>
          <a:xfrm>
            <a:off x="3715400" y="1391148"/>
            <a:ext cx="16599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16"/>
          <p:cNvSpPr txBox="1">
            <a:spLocks noGrp="1"/>
          </p:cNvSpPr>
          <p:nvPr>
            <p:ph type="title" idx="4"/>
          </p:nvPr>
        </p:nvSpPr>
        <p:spPr>
          <a:xfrm>
            <a:off x="5854325" y="2217050"/>
            <a:ext cx="11208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16"/>
          <p:cNvSpPr txBox="1">
            <a:spLocks noGrp="1"/>
          </p:cNvSpPr>
          <p:nvPr>
            <p:ph type="subTitle" idx="5"/>
          </p:nvPr>
        </p:nvSpPr>
        <p:spPr>
          <a:xfrm>
            <a:off x="5606696" y="2585540"/>
            <a:ext cx="16599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6"/>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6"/>
          <p:cNvSpPr/>
          <p:nvPr/>
        </p:nvSpPr>
        <p:spPr>
          <a:xfrm>
            <a:off x="0" y="4873350"/>
            <a:ext cx="9144000" cy="276900"/>
          </a:xfrm>
          <a:prstGeom prst="rect">
            <a:avLst/>
          </a:pr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6"/>
          <p:cNvGrpSpPr/>
          <p:nvPr/>
        </p:nvGrpSpPr>
        <p:grpSpPr>
          <a:xfrm>
            <a:off x="-745260" y="4099155"/>
            <a:ext cx="2266280" cy="1068893"/>
            <a:chOff x="3992750" y="3100500"/>
            <a:chExt cx="2894725" cy="1365300"/>
          </a:xfrm>
        </p:grpSpPr>
        <p:sp>
          <p:nvSpPr>
            <p:cNvPr id="150" name="Google Shape;150;p16"/>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16"/>
          <p:cNvGrpSpPr/>
          <p:nvPr/>
        </p:nvGrpSpPr>
        <p:grpSpPr>
          <a:xfrm flipH="1">
            <a:off x="7622965" y="4099155"/>
            <a:ext cx="2266280" cy="1068893"/>
            <a:chOff x="3992750" y="3100500"/>
            <a:chExt cx="2894725" cy="1365300"/>
          </a:xfrm>
        </p:grpSpPr>
        <p:sp>
          <p:nvSpPr>
            <p:cNvPr id="158" name="Google Shape;158;p16"/>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6"/>
          <p:cNvSpPr/>
          <p:nvPr/>
        </p:nvSpPr>
        <p:spPr>
          <a:xfrm flipH="1">
            <a:off x="-367903" y="233145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flipH="1">
            <a:off x="797897" y="-99018"/>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flipH="1">
            <a:off x="8110322" y="145140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68"/>
        <p:cNvGrpSpPr/>
        <p:nvPr/>
      </p:nvGrpSpPr>
      <p:grpSpPr>
        <a:xfrm>
          <a:off x="0" y="0"/>
          <a:ext cx="0" cy="0"/>
          <a:chOff x="0" y="0"/>
          <a:chExt cx="0" cy="0"/>
        </a:xfrm>
      </p:grpSpPr>
      <p:sp>
        <p:nvSpPr>
          <p:cNvPr id="169" name="Google Shape;169;p17"/>
          <p:cNvSpPr txBox="1">
            <a:spLocks noGrp="1"/>
          </p:cNvSpPr>
          <p:nvPr>
            <p:ph type="title"/>
          </p:nvPr>
        </p:nvSpPr>
        <p:spPr>
          <a:xfrm>
            <a:off x="719975" y="1653784"/>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17"/>
          <p:cNvSpPr txBox="1">
            <a:spLocks noGrp="1"/>
          </p:cNvSpPr>
          <p:nvPr>
            <p:ph type="subTitle" idx="1"/>
          </p:nvPr>
        </p:nvSpPr>
        <p:spPr>
          <a:xfrm>
            <a:off x="719975" y="2159888"/>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17"/>
          <p:cNvSpPr txBox="1">
            <a:spLocks noGrp="1"/>
          </p:cNvSpPr>
          <p:nvPr>
            <p:ph type="title" idx="2"/>
          </p:nvPr>
        </p:nvSpPr>
        <p:spPr>
          <a:xfrm>
            <a:off x="3419246" y="1653784"/>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17"/>
          <p:cNvSpPr txBox="1">
            <a:spLocks noGrp="1"/>
          </p:cNvSpPr>
          <p:nvPr>
            <p:ph type="subTitle" idx="3"/>
          </p:nvPr>
        </p:nvSpPr>
        <p:spPr>
          <a:xfrm>
            <a:off x="3419244" y="2159888"/>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17"/>
          <p:cNvSpPr txBox="1">
            <a:spLocks noGrp="1"/>
          </p:cNvSpPr>
          <p:nvPr>
            <p:ph type="title" idx="4"/>
          </p:nvPr>
        </p:nvSpPr>
        <p:spPr>
          <a:xfrm>
            <a:off x="719975" y="3074375"/>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17"/>
          <p:cNvSpPr txBox="1">
            <a:spLocks noGrp="1"/>
          </p:cNvSpPr>
          <p:nvPr>
            <p:ph type="subTitle" idx="5"/>
          </p:nvPr>
        </p:nvSpPr>
        <p:spPr>
          <a:xfrm>
            <a:off x="719975" y="357642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7"/>
          <p:cNvSpPr txBox="1">
            <a:spLocks noGrp="1"/>
          </p:cNvSpPr>
          <p:nvPr>
            <p:ph type="title" idx="6"/>
          </p:nvPr>
        </p:nvSpPr>
        <p:spPr>
          <a:xfrm>
            <a:off x="3419246" y="3074375"/>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17"/>
          <p:cNvSpPr txBox="1">
            <a:spLocks noGrp="1"/>
          </p:cNvSpPr>
          <p:nvPr>
            <p:ph type="subTitle" idx="7"/>
          </p:nvPr>
        </p:nvSpPr>
        <p:spPr>
          <a:xfrm>
            <a:off x="3419248" y="357642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7"/>
          <p:cNvSpPr txBox="1">
            <a:spLocks noGrp="1"/>
          </p:cNvSpPr>
          <p:nvPr>
            <p:ph type="title" idx="8"/>
          </p:nvPr>
        </p:nvSpPr>
        <p:spPr>
          <a:xfrm>
            <a:off x="6118524" y="1653784"/>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17"/>
          <p:cNvSpPr txBox="1">
            <a:spLocks noGrp="1"/>
          </p:cNvSpPr>
          <p:nvPr>
            <p:ph type="subTitle" idx="9"/>
          </p:nvPr>
        </p:nvSpPr>
        <p:spPr>
          <a:xfrm>
            <a:off x="6118520" y="2159888"/>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7"/>
          <p:cNvSpPr txBox="1">
            <a:spLocks noGrp="1"/>
          </p:cNvSpPr>
          <p:nvPr>
            <p:ph type="title" idx="13"/>
          </p:nvPr>
        </p:nvSpPr>
        <p:spPr>
          <a:xfrm>
            <a:off x="6118524" y="3074375"/>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17"/>
          <p:cNvSpPr txBox="1">
            <a:spLocks noGrp="1"/>
          </p:cNvSpPr>
          <p:nvPr>
            <p:ph type="subTitle" idx="14"/>
          </p:nvPr>
        </p:nvSpPr>
        <p:spPr>
          <a:xfrm>
            <a:off x="6118520" y="357642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2" name="Google Shape;182;p17"/>
          <p:cNvSpPr/>
          <p:nvPr/>
        </p:nvSpPr>
        <p:spPr>
          <a:xfrm>
            <a:off x="0" y="4873350"/>
            <a:ext cx="9144000" cy="276900"/>
          </a:xfrm>
          <a:prstGeom prst="rect">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8110322" y="40040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6944522" y="-251418"/>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367903" y="10177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18"/>
          <p:cNvSpPr/>
          <p:nvPr/>
        </p:nvSpPr>
        <p:spPr>
          <a:xfrm flipH="1">
            <a:off x="8260347" y="35843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flipH="1">
            <a:off x="-416678" y="4577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 id="2147483658" r:id="rId5"/>
    <p:sldLayoutId id="2147483661" r:id="rId6"/>
    <p:sldLayoutId id="2147483662" r:id="rId7"/>
    <p:sldLayoutId id="2147483663" r:id="rId8"/>
    <p:sldLayoutId id="2147483664" r:id="rId9"/>
    <p:sldLayoutId id="2147483666"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en.cppreference.com/w/cpp/utility/pai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hyperlink" Target="https://en.cppreference.com/w/cpp/container/map" TargetMode="External"/><Relationship Id="rId4" Type="http://schemas.openxmlformats.org/officeDocument/2006/relationships/hyperlink" Target="https://en.cppreference.com/w/cpp/container/unordered_ma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hyperlink" Target="https://en.cppreference.com/w/cpp/container/map" TargetMode="External"/><Relationship Id="rId4" Type="http://schemas.openxmlformats.org/officeDocument/2006/relationships/hyperlink" Target="https://en.cppreference.com/w/cpp/container/unordered_ma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en.cppreference.com/w/cpp/algorithm/coun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
        <p:cNvGrpSpPr/>
        <p:nvPr/>
      </p:nvGrpSpPr>
      <p:grpSpPr>
        <a:xfrm>
          <a:off x="0" y="0"/>
          <a:ext cx="0" cy="0"/>
          <a:chOff x="0" y="0"/>
          <a:chExt cx="0" cy="0"/>
        </a:xfrm>
      </p:grpSpPr>
      <p:grpSp>
        <p:nvGrpSpPr>
          <p:cNvPr id="274" name="Google Shape;274;p27"/>
          <p:cNvGrpSpPr/>
          <p:nvPr/>
        </p:nvGrpSpPr>
        <p:grpSpPr>
          <a:xfrm flipH="1">
            <a:off x="287" y="2590428"/>
            <a:ext cx="2580834" cy="2559381"/>
            <a:chOff x="-761089" y="594525"/>
            <a:chExt cx="5186563" cy="5143450"/>
          </a:xfrm>
        </p:grpSpPr>
        <p:sp>
          <p:nvSpPr>
            <p:cNvPr id="275" name="Google Shape;275;p27"/>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w="952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7"/>
          <p:cNvSpPr txBox="1">
            <a:spLocks noGrp="1"/>
          </p:cNvSpPr>
          <p:nvPr>
            <p:ph type="ctrTitle"/>
          </p:nvPr>
        </p:nvSpPr>
        <p:spPr>
          <a:xfrm>
            <a:off x="1548889" y="1100408"/>
            <a:ext cx="6580200" cy="191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ROBOT</a:t>
            </a:r>
            <a:r>
              <a:rPr lang="en" dirty="0"/>
              <a:t> </a:t>
            </a:r>
            <a:br>
              <a:rPr lang="en" dirty="0"/>
            </a:br>
            <a:r>
              <a:rPr lang="en" dirty="0"/>
              <a:t>RETURN TO </a:t>
            </a:r>
            <a:br>
              <a:rPr lang="en" dirty="0"/>
            </a:br>
            <a:r>
              <a:rPr lang="en" dirty="0"/>
              <a:t>ORIGIN</a:t>
            </a:r>
            <a:endParaRPr dirty="0">
              <a:latin typeface="Audiowide"/>
              <a:ea typeface="Audiowide"/>
              <a:cs typeface="Audiowide"/>
              <a:sym typeface="Audiowide"/>
            </a:endParaRPr>
          </a:p>
        </p:txBody>
      </p:sp>
      <p:grpSp>
        <p:nvGrpSpPr>
          <p:cNvPr id="280" name="Google Shape;280;p27"/>
          <p:cNvGrpSpPr/>
          <p:nvPr/>
        </p:nvGrpSpPr>
        <p:grpSpPr>
          <a:xfrm>
            <a:off x="3957561" y="0"/>
            <a:ext cx="5186563" cy="5143450"/>
            <a:chOff x="3957561" y="0"/>
            <a:chExt cx="5186563" cy="5143450"/>
          </a:xfrm>
        </p:grpSpPr>
        <p:sp>
          <p:nvSpPr>
            <p:cNvPr id="281" name="Google Shape;281;p27"/>
            <p:cNvSpPr/>
            <p:nvPr/>
          </p:nvSpPr>
          <p:spPr>
            <a:xfrm>
              <a:off x="7445400" y="0"/>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7915166" y="675121"/>
              <a:ext cx="818691" cy="1580516"/>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7912488" y="669955"/>
              <a:ext cx="645177" cy="1593815"/>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5A8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3957561" y="2087425"/>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27"/>
          <p:cNvSpPr txBox="1">
            <a:spLocks noGrp="1"/>
          </p:cNvSpPr>
          <p:nvPr>
            <p:ph type="subTitle" idx="1"/>
          </p:nvPr>
        </p:nvSpPr>
        <p:spPr>
          <a:xfrm>
            <a:off x="1612556" y="514188"/>
            <a:ext cx="4365600" cy="60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Leetcode No.657</a:t>
            </a:r>
            <a:endParaRPr dirty="0"/>
          </a:p>
        </p:txBody>
      </p:sp>
      <p:sp>
        <p:nvSpPr>
          <p:cNvPr id="286" name="Google Shape;286;p27"/>
          <p:cNvSpPr/>
          <p:nvPr/>
        </p:nvSpPr>
        <p:spPr>
          <a:xfrm>
            <a:off x="2154716" y="2447844"/>
            <a:ext cx="74540" cy="79921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rot="5400000">
            <a:off x="3876690" y="868419"/>
            <a:ext cx="71700" cy="771300"/>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rot="5400000">
            <a:off x="1513039" y="1462201"/>
            <a:ext cx="717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nvGrpSpPr>
          <p:cNvPr id="289" name="Google Shape;289;p27"/>
          <p:cNvGrpSpPr/>
          <p:nvPr/>
        </p:nvGrpSpPr>
        <p:grpSpPr>
          <a:xfrm flipH="1">
            <a:off x="8225775" y="838377"/>
            <a:ext cx="1175894" cy="1256981"/>
            <a:chOff x="1577875" y="1935775"/>
            <a:chExt cx="917950" cy="981250"/>
          </a:xfrm>
        </p:grpSpPr>
        <p:sp>
          <p:nvSpPr>
            <p:cNvPr id="290" name="Google Shape;290;p27"/>
            <p:cNvSpPr/>
            <p:nvPr/>
          </p:nvSpPr>
          <p:spPr>
            <a:xfrm>
              <a:off x="2078925" y="2678375"/>
              <a:ext cx="276400" cy="222400"/>
            </a:xfrm>
            <a:custGeom>
              <a:avLst/>
              <a:gdLst/>
              <a:ahLst/>
              <a:cxnLst/>
              <a:rect l="l" t="t" r="r" b="b"/>
              <a:pathLst>
                <a:path w="11056" h="8896" extrusionOk="0">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2071375" y="2672575"/>
              <a:ext cx="289750" cy="234000"/>
            </a:xfrm>
            <a:custGeom>
              <a:avLst/>
              <a:gdLst/>
              <a:ahLst/>
              <a:cxnLst/>
              <a:rect l="l" t="t" r="r" b="b"/>
              <a:pathLst>
                <a:path w="11590" h="9360" extrusionOk="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1736950" y="2667925"/>
              <a:ext cx="300200" cy="243300"/>
            </a:xfrm>
            <a:custGeom>
              <a:avLst/>
              <a:gdLst/>
              <a:ahLst/>
              <a:cxnLst/>
              <a:rect l="l" t="t" r="r" b="b"/>
              <a:pathLst>
                <a:path w="12008" h="9732" extrusionOk="0">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1729425" y="2662125"/>
              <a:ext cx="304825" cy="254900"/>
            </a:xfrm>
            <a:custGeom>
              <a:avLst/>
              <a:gdLst/>
              <a:ahLst/>
              <a:cxnLst/>
              <a:rect l="l" t="t" r="r" b="b"/>
              <a:pathLst>
                <a:path w="12193" h="10196" extrusionOk="0">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1619100" y="1941600"/>
              <a:ext cx="872075" cy="871500"/>
            </a:xfrm>
            <a:custGeom>
              <a:avLst/>
              <a:gdLst/>
              <a:ahLst/>
              <a:cxnLst/>
              <a:rect l="l" t="t" r="r" b="b"/>
              <a:pathLst>
                <a:path w="34883" h="34860" extrusionOk="0">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1862375" y="2017075"/>
              <a:ext cx="552750" cy="685125"/>
            </a:xfrm>
            <a:custGeom>
              <a:avLst/>
              <a:gdLst/>
              <a:ahLst/>
              <a:cxnLst/>
              <a:rect l="l" t="t" r="r" b="b"/>
              <a:pathLst>
                <a:path w="22110" h="27405" extrusionOk="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1577875" y="1935775"/>
              <a:ext cx="917950" cy="883700"/>
            </a:xfrm>
            <a:custGeom>
              <a:avLst/>
              <a:gdLst/>
              <a:ahLst/>
              <a:cxnLst/>
              <a:rect l="l" t="t" r="r" b="b"/>
              <a:pathLst>
                <a:path w="36718" h="35348" extrusionOk="0">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2375050" y="2141325"/>
              <a:ext cx="44725" cy="59825"/>
            </a:xfrm>
            <a:custGeom>
              <a:avLst/>
              <a:gdLst/>
              <a:ahLst/>
              <a:cxnLst/>
              <a:rect l="l" t="t" r="r" b="b"/>
              <a:pathLst>
                <a:path w="1789" h="2393" extrusionOk="0">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1867025" y="2396200"/>
              <a:ext cx="549850" cy="299625"/>
            </a:xfrm>
            <a:custGeom>
              <a:avLst/>
              <a:gdLst/>
              <a:ahLst/>
              <a:cxnLst/>
              <a:rect l="l" t="t" r="r" b="b"/>
              <a:pathLst>
                <a:path w="21994" h="11985" extrusionOk="0">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2141650" y="2702175"/>
              <a:ext cx="25" cy="25"/>
            </a:xfrm>
            <a:custGeom>
              <a:avLst/>
              <a:gdLst/>
              <a:ahLst/>
              <a:cxnLst/>
              <a:rect l="l" t="t" r="r" b="b"/>
              <a:pathLst>
                <a:path w="1" h="1" extrusionOk="0">
                  <a:moveTo>
                    <a:pt x="0"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1624325" y="1954375"/>
              <a:ext cx="621275" cy="850600"/>
            </a:xfrm>
            <a:custGeom>
              <a:avLst/>
              <a:gdLst/>
              <a:ahLst/>
              <a:cxnLst/>
              <a:rect l="l" t="t" r="r" b="b"/>
              <a:pathLst>
                <a:path w="24851" h="34024" extrusionOk="0">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1743925" y="2147700"/>
              <a:ext cx="54600" cy="73175"/>
            </a:xfrm>
            <a:custGeom>
              <a:avLst/>
              <a:gdLst/>
              <a:ahLst/>
              <a:cxnLst/>
              <a:rect l="l" t="t" r="r" b="b"/>
              <a:pathLst>
                <a:path w="2184" h="2927" extrusionOk="0">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1788625" y="2170925"/>
              <a:ext cx="38350" cy="49375"/>
            </a:xfrm>
            <a:custGeom>
              <a:avLst/>
              <a:gdLst/>
              <a:ahLst/>
              <a:cxnLst/>
              <a:rect l="l" t="t" r="r" b="b"/>
              <a:pathLst>
                <a:path w="1534" h="1975" extrusionOk="0">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1754950" y="2510575"/>
              <a:ext cx="116725" cy="152150"/>
            </a:xfrm>
            <a:custGeom>
              <a:avLst/>
              <a:gdLst/>
              <a:ahLst/>
              <a:cxnLst/>
              <a:rect l="l" t="t" r="r" b="b"/>
              <a:pathLst>
                <a:path w="4669" h="6086" extrusionOk="0">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2143375" y="2069900"/>
              <a:ext cx="264200" cy="280450"/>
            </a:xfrm>
            <a:custGeom>
              <a:avLst/>
              <a:gdLst/>
              <a:ahLst/>
              <a:cxnLst/>
              <a:rect l="l" t="t" r="r" b="b"/>
              <a:pathLst>
                <a:path w="10568" h="11218" extrusionOk="0">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7"/>
          <p:cNvGrpSpPr/>
          <p:nvPr/>
        </p:nvGrpSpPr>
        <p:grpSpPr>
          <a:xfrm>
            <a:off x="5977334" y="1820345"/>
            <a:ext cx="1162240" cy="1242519"/>
            <a:chOff x="1057783" y="3179461"/>
            <a:chExt cx="1538576" cy="1644631"/>
          </a:xfrm>
        </p:grpSpPr>
        <p:sp>
          <p:nvSpPr>
            <p:cNvPr id="306" name="Google Shape;306;p27"/>
            <p:cNvSpPr/>
            <p:nvPr/>
          </p:nvSpPr>
          <p:spPr>
            <a:xfrm>
              <a:off x="1898556" y="4424091"/>
              <a:ext cx="463274" cy="372765"/>
            </a:xfrm>
            <a:custGeom>
              <a:avLst/>
              <a:gdLst/>
              <a:ahLst/>
              <a:cxnLst/>
              <a:rect l="l" t="t" r="r" b="b"/>
              <a:pathLst>
                <a:path w="11056" h="8896" extrusionOk="0">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1885902" y="4412442"/>
              <a:ext cx="485650" cy="393171"/>
            </a:xfrm>
            <a:custGeom>
              <a:avLst/>
              <a:gdLst/>
              <a:ahLst/>
              <a:cxnLst/>
              <a:rect l="l" t="t" r="r" b="b"/>
              <a:pathLst>
                <a:path w="11590" h="9383" extrusionOk="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1324408" y="4406576"/>
              <a:ext cx="505093" cy="407795"/>
            </a:xfrm>
            <a:custGeom>
              <a:avLst/>
              <a:gdLst/>
              <a:ahLst/>
              <a:cxnLst/>
              <a:rect l="l" t="t" r="r" b="b"/>
              <a:pathLst>
                <a:path w="12054" h="9732" extrusionOk="0">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1311754" y="4396854"/>
              <a:ext cx="510959" cy="427238"/>
            </a:xfrm>
            <a:custGeom>
              <a:avLst/>
              <a:gdLst/>
              <a:ahLst/>
              <a:cxnLst/>
              <a:rect l="l" t="t" r="r" b="b"/>
              <a:pathLst>
                <a:path w="12194" h="10196" extrusionOk="0">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1126838" y="3189182"/>
              <a:ext cx="1461727" cy="1460721"/>
            </a:xfrm>
            <a:custGeom>
              <a:avLst/>
              <a:gdLst/>
              <a:ahLst/>
              <a:cxnLst/>
              <a:rect l="l" t="t" r="r" b="b"/>
              <a:pathLst>
                <a:path w="34884" h="34860" extrusionOk="0">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1125874" y="3258280"/>
              <a:ext cx="693905" cy="1334218"/>
            </a:xfrm>
            <a:custGeom>
              <a:avLst/>
              <a:gdLst/>
              <a:ahLst/>
              <a:cxnLst/>
              <a:rect l="l" t="t" r="r" b="b"/>
              <a:pathLst>
                <a:path w="16560" h="31841" extrusionOk="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1057783" y="3179461"/>
              <a:ext cx="1538576" cy="1481170"/>
            </a:xfrm>
            <a:custGeom>
              <a:avLst/>
              <a:gdLst/>
              <a:ahLst/>
              <a:cxnLst/>
              <a:rect l="l" t="t" r="r" b="b"/>
              <a:pathLst>
                <a:path w="36718" h="35348" extrusionOk="0">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1898556" y="4357927"/>
              <a:ext cx="322146" cy="300734"/>
            </a:xfrm>
            <a:custGeom>
              <a:avLst/>
              <a:gdLst/>
              <a:ahLst/>
              <a:cxnLst/>
              <a:rect l="l" t="t" r="r" b="b"/>
              <a:pathLst>
                <a:path w="7688" h="7177" extrusionOk="0">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1130735" y="3210595"/>
              <a:ext cx="1041319" cy="1425691"/>
            </a:xfrm>
            <a:custGeom>
              <a:avLst/>
              <a:gdLst/>
              <a:ahLst/>
              <a:cxnLst/>
              <a:rect l="l" t="t" r="r" b="b"/>
              <a:pathLst>
                <a:path w="24851" h="34024" extrusionOk="0">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002684" y="4464024"/>
              <a:ext cx="42" cy="42"/>
            </a:xfrm>
            <a:custGeom>
              <a:avLst/>
              <a:gdLst/>
              <a:ahLst/>
              <a:cxnLst/>
              <a:rect l="l" t="t" r="r" b="b"/>
              <a:pathLst>
                <a:path w="1" h="1" extrusionOk="0">
                  <a:moveTo>
                    <a:pt x="0"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1355542" y="4142883"/>
              <a:ext cx="196607" cy="254977"/>
            </a:xfrm>
            <a:custGeom>
              <a:avLst/>
              <a:gdLst/>
              <a:ahLst/>
              <a:cxnLst/>
              <a:rect l="l" t="t" r="r" b="b"/>
              <a:pathLst>
                <a:path w="4692" h="6085" extrusionOk="0">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1550179" y="3376026"/>
              <a:ext cx="995561" cy="1026695"/>
            </a:xfrm>
            <a:custGeom>
              <a:avLst/>
              <a:gdLst/>
              <a:ahLst/>
              <a:cxnLst/>
              <a:rect l="l" t="t" r="r" b="b"/>
              <a:pathLst>
                <a:path w="23759" h="24502" extrusionOk="0">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w="11025" cap="flat" cmpd="sng">
              <a:solidFill>
                <a:srgbClr val="034444"/>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1374021" y="4236284"/>
              <a:ext cx="401971" cy="210267"/>
            </a:xfrm>
            <a:custGeom>
              <a:avLst/>
              <a:gdLst/>
              <a:ahLst/>
              <a:cxnLst/>
              <a:rect l="l" t="t" r="r" b="b"/>
              <a:pathLst>
                <a:path w="9593" h="5018" extrusionOk="0">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w="11025" cap="flat" cmpd="sng">
              <a:solidFill>
                <a:schemeClr val="accent5"/>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2165182" y="4368654"/>
              <a:ext cx="49696" cy="96376"/>
            </a:xfrm>
            <a:custGeom>
              <a:avLst/>
              <a:gdLst/>
              <a:ahLst/>
              <a:cxnLst/>
              <a:rect l="l" t="t" r="r" b="b"/>
              <a:pathLst>
                <a:path w="1186" h="2300" extrusionOk="0">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1782738" y="3920004"/>
              <a:ext cx="184958" cy="150891"/>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199880">
              <a:off x="2402555" y="3920005"/>
              <a:ext cx="135306" cy="150894"/>
            </a:xfrm>
            <a:custGeom>
              <a:avLst/>
              <a:gdLst/>
              <a:ahLst/>
              <a:cxnLst/>
              <a:rect l="l" t="t" r="r" b="b"/>
              <a:pathLst>
                <a:path w="3229" h="3601" extrusionOk="0">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2050369" y="3851912"/>
              <a:ext cx="90551" cy="89546"/>
            </a:xfrm>
            <a:custGeom>
              <a:avLst/>
              <a:gdLst/>
              <a:ahLst/>
              <a:cxnLst/>
              <a:rect l="l" t="t" r="r" b="b"/>
              <a:pathLst>
                <a:path w="2161" h="2137" extrusionOk="0">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2282928" y="3851912"/>
              <a:ext cx="89588" cy="89546"/>
            </a:xfrm>
            <a:custGeom>
              <a:avLst/>
              <a:gdLst/>
              <a:ahLst/>
              <a:cxnLst/>
              <a:rect l="l" t="t" r="r" b="b"/>
              <a:pathLst>
                <a:path w="2138" h="2137" extrusionOk="0">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2006581" y="3768191"/>
              <a:ext cx="178128" cy="29248"/>
            </a:xfrm>
            <a:custGeom>
              <a:avLst/>
              <a:gdLst/>
              <a:ahLst/>
              <a:cxnLst/>
              <a:rect l="l" t="t" r="r" b="b"/>
              <a:pathLst>
                <a:path w="4251" h="698" extrusionOk="0">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2239140" y="3768191"/>
              <a:ext cx="177164" cy="29248"/>
            </a:xfrm>
            <a:custGeom>
              <a:avLst/>
              <a:gdLst/>
              <a:ahLst/>
              <a:cxnLst/>
              <a:rect l="l" t="t" r="r" b="b"/>
              <a:pathLst>
                <a:path w="4228" h="698" extrusionOk="0">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2184667" y="3983277"/>
              <a:ext cx="67170" cy="29248"/>
            </a:xfrm>
            <a:custGeom>
              <a:avLst/>
              <a:gdLst/>
              <a:ahLst/>
              <a:cxnLst/>
              <a:rect l="l" t="t" r="r" b="b"/>
              <a:pathLst>
                <a:path w="1603" h="698" extrusionOk="0">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1531700" y="3403262"/>
              <a:ext cx="42" cy="277395"/>
            </a:xfrm>
            <a:custGeom>
              <a:avLst/>
              <a:gdLst/>
              <a:ahLst/>
              <a:cxnLst/>
              <a:rect l="l" t="t" r="r" b="b"/>
              <a:pathLst>
                <a:path w="1" h="6620" fill="none" extrusionOk="0">
                  <a:moveTo>
                    <a:pt x="0" y="1"/>
                  </a:moveTo>
                  <a:lnTo>
                    <a:pt x="0"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1606622" y="3403262"/>
              <a:ext cx="42" cy="368868"/>
            </a:xfrm>
            <a:custGeom>
              <a:avLst/>
              <a:gdLst/>
              <a:ahLst/>
              <a:cxnLst/>
              <a:rect l="l" t="t" r="r" b="b"/>
              <a:pathLst>
                <a:path w="1" h="8803" fill="none" extrusionOk="0">
                  <a:moveTo>
                    <a:pt x="0" y="1"/>
                  </a:moveTo>
                  <a:lnTo>
                    <a:pt x="0" y="8803"/>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1680580" y="3403262"/>
              <a:ext cx="42" cy="520680"/>
            </a:xfrm>
            <a:custGeom>
              <a:avLst/>
              <a:gdLst/>
              <a:ahLst/>
              <a:cxnLst/>
              <a:rect l="l" t="t" r="r" b="b"/>
              <a:pathLst>
                <a:path w="1" h="12426" fill="none" extrusionOk="0">
                  <a:moveTo>
                    <a:pt x="0" y="1"/>
                  </a:moveTo>
                  <a:lnTo>
                    <a:pt x="0" y="12426"/>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1754538" y="3403262"/>
              <a:ext cx="42" cy="277395"/>
            </a:xfrm>
            <a:custGeom>
              <a:avLst/>
              <a:gdLst/>
              <a:ahLst/>
              <a:cxnLst/>
              <a:rect l="l" t="t" r="r" b="b"/>
              <a:pathLst>
                <a:path w="1" h="6620" fill="none" extrusionOk="0">
                  <a:moveTo>
                    <a:pt x="0" y="1"/>
                  </a:moveTo>
                  <a:lnTo>
                    <a:pt x="0"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1228075" y="3949210"/>
              <a:ext cx="195643" cy="255982"/>
            </a:xfrm>
            <a:custGeom>
              <a:avLst/>
              <a:gdLst/>
              <a:ahLst/>
              <a:cxnLst/>
              <a:rect l="l" t="t" r="r" b="b"/>
              <a:pathLst>
                <a:path w="4669" h="6109" extrusionOk="0">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1305929" y="3533663"/>
              <a:ext cx="91515" cy="122691"/>
            </a:xfrm>
            <a:custGeom>
              <a:avLst/>
              <a:gdLst/>
              <a:ahLst/>
              <a:cxnLst/>
              <a:rect l="l" t="t" r="r" b="b"/>
              <a:pathLst>
                <a:path w="2184" h="2928" extrusionOk="0">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1381815" y="3573596"/>
              <a:ext cx="64278" cy="82757"/>
            </a:xfrm>
            <a:custGeom>
              <a:avLst/>
              <a:gdLst/>
              <a:ahLst/>
              <a:cxnLst/>
              <a:rect l="l" t="t" r="r" b="b"/>
              <a:pathLst>
                <a:path w="1534" h="1975" extrusionOk="0">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7"/>
          <p:cNvGrpSpPr/>
          <p:nvPr/>
        </p:nvGrpSpPr>
        <p:grpSpPr>
          <a:xfrm>
            <a:off x="2368278" y="3632502"/>
            <a:ext cx="1175894" cy="1256981"/>
            <a:chOff x="1577875" y="1935775"/>
            <a:chExt cx="917950" cy="981250"/>
          </a:xfrm>
        </p:grpSpPr>
        <p:sp>
          <p:nvSpPr>
            <p:cNvPr id="335" name="Google Shape;335;p27"/>
            <p:cNvSpPr/>
            <p:nvPr/>
          </p:nvSpPr>
          <p:spPr>
            <a:xfrm>
              <a:off x="2078925" y="2678375"/>
              <a:ext cx="276400" cy="222400"/>
            </a:xfrm>
            <a:custGeom>
              <a:avLst/>
              <a:gdLst/>
              <a:ahLst/>
              <a:cxnLst/>
              <a:rect l="l" t="t" r="r" b="b"/>
              <a:pathLst>
                <a:path w="11056" h="8896" extrusionOk="0">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2071375" y="2672575"/>
              <a:ext cx="289750" cy="234000"/>
            </a:xfrm>
            <a:custGeom>
              <a:avLst/>
              <a:gdLst/>
              <a:ahLst/>
              <a:cxnLst/>
              <a:rect l="l" t="t" r="r" b="b"/>
              <a:pathLst>
                <a:path w="11590" h="9360" extrusionOk="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1736950" y="2667925"/>
              <a:ext cx="300200" cy="243300"/>
            </a:xfrm>
            <a:custGeom>
              <a:avLst/>
              <a:gdLst/>
              <a:ahLst/>
              <a:cxnLst/>
              <a:rect l="l" t="t" r="r" b="b"/>
              <a:pathLst>
                <a:path w="12008" h="9732" extrusionOk="0">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1729425" y="2662125"/>
              <a:ext cx="304825" cy="254900"/>
            </a:xfrm>
            <a:custGeom>
              <a:avLst/>
              <a:gdLst/>
              <a:ahLst/>
              <a:cxnLst/>
              <a:rect l="l" t="t" r="r" b="b"/>
              <a:pathLst>
                <a:path w="12193" h="10196" extrusionOk="0">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1619100" y="1941600"/>
              <a:ext cx="872075" cy="871500"/>
            </a:xfrm>
            <a:custGeom>
              <a:avLst/>
              <a:gdLst/>
              <a:ahLst/>
              <a:cxnLst/>
              <a:rect l="l" t="t" r="r" b="b"/>
              <a:pathLst>
                <a:path w="34883" h="34860" extrusionOk="0">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1862375" y="2017075"/>
              <a:ext cx="552750" cy="685125"/>
            </a:xfrm>
            <a:custGeom>
              <a:avLst/>
              <a:gdLst/>
              <a:ahLst/>
              <a:cxnLst/>
              <a:rect l="l" t="t" r="r" b="b"/>
              <a:pathLst>
                <a:path w="22110" h="27405" extrusionOk="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1577875" y="1935775"/>
              <a:ext cx="917950" cy="883700"/>
            </a:xfrm>
            <a:custGeom>
              <a:avLst/>
              <a:gdLst/>
              <a:ahLst/>
              <a:cxnLst/>
              <a:rect l="l" t="t" r="r" b="b"/>
              <a:pathLst>
                <a:path w="36718" h="35348" extrusionOk="0">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2375050" y="2141325"/>
              <a:ext cx="44725" cy="59825"/>
            </a:xfrm>
            <a:custGeom>
              <a:avLst/>
              <a:gdLst/>
              <a:ahLst/>
              <a:cxnLst/>
              <a:rect l="l" t="t" r="r" b="b"/>
              <a:pathLst>
                <a:path w="1789" h="2393" extrusionOk="0">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1867025" y="2396200"/>
              <a:ext cx="549850" cy="299625"/>
            </a:xfrm>
            <a:custGeom>
              <a:avLst/>
              <a:gdLst/>
              <a:ahLst/>
              <a:cxnLst/>
              <a:rect l="l" t="t" r="r" b="b"/>
              <a:pathLst>
                <a:path w="21994" h="11985" extrusionOk="0">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2141650" y="2702175"/>
              <a:ext cx="25" cy="25"/>
            </a:xfrm>
            <a:custGeom>
              <a:avLst/>
              <a:gdLst/>
              <a:ahLst/>
              <a:cxnLst/>
              <a:rect l="l" t="t" r="r" b="b"/>
              <a:pathLst>
                <a:path w="1" h="1" extrusionOk="0">
                  <a:moveTo>
                    <a:pt x="0"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1624325" y="1954375"/>
              <a:ext cx="621275" cy="850600"/>
            </a:xfrm>
            <a:custGeom>
              <a:avLst/>
              <a:gdLst/>
              <a:ahLst/>
              <a:cxnLst/>
              <a:rect l="l" t="t" r="r" b="b"/>
              <a:pathLst>
                <a:path w="24851" h="34024" extrusionOk="0">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1743925" y="2147700"/>
              <a:ext cx="54600" cy="73175"/>
            </a:xfrm>
            <a:custGeom>
              <a:avLst/>
              <a:gdLst/>
              <a:ahLst/>
              <a:cxnLst/>
              <a:rect l="l" t="t" r="r" b="b"/>
              <a:pathLst>
                <a:path w="2184" h="2927" extrusionOk="0">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1788625" y="2170925"/>
              <a:ext cx="38350" cy="49375"/>
            </a:xfrm>
            <a:custGeom>
              <a:avLst/>
              <a:gdLst/>
              <a:ahLst/>
              <a:cxnLst/>
              <a:rect l="l" t="t" r="r" b="b"/>
              <a:pathLst>
                <a:path w="1534" h="1975" extrusionOk="0">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1754950" y="2510575"/>
              <a:ext cx="116725" cy="152150"/>
            </a:xfrm>
            <a:custGeom>
              <a:avLst/>
              <a:gdLst/>
              <a:ahLst/>
              <a:cxnLst/>
              <a:rect l="l" t="t" r="r" b="b"/>
              <a:pathLst>
                <a:path w="4669" h="6086" extrusionOk="0">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2143375" y="2069900"/>
              <a:ext cx="264200" cy="280450"/>
            </a:xfrm>
            <a:custGeom>
              <a:avLst/>
              <a:gdLst/>
              <a:ahLst/>
              <a:cxnLst/>
              <a:rect l="l" t="t" r="r" b="b"/>
              <a:pathLst>
                <a:path w="10568" h="11218" extrusionOk="0">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27"/>
          <p:cNvSpPr txBox="1"/>
          <p:nvPr/>
        </p:nvSpPr>
        <p:spPr>
          <a:xfrm>
            <a:off x="3831757" y="4166207"/>
            <a:ext cx="383700" cy="1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Audiowide"/>
                <a:ea typeface="Audiowide"/>
                <a:cs typeface="Audiowide"/>
                <a:sym typeface="Audiowide"/>
              </a:rPr>
              <a:t>001</a:t>
            </a:r>
            <a:endParaRPr sz="700">
              <a:solidFill>
                <a:schemeClr val="dk1"/>
              </a:solidFill>
              <a:latin typeface="Audiowide"/>
              <a:ea typeface="Audiowide"/>
              <a:cs typeface="Audiowide"/>
              <a:sym typeface="Audiowi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1"/>
        <p:cNvGrpSpPr/>
        <p:nvPr/>
      </p:nvGrpSpPr>
      <p:grpSpPr>
        <a:xfrm>
          <a:off x="0" y="0"/>
          <a:ext cx="0" cy="0"/>
          <a:chOff x="0" y="0"/>
          <a:chExt cx="0" cy="0"/>
        </a:xfrm>
      </p:grpSpPr>
      <p:grpSp>
        <p:nvGrpSpPr>
          <p:cNvPr id="2" name="Google Shape;705;p36">
            <a:extLst>
              <a:ext uri="{FF2B5EF4-FFF2-40B4-BE49-F238E27FC236}">
                <a16:creationId xmlns:a16="http://schemas.microsoft.com/office/drawing/2014/main" id="{96355087-CDE7-6C65-5A9B-D54AE030398A}"/>
              </a:ext>
            </a:extLst>
          </p:cNvPr>
          <p:cNvGrpSpPr/>
          <p:nvPr/>
        </p:nvGrpSpPr>
        <p:grpSpPr>
          <a:xfrm>
            <a:off x="7226130" y="1587260"/>
            <a:ext cx="2375069" cy="3677009"/>
            <a:chOff x="7244944" y="1213473"/>
            <a:chExt cx="2489545" cy="3850422"/>
          </a:xfrm>
        </p:grpSpPr>
        <p:sp>
          <p:nvSpPr>
            <p:cNvPr id="3" name="Google Shape;706;p36">
              <a:extLst>
                <a:ext uri="{FF2B5EF4-FFF2-40B4-BE49-F238E27FC236}">
                  <a16:creationId xmlns:a16="http://schemas.microsoft.com/office/drawing/2014/main" id="{92ED0DAF-8AC0-374C-A5D6-610B4B25DC5E}"/>
                </a:ext>
              </a:extLst>
            </p:cNvPr>
            <p:cNvSpPr/>
            <p:nvPr/>
          </p:nvSpPr>
          <p:spPr>
            <a:xfrm>
              <a:off x="7882151" y="4838150"/>
              <a:ext cx="1195608" cy="225746"/>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707;p36">
              <a:extLst>
                <a:ext uri="{FF2B5EF4-FFF2-40B4-BE49-F238E27FC236}">
                  <a16:creationId xmlns:a16="http://schemas.microsoft.com/office/drawing/2014/main" id="{A03AEDF3-6014-3092-14C0-73FF4BA44E53}"/>
                </a:ext>
              </a:extLst>
            </p:cNvPr>
            <p:cNvGrpSpPr/>
            <p:nvPr/>
          </p:nvGrpSpPr>
          <p:grpSpPr>
            <a:xfrm>
              <a:off x="7244944" y="1213473"/>
              <a:ext cx="2489545" cy="3745815"/>
              <a:chOff x="7244944" y="1213473"/>
              <a:chExt cx="2489545" cy="3745815"/>
            </a:xfrm>
          </p:grpSpPr>
          <p:sp>
            <p:nvSpPr>
              <p:cNvPr id="5" name="Google Shape;708;p36">
                <a:extLst>
                  <a:ext uri="{FF2B5EF4-FFF2-40B4-BE49-F238E27FC236}">
                    <a16:creationId xmlns:a16="http://schemas.microsoft.com/office/drawing/2014/main" id="{CD7FA8C1-A807-FF3D-C758-D7E0BEF47995}"/>
                  </a:ext>
                </a:extLst>
              </p:cNvPr>
              <p:cNvSpPr/>
              <p:nvPr/>
            </p:nvSpPr>
            <p:spPr>
              <a:xfrm flipH="1">
                <a:off x="8095359" y="2480389"/>
                <a:ext cx="788700" cy="2478900"/>
              </a:xfrm>
              <a:prstGeom prst="trapezoid">
                <a:avLst>
                  <a:gd name="adj" fmla="val 25000"/>
                </a:avLst>
              </a:prstGeom>
              <a:solidFill>
                <a:srgbClr val="A23F1C"/>
              </a:solidFill>
              <a:ln w="38100" cap="flat" cmpd="sng">
                <a:solidFill>
                  <a:srgbClr val="6D2A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709;p36">
                <a:extLst>
                  <a:ext uri="{FF2B5EF4-FFF2-40B4-BE49-F238E27FC236}">
                    <a16:creationId xmlns:a16="http://schemas.microsoft.com/office/drawing/2014/main" id="{6B514D71-C9A8-6D39-20EA-EA2658B6E7B6}"/>
                  </a:ext>
                </a:extLst>
              </p:cNvPr>
              <p:cNvGrpSpPr/>
              <p:nvPr/>
            </p:nvGrpSpPr>
            <p:grpSpPr>
              <a:xfrm flipH="1">
                <a:off x="7244944" y="1213473"/>
                <a:ext cx="2489545" cy="1747068"/>
                <a:chOff x="668525" y="1207425"/>
                <a:chExt cx="2352400" cy="1650825"/>
              </a:xfrm>
            </p:grpSpPr>
            <p:sp>
              <p:nvSpPr>
                <p:cNvPr id="9" name="Google Shape;710;p36">
                  <a:extLst>
                    <a:ext uri="{FF2B5EF4-FFF2-40B4-BE49-F238E27FC236}">
                      <a16:creationId xmlns:a16="http://schemas.microsoft.com/office/drawing/2014/main" id="{4257BC26-004A-3770-65B8-AE9AD2BB76E7}"/>
                    </a:ext>
                  </a:extLst>
                </p:cNvPr>
                <p:cNvSpPr/>
                <p:nvPr/>
              </p:nvSpPr>
              <p:spPr>
                <a:xfrm>
                  <a:off x="668525" y="1207425"/>
                  <a:ext cx="2352400" cy="1650825"/>
                </a:xfrm>
                <a:custGeom>
                  <a:avLst/>
                  <a:gdLst/>
                  <a:ahLst/>
                  <a:cxnLst/>
                  <a:rect l="l" t="t" r="r" b="b"/>
                  <a:pathLst>
                    <a:path w="94096" h="66033" extrusionOk="0">
                      <a:moveTo>
                        <a:pt x="35052" y="0"/>
                      </a:moveTo>
                      <a:cubicBezTo>
                        <a:pt x="35005" y="36"/>
                        <a:pt x="34886" y="36"/>
                        <a:pt x="34767" y="36"/>
                      </a:cubicBezTo>
                      <a:cubicBezTo>
                        <a:pt x="32743" y="36"/>
                        <a:pt x="30719" y="346"/>
                        <a:pt x="28778" y="965"/>
                      </a:cubicBezTo>
                      <a:cubicBezTo>
                        <a:pt x="26742" y="1596"/>
                        <a:pt x="24765" y="2548"/>
                        <a:pt x="22908" y="3798"/>
                      </a:cubicBezTo>
                      <a:cubicBezTo>
                        <a:pt x="21063" y="5037"/>
                        <a:pt x="19408" y="6513"/>
                        <a:pt x="18015" y="8168"/>
                      </a:cubicBezTo>
                      <a:cubicBezTo>
                        <a:pt x="16574" y="9859"/>
                        <a:pt x="15443" y="11704"/>
                        <a:pt x="14633" y="13645"/>
                      </a:cubicBezTo>
                      <a:cubicBezTo>
                        <a:pt x="13812" y="15621"/>
                        <a:pt x="13383" y="17753"/>
                        <a:pt x="13383" y="19788"/>
                      </a:cubicBezTo>
                      <a:cubicBezTo>
                        <a:pt x="13383" y="20872"/>
                        <a:pt x="13502" y="21979"/>
                        <a:pt x="13740" y="23063"/>
                      </a:cubicBezTo>
                      <a:cubicBezTo>
                        <a:pt x="13919" y="23837"/>
                        <a:pt x="14157" y="24622"/>
                        <a:pt x="14467" y="25396"/>
                      </a:cubicBezTo>
                      <a:cubicBezTo>
                        <a:pt x="13871" y="25230"/>
                        <a:pt x="13216" y="25146"/>
                        <a:pt x="12562" y="25099"/>
                      </a:cubicBezTo>
                      <a:cubicBezTo>
                        <a:pt x="12323" y="25087"/>
                        <a:pt x="12085" y="25075"/>
                        <a:pt x="11871" y="25075"/>
                      </a:cubicBezTo>
                      <a:cubicBezTo>
                        <a:pt x="11299" y="25075"/>
                        <a:pt x="10704" y="25111"/>
                        <a:pt x="10097" y="25218"/>
                      </a:cubicBezTo>
                      <a:cubicBezTo>
                        <a:pt x="8621" y="25456"/>
                        <a:pt x="7168" y="26051"/>
                        <a:pt x="5882" y="26944"/>
                      </a:cubicBezTo>
                      <a:cubicBezTo>
                        <a:pt x="3489" y="28611"/>
                        <a:pt x="1655" y="31326"/>
                        <a:pt x="691" y="34564"/>
                      </a:cubicBezTo>
                      <a:cubicBezTo>
                        <a:pt x="227" y="36112"/>
                        <a:pt x="0" y="37731"/>
                        <a:pt x="0" y="39362"/>
                      </a:cubicBezTo>
                      <a:cubicBezTo>
                        <a:pt x="0" y="41005"/>
                        <a:pt x="274" y="42613"/>
                        <a:pt x="774" y="44101"/>
                      </a:cubicBezTo>
                      <a:cubicBezTo>
                        <a:pt x="1048" y="44875"/>
                        <a:pt x="1370" y="45625"/>
                        <a:pt x="1763" y="46304"/>
                      </a:cubicBezTo>
                      <a:cubicBezTo>
                        <a:pt x="2144" y="47018"/>
                        <a:pt x="2656" y="47720"/>
                        <a:pt x="3239" y="48411"/>
                      </a:cubicBezTo>
                      <a:cubicBezTo>
                        <a:pt x="3989" y="49280"/>
                        <a:pt x="4906" y="50078"/>
                        <a:pt x="5918" y="50745"/>
                      </a:cubicBezTo>
                      <a:cubicBezTo>
                        <a:pt x="6835" y="51352"/>
                        <a:pt x="7882" y="51864"/>
                        <a:pt x="9037" y="52245"/>
                      </a:cubicBezTo>
                      <a:cubicBezTo>
                        <a:pt x="10287" y="52673"/>
                        <a:pt x="11669" y="52935"/>
                        <a:pt x="13157" y="53019"/>
                      </a:cubicBezTo>
                      <a:cubicBezTo>
                        <a:pt x="13633" y="54959"/>
                        <a:pt x="14550" y="56829"/>
                        <a:pt x="15776" y="58424"/>
                      </a:cubicBezTo>
                      <a:cubicBezTo>
                        <a:pt x="17086" y="60103"/>
                        <a:pt x="18753" y="61520"/>
                        <a:pt x="20741" y="62651"/>
                      </a:cubicBezTo>
                      <a:cubicBezTo>
                        <a:pt x="21658" y="63187"/>
                        <a:pt x="22658" y="63627"/>
                        <a:pt x="23789" y="64032"/>
                      </a:cubicBezTo>
                      <a:cubicBezTo>
                        <a:pt x="24956" y="64449"/>
                        <a:pt x="26170" y="64746"/>
                        <a:pt x="27373" y="64901"/>
                      </a:cubicBezTo>
                      <a:cubicBezTo>
                        <a:pt x="28063" y="64985"/>
                        <a:pt x="28742" y="65032"/>
                        <a:pt x="29433" y="65032"/>
                      </a:cubicBezTo>
                      <a:cubicBezTo>
                        <a:pt x="29933" y="65032"/>
                        <a:pt x="30469" y="64996"/>
                        <a:pt x="30992" y="64961"/>
                      </a:cubicBezTo>
                      <a:cubicBezTo>
                        <a:pt x="32147" y="64842"/>
                        <a:pt x="33314" y="64604"/>
                        <a:pt x="34457" y="64223"/>
                      </a:cubicBezTo>
                      <a:cubicBezTo>
                        <a:pt x="36362" y="63603"/>
                        <a:pt x="38184" y="62627"/>
                        <a:pt x="39863" y="61329"/>
                      </a:cubicBezTo>
                      <a:cubicBezTo>
                        <a:pt x="40684" y="60698"/>
                        <a:pt x="41470" y="59972"/>
                        <a:pt x="42232" y="59162"/>
                      </a:cubicBezTo>
                      <a:cubicBezTo>
                        <a:pt x="42792" y="58567"/>
                        <a:pt x="43375" y="57936"/>
                        <a:pt x="43839" y="57234"/>
                      </a:cubicBezTo>
                      <a:cubicBezTo>
                        <a:pt x="44827" y="58841"/>
                        <a:pt x="46078" y="60282"/>
                        <a:pt x="47566" y="61520"/>
                      </a:cubicBezTo>
                      <a:cubicBezTo>
                        <a:pt x="49114" y="62794"/>
                        <a:pt x="50923" y="63842"/>
                        <a:pt x="52900" y="64604"/>
                      </a:cubicBezTo>
                      <a:cubicBezTo>
                        <a:pt x="55353" y="65532"/>
                        <a:pt x="58008" y="66032"/>
                        <a:pt x="60758" y="66032"/>
                      </a:cubicBezTo>
                      <a:cubicBezTo>
                        <a:pt x="62270" y="66032"/>
                        <a:pt x="63794" y="65877"/>
                        <a:pt x="65294" y="65580"/>
                      </a:cubicBezTo>
                      <a:cubicBezTo>
                        <a:pt x="66318" y="65377"/>
                        <a:pt x="67366" y="65104"/>
                        <a:pt x="68402" y="64746"/>
                      </a:cubicBezTo>
                      <a:cubicBezTo>
                        <a:pt x="68985" y="64556"/>
                        <a:pt x="69497" y="64342"/>
                        <a:pt x="69973" y="64139"/>
                      </a:cubicBezTo>
                      <a:cubicBezTo>
                        <a:pt x="70474" y="63913"/>
                        <a:pt x="70986" y="63663"/>
                        <a:pt x="71545" y="63353"/>
                      </a:cubicBezTo>
                      <a:cubicBezTo>
                        <a:pt x="73450" y="62282"/>
                        <a:pt x="75188" y="60794"/>
                        <a:pt x="76736" y="58924"/>
                      </a:cubicBezTo>
                      <a:cubicBezTo>
                        <a:pt x="78129" y="57257"/>
                        <a:pt x="79320" y="55269"/>
                        <a:pt x="80284" y="53031"/>
                      </a:cubicBezTo>
                      <a:cubicBezTo>
                        <a:pt x="80546" y="53066"/>
                        <a:pt x="80832" y="53066"/>
                        <a:pt x="81165" y="53066"/>
                      </a:cubicBezTo>
                      <a:cubicBezTo>
                        <a:pt x="82142" y="53066"/>
                        <a:pt x="83106" y="52959"/>
                        <a:pt x="84035" y="52769"/>
                      </a:cubicBezTo>
                      <a:cubicBezTo>
                        <a:pt x="85261" y="52495"/>
                        <a:pt x="86452" y="52042"/>
                        <a:pt x="87595" y="51388"/>
                      </a:cubicBezTo>
                      <a:cubicBezTo>
                        <a:pt x="89095" y="50518"/>
                        <a:pt x="90428" y="49316"/>
                        <a:pt x="91464" y="47887"/>
                      </a:cubicBezTo>
                      <a:cubicBezTo>
                        <a:pt x="93131" y="45577"/>
                        <a:pt x="94060" y="42577"/>
                        <a:pt x="94084" y="39398"/>
                      </a:cubicBezTo>
                      <a:cubicBezTo>
                        <a:pt x="94096" y="37898"/>
                        <a:pt x="93893" y="36410"/>
                        <a:pt x="93512" y="34969"/>
                      </a:cubicBezTo>
                      <a:cubicBezTo>
                        <a:pt x="93131" y="33528"/>
                        <a:pt x="92572" y="32183"/>
                        <a:pt x="91845" y="30980"/>
                      </a:cubicBezTo>
                      <a:cubicBezTo>
                        <a:pt x="91107" y="29742"/>
                        <a:pt x="90178" y="28671"/>
                        <a:pt x="89119" y="27825"/>
                      </a:cubicBezTo>
                      <a:cubicBezTo>
                        <a:pt x="88047" y="26956"/>
                        <a:pt x="86797" y="26337"/>
                        <a:pt x="85511" y="26004"/>
                      </a:cubicBezTo>
                      <a:cubicBezTo>
                        <a:pt x="84737" y="25813"/>
                        <a:pt x="83940" y="25706"/>
                        <a:pt x="83130" y="25706"/>
                      </a:cubicBezTo>
                      <a:cubicBezTo>
                        <a:pt x="82868" y="25706"/>
                        <a:pt x="82606" y="25730"/>
                        <a:pt x="82273" y="25742"/>
                      </a:cubicBezTo>
                      <a:cubicBezTo>
                        <a:pt x="81677" y="25789"/>
                        <a:pt x="81082" y="25884"/>
                        <a:pt x="80487" y="26015"/>
                      </a:cubicBezTo>
                      <a:cubicBezTo>
                        <a:pt x="80296" y="26063"/>
                        <a:pt x="80118" y="26111"/>
                        <a:pt x="79927" y="26170"/>
                      </a:cubicBezTo>
                      <a:cubicBezTo>
                        <a:pt x="80010" y="26063"/>
                        <a:pt x="80106" y="25944"/>
                        <a:pt x="80165" y="25825"/>
                      </a:cubicBezTo>
                      <a:cubicBezTo>
                        <a:pt x="80427" y="25384"/>
                        <a:pt x="80653" y="24884"/>
                        <a:pt x="80880" y="24289"/>
                      </a:cubicBezTo>
                      <a:cubicBezTo>
                        <a:pt x="81237" y="23313"/>
                        <a:pt x="81439" y="22194"/>
                        <a:pt x="81499" y="20979"/>
                      </a:cubicBezTo>
                      <a:cubicBezTo>
                        <a:pt x="81546" y="19884"/>
                        <a:pt x="81439" y="18741"/>
                        <a:pt x="81177" y="17586"/>
                      </a:cubicBezTo>
                      <a:cubicBezTo>
                        <a:pt x="80963" y="16633"/>
                        <a:pt x="80630" y="15657"/>
                        <a:pt x="80130" y="14645"/>
                      </a:cubicBezTo>
                      <a:cubicBezTo>
                        <a:pt x="79391" y="13097"/>
                        <a:pt x="78367" y="11609"/>
                        <a:pt x="77082" y="10240"/>
                      </a:cubicBezTo>
                      <a:cubicBezTo>
                        <a:pt x="75879" y="8954"/>
                        <a:pt x="74462" y="7787"/>
                        <a:pt x="72855" y="6787"/>
                      </a:cubicBezTo>
                      <a:cubicBezTo>
                        <a:pt x="71319" y="5822"/>
                        <a:pt x="69640" y="5049"/>
                        <a:pt x="67890" y="4501"/>
                      </a:cubicBezTo>
                      <a:cubicBezTo>
                        <a:pt x="66140" y="3953"/>
                        <a:pt x="64354" y="3632"/>
                        <a:pt x="62592" y="3572"/>
                      </a:cubicBezTo>
                      <a:cubicBezTo>
                        <a:pt x="62389" y="3572"/>
                        <a:pt x="62211" y="3560"/>
                        <a:pt x="62020" y="3560"/>
                      </a:cubicBezTo>
                      <a:cubicBezTo>
                        <a:pt x="60413" y="3560"/>
                        <a:pt x="58853" y="3787"/>
                        <a:pt x="57377" y="4227"/>
                      </a:cubicBezTo>
                      <a:cubicBezTo>
                        <a:pt x="56543" y="4489"/>
                        <a:pt x="55722" y="4810"/>
                        <a:pt x="54924" y="5227"/>
                      </a:cubicBezTo>
                      <a:cubicBezTo>
                        <a:pt x="54162" y="5620"/>
                        <a:pt x="53424" y="6108"/>
                        <a:pt x="52662" y="6715"/>
                      </a:cubicBezTo>
                      <a:cubicBezTo>
                        <a:pt x="51721" y="7466"/>
                        <a:pt x="50864" y="8370"/>
                        <a:pt x="50066" y="9406"/>
                      </a:cubicBezTo>
                      <a:cubicBezTo>
                        <a:pt x="49280" y="7537"/>
                        <a:pt x="48137" y="5882"/>
                        <a:pt x="46661" y="4489"/>
                      </a:cubicBezTo>
                      <a:cubicBezTo>
                        <a:pt x="45173" y="3072"/>
                        <a:pt x="43375" y="1965"/>
                        <a:pt x="41339" y="1179"/>
                      </a:cubicBezTo>
                      <a:cubicBezTo>
                        <a:pt x="39386" y="441"/>
                        <a:pt x="37267" y="36"/>
                        <a:pt x="35052" y="0"/>
                      </a:cubicBezTo>
                      <a:close/>
                    </a:path>
                  </a:pathLst>
                </a:custGeom>
                <a:solidFill>
                  <a:schemeClr val="accent1"/>
                </a:solidFill>
                <a:ln w="3810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1;p36">
                  <a:extLst>
                    <a:ext uri="{FF2B5EF4-FFF2-40B4-BE49-F238E27FC236}">
                      <a16:creationId xmlns:a16="http://schemas.microsoft.com/office/drawing/2014/main" id="{4AD012D0-1E7E-A188-2E59-4DDACCC68847}"/>
                    </a:ext>
                  </a:extLst>
                </p:cNvPr>
                <p:cNvSpPr/>
                <p:nvPr/>
              </p:nvSpPr>
              <p:spPr>
                <a:xfrm>
                  <a:off x="2706875" y="1973375"/>
                  <a:ext cx="256900" cy="485425"/>
                </a:xfrm>
                <a:custGeom>
                  <a:avLst/>
                  <a:gdLst/>
                  <a:ahLst/>
                  <a:cxnLst/>
                  <a:rect l="l" t="t" r="r" b="b"/>
                  <a:pathLst>
                    <a:path w="10276" h="19417" extrusionOk="0">
                      <a:moveTo>
                        <a:pt x="7501" y="1045"/>
                      </a:moveTo>
                      <a:cubicBezTo>
                        <a:pt x="7513" y="1057"/>
                        <a:pt x="7513" y="1081"/>
                        <a:pt x="7525" y="1104"/>
                      </a:cubicBezTo>
                      <a:cubicBezTo>
                        <a:pt x="7513" y="1081"/>
                        <a:pt x="7501" y="1069"/>
                        <a:pt x="7501" y="1045"/>
                      </a:cubicBezTo>
                      <a:close/>
                      <a:moveTo>
                        <a:pt x="2167" y="16892"/>
                      </a:moveTo>
                      <a:cubicBezTo>
                        <a:pt x="2132" y="16904"/>
                        <a:pt x="2096" y="16904"/>
                        <a:pt x="2048" y="16916"/>
                      </a:cubicBezTo>
                      <a:cubicBezTo>
                        <a:pt x="2096" y="16916"/>
                        <a:pt x="2132" y="16904"/>
                        <a:pt x="2167" y="16892"/>
                      </a:cubicBezTo>
                      <a:close/>
                      <a:moveTo>
                        <a:pt x="7780" y="0"/>
                      </a:moveTo>
                      <a:cubicBezTo>
                        <a:pt x="7681" y="0"/>
                        <a:pt x="7597" y="27"/>
                        <a:pt x="7525" y="80"/>
                      </a:cubicBezTo>
                      <a:cubicBezTo>
                        <a:pt x="7263" y="283"/>
                        <a:pt x="7251" y="604"/>
                        <a:pt x="7394" y="878"/>
                      </a:cubicBezTo>
                      <a:cubicBezTo>
                        <a:pt x="7454" y="961"/>
                        <a:pt x="7501" y="1069"/>
                        <a:pt x="7549" y="1152"/>
                      </a:cubicBezTo>
                      <a:cubicBezTo>
                        <a:pt x="7978" y="1997"/>
                        <a:pt x="8287" y="2866"/>
                        <a:pt x="8513" y="3759"/>
                      </a:cubicBezTo>
                      <a:cubicBezTo>
                        <a:pt x="8513" y="3736"/>
                        <a:pt x="8502" y="3700"/>
                        <a:pt x="8502" y="3676"/>
                      </a:cubicBezTo>
                      <a:lnTo>
                        <a:pt x="8502" y="3676"/>
                      </a:lnTo>
                      <a:cubicBezTo>
                        <a:pt x="8513" y="3700"/>
                        <a:pt x="8513" y="3748"/>
                        <a:pt x="8525" y="3771"/>
                      </a:cubicBezTo>
                      <a:cubicBezTo>
                        <a:pt x="8525" y="3795"/>
                        <a:pt x="8525" y="3807"/>
                        <a:pt x="8537" y="3819"/>
                      </a:cubicBezTo>
                      <a:lnTo>
                        <a:pt x="8537" y="3795"/>
                      </a:lnTo>
                      <a:cubicBezTo>
                        <a:pt x="8811" y="4962"/>
                        <a:pt x="8918" y="6176"/>
                        <a:pt x="8883" y="7379"/>
                      </a:cubicBezTo>
                      <a:cubicBezTo>
                        <a:pt x="8835" y="8546"/>
                        <a:pt x="8656" y="9689"/>
                        <a:pt x="8335" y="10808"/>
                      </a:cubicBezTo>
                      <a:cubicBezTo>
                        <a:pt x="8049" y="11677"/>
                        <a:pt x="7680" y="12534"/>
                        <a:pt x="7204" y="13320"/>
                      </a:cubicBezTo>
                      <a:cubicBezTo>
                        <a:pt x="6787" y="13963"/>
                        <a:pt x="6311" y="14558"/>
                        <a:pt x="5763" y="15070"/>
                      </a:cubicBezTo>
                      <a:cubicBezTo>
                        <a:pt x="5299" y="15475"/>
                        <a:pt x="4811" y="15832"/>
                        <a:pt x="4275" y="16142"/>
                      </a:cubicBezTo>
                      <a:cubicBezTo>
                        <a:pt x="3632" y="16475"/>
                        <a:pt x="2977" y="16725"/>
                        <a:pt x="2275" y="16904"/>
                      </a:cubicBezTo>
                      <a:cubicBezTo>
                        <a:pt x="1894" y="16999"/>
                        <a:pt x="1489" y="17059"/>
                        <a:pt x="1096" y="17106"/>
                      </a:cubicBezTo>
                      <a:cubicBezTo>
                        <a:pt x="477" y="17202"/>
                        <a:pt x="0" y="17737"/>
                        <a:pt x="72" y="18380"/>
                      </a:cubicBezTo>
                      <a:cubicBezTo>
                        <a:pt x="108" y="18678"/>
                        <a:pt x="250" y="18952"/>
                        <a:pt x="477" y="19154"/>
                      </a:cubicBezTo>
                      <a:cubicBezTo>
                        <a:pt x="727" y="19357"/>
                        <a:pt x="1012" y="19416"/>
                        <a:pt x="1334" y="19416"/>
                      </a:cubicBezTo>
                      <a:cubicBezTo>
                        <a:pt x="2215" y="19392"/>
                        <a:pt x="3108" y="19178"/>
                        <a:pt x="3930" y="18868"/>
                      </a:cubicBezTo>
                      <a:cubicBezTo>
                        <a:pt x="4692" y="18583"/>
                        <a:pt x="5418" y="18154"/>
                        <a:pt x="6061" y="17654"/>
                      </a:cubicBezTo>
                      <a:cubicBezTo>
                        <a:pt x="7323" y="16654"/>
                        <a:pt x="8275" y="15344"/>
                        <a:pt x="8930" y="13880"/>
                      </a:cubicBezTo>
                      <a:cubicBezTo>
                        <a:pt x="9585" y="12439"/>
                        <a:pt x="9966" y="10856"/>
                        <a:pt x="10121" y="9284"/>
                      </a:cubicBezTo>
                      <a:cubicBezTo>
                        <a:pt x="10276" y="7688"/>
                        <a:pt x="10204" y="6057"/>
                        <a:pt x="9883" y="4498"/>
                      </a:cubicBezTo>
                      <a:cubicBezTo>
                        <a:pt x="9585" y="3009"/>
                        <a:pt x="9073" y="1569"/>
                        <a:pt x="8335" y="247"/>
                      </a:cubicBezTo>
                      <a:cubicBezTo>
                        <a:pt x="8240" y="80"/>
                        <a:pt x="8061" y="9"/>
                        <a:pt x="7882" y="9"/>
                      </a:cubicBezTo>
                      <a:cubicBezTo>
                        <a:pt x="7847" y="3"/>
                        <a:pt x="7812" y="0"/>
                        <a:pt x="778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2;p36">
                  <a:extLst>
                    <a:ext uri="{FF2B5EF4-FFF2-40B4-BE49-F238E27FC236}">
                      <a16:creationId xmlns:a16="http://schemas.microsoft.com/office/drawing/2014/main" id="{348F1611-9562-3984-6F05-AC814F091A7D}"/>
                    </a:ext>
                  </a:extLst>
                </p:cNvPr>
                <p:cNvSpPr/>
                <p:nvPr/>
              </p:nvSpPr>
              <p:spPr>
                <a:xfrm>
                  <a:off x="2608950" y="2399825"/>
                  <a:ext cx="59550" cy="58075"/>
                </a:xfrm>
                <a:custGeom>
                  <a:avLst/>
                  <a:gdLst/>
                  <a:ahLst/>
                  <a:cxnLst/>
                  <a:rect l="l" t="t" r="r" b="b"/>
                  <a:pathLst>
                    <a:path w="2382" h="2323" extrusionOk="0">
                      <a:moveTo>
                        <a:pt x="1072" y="1"/>
                      </a:moveTo>
                      <a:cubicBezTo>
                        <a:pt x="786" y="13"/>
                        <a:pt x="477" y="203"/>
                        <a:pt x="298" y="417"/>
                      </a:cubicBezTo>
                      <a:cubicBezTo>
                        <a:pt x="107" y="656"/>
                        <a:pt x="0" y="965"/>
                        <a:pt x="36" y="1275"/>
                      </a:cubicBezTo>
                      <a:cubicBezTo>
                        <a:pt x="60" y="1572"/>
                        <a:pt x="215" y="1858"/>
                        <a:pt x="453" y="2049"/>
                      </a:cubicBezTo>
                      <a:cubicBezTo>
                        <a:pt x="703" y="2263"/>
                        <a:pt x="989" y="2322"/>
                        <a:pt x="1310" y="2322"/>
                      </a:cubicBezTo>
                      <a:cubicBezTo>
                        <a:pt x="1596" y="2322"/>
                        <a:pt x="1905" y="2120"/>
                        <a:pt x="2084" y="1906"/>
                      </a:cubicBezTo>
                      <a:cubicBezTo>
                        <a:pt x="2274" y="1668"/>
                        <a:pt x="2382" y="1346"/>
                        <a:pt x="2358" y="1037"/>
                      </a:cubicBezTo>
                      <a:cubicBezTo>
                        <a:pt x="2322" y="739"/>
                        <a:pt x="2167" y="453"/>
                        <a:pt x="1941" y="263"/>
                      </a:cubicBezTo>
                      <a:cubicBezTo>
                        <a:pt x="1679" y="60"/>
                        <a:pt x="1405" y="1"/>
                        <a:pt x="1072"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3;p36">
                  <a:extLst>
                    <a:ext uri="{FF2B5EF4-FFF2-40B4-BE49-F238E27FC236}">
                      <a16:creationId xmlns:a16="http://schemas.microsoft.com/office/drawing/2014/main" id="{F5DC17CB-F78D-B424-B442-A7EFDF47913B}"/>
                    </a:ext>
                  </a:extLst>
                </p:cNvPr>
                <p:cNvSpPr/>
                <p:nvPr/>
              </p:nvSpPr>
              <p:spPr>
                <a:xfrm>
                  <a:off x="1211150" y="1296925"/>
                  <a:ext cx="420325" cy="406525"/>
                </a:xfrm>
                <a:custGeom>
                  <a:avLst/>
                  <a:gdLst/>
                  <a:ahLst/>
                  <a:cxnLst/>
                  <a:rect l="l" t="t" r="r" b="b"/>
                  <a:pathLst>
                    <a:path w="16813" h="16261" extrusionOk="0">
                      <a:moveTo>
                        <a:pt x="1608" y="12744"/>
                      </a:moveTo>
                      <a:cubicBezTo>
                        <a:pt x="1603" y="12762"/>
                        <a:pt x="1597" y="12781"/>
                        <a:pt x="1592" y="12800"/>
                      </a:cubicBezTo>
                      <a:lnTo>
                        <a:pt x="1592" y="12800"/>
                      </a:lnTo>
                      <a:cubicBezTo>
                        <a:pt x="1598" y="12783"/>
                        <a:pt x="1604" y="12765"/>
                        <a:pt x="1608" y="12744"/>
                      </a:cubicBezTo>
                      <a:close/>
                      <a:moveTo>
                        <a:pt x="13485" y="0"/>
                      </a:moveTo>
                      <a:cubicBezTo>
                        <a:pt x="13230" y="0"/>
                        <a:pt x="12972" y="28"/>
                        <a:pt x="12705" y="64"/>
                      </a:cubicBezTo>
                      <a:cubicBezTo>
                        <a:pt x="11692" y="195"/>
                        <a:pt x="10680" y="492"/>
                        <a:pt x="9728" y="873"/>
                      </a:cubicBezTo>
                      <a:cubicBezTo>
                        <a:pt x="8775" y="1278"/>
                        <a:pt x="7871" y="1790"/>
                        <a:pt x="7025" y="2385"/>
                      </a:cubicBezTo>
                      <a:cubicBezTo>
                        <a:pt x="6156" y="2981"/>
                        <a:pt x="5382" y="3659"/>
                        <a:pt x="4656" y="4409"/>
                      </a:cubicBezTo>
                      <a:cubicBezTo>
                        <a:pt x="3953" y="5124"/>
                        <a:pt x="3346" y="5898"/>
                        <a:pt x="2799" y="6731"/>
                      </a:cubicBezTo>
                      <a:cubicBezTo>
                        <a:pt x="2513" y="7160"/>
                        <a:pt x="2251" y="7600"/>
                        <a:pt x="1989" y="8053"/>
                      </a:cubicBezTo>
                      <a:cubicBezTo>
                        <a:pt x="1739" y="8493"/>
                        <a:pt x="1536" y="8970"/>
                        <a:pt x="1334" y="9446"/>
                      </a:cubicBezTo>
                      <a:cubicBezTo>
                        <a:pt x="560" y="11267"/>
                        <a:pt x="120" y="13184"/>
                        <a:pt x="12" y="15149"/>
                      </a:cubicBezTo>
                      <a:cubicBezTo>
                        <a:pt x="1" y="15304"/>
                        <a:pt x="1" y="15446"/>
                        <a:pt x="1" y="15613"/>
                      </a:cubicBezTo>
                      <a:cubicBezTo>
                        <a:pt x="1" y="15756"/>
                        <a:pt x="1" y="15899"/>
                        <a:pt x="108" y="16030"/>
                      </a:cubicBezTo>
                      <a:cubicBezTo>
                        <a:pt x="191" y="16149"/>
                        <a:pt x="310" y="16220"/>
                        <a:pt x="465" y="16256"/>
                      </a:cubicBezTo>
                      <a:cubicBezTo>
                        <a:pt x="485" y="16259"/>
                        <a:pt x="506" y="16260"/>
                        <a:pt x="527" y="16260"/>
                      </a:cubicBezTo>
                      <a:cubicBezTo>
                        <a:pt x="780" y="16260"/>
                        <a:pt x="1084" y="16067"/>
                        <a:pt x="1084" y="15792"/>
                      </a:cubicBezTo>
                      <a:cubicBezTo>
                        <a:pt x="1119" y="14764"/>
                        <a:pt x="1315" y="13770"/>
                        <a:pt x="1592" y="12800"/>
                      </a:cubicBezTo>
                      <a:lnTo>
                        <a:pt x="1592" y="12800"/>
                      </a:lnTo>
                      <a:cubicBezTo>
                        <a:pt x="1584" y="12820"/>
                        <a:pt x="1576" y="12838"/>
                        <a:pt x="1569" y="12857"/>
                      </a:cubicBezTo>
                      <a:lnTo>
                        <a:pt x="1569" y="12857"/>
                      </a:lnTo>
                      <a:cubicBezTo>
                        <a:pt x="1902" y="11784"/>
                        <a:pt x="2363" y="10723"/>
                        <a:pt x="2941" y="9743"/>
                      </a:cubicBezTo>
                      <a:cubicBezTo>
                        <a:pt x="3346" y="9112"/>
                        <a:pt x="3763" y="8481"/>
                        <a:pt x="4227" y="7886"/>
                      </a:cubicBezTo>
                      <a:cubicBezTo>
                        <a:pt x="4715" y="7243"/>
                        <a:pt x="5287" y="6648"/>
                        <a:pt x="5847" y="6088"/>
                      </a:cubicBezTo>
                      <a:cubicBezTo>
                        <a:pt x="6775" y="5219"/>
                        <a:pt x="7787" y="4469"/>
                        <a:pt x="8883" y="3850"/>
                      </a:cubicBezTo>
                      <a:cubicBezTo>
                        <a:pt x="9776" y="3397"/>
                        <a:pt x="10728" y="3040"/>
                        <a:pt x="11692" y="2778"/>
                      </a:cubicBezTo>
                      <a:cubicBezTo>
                        <a:pt x="12335" y="2647"/>
                        <a:pt x="12990" y="2540"/>
                        <a:pt x="13633" y="2504"/>
                      </a:cubicBezTo>
                      <a:cubicBezTo>
                        <a:pt x="13912" y="2482"/>
                        <a:pt x="14201" y="2473"/>
                        <a:pt x="14491" y="2473"/>
                      </a:cubicBezTo>
                      <a:cubicBezTo>
                        <a:pt x="14658" y="2473"/>
                        <a:pt x="14825" y="2476"/>
                        <a:pt x="14991" y="2481"/>
                      </a:cubicBezTo>
                      <a:lnTo>
                        <a:pt x="15741" y="2481"/>
                      </a:lnTo>
                      <a:cubicBezTo>
                        <a:pt x="15955" y="2469"/>
                        <a:pt x="16134" y="2397"/>
                        <a:pt x="16312" y="2278"/>
                      </a:cubicBezTo>
                      <a:cubicBezTo>
                        <a:pt x="16550" y="2100"/>
                        <a:pt x="16729" y="1826"/>
                        <a:pt x="16776" y="1528"/>
                      </a:cubicBezTo>
                      <a:cubicBezTo>
                        <a:pt x="16812" y="1230"/>
                        <a:pt x="16741" y="921"/>
                        <a:pt x="16562" y="683"/>
                      </a:cubicBezTo>
                      <a:cubicBezTo>
                        <a:pt x="16491" y="611"/>
                        <a:pt x="16419" y="540"/>
                        <a:pt x="16360" y="457"/>
                      </a:cubicBezTo>
                      <a:cubicBezTo>
                        <a:pt x="16193" y="337"/>
                        <a:pt x="16014" y="254"/>
                        <a:pt x="15824" y="218"/>
                      </a:cubicBezTo>
                      <a:cubicBezTo>
                        <a:pt x="15300" y="76"/>
                        <a:pt x="14752" y="64"/>
                        <a:pt x="14217" y="40"/>
                      </a:cubicBezTo>
                      <a:lnTo>
                        <a:pt x="13978" y="40"/>
                      </a:lnTo>
                      <a:cubicBezTo>
                        <a:pt x="13814" y="12"/>
                        <a:pt x="13650" y="0"/>
                        <a:pt x="13485"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4;p36">
                  <a:extLst>
                    <a:ext uri="{FF2B5EF4-FFF2-40B4-BE49-F238E27FC236}">
                      <a16:creationId xmlns:a16="http://schemas.microsoft.com/office/drawing/2014/main" id="{C40FA04C-2D35-6CAE-9E5C-17EE20D6F7B0}"/>
                    </a:ext>
                  </a:extLst>
                </p:cNvPr>
                <p:cNvSpPr/>
                <p:nvPr/>
              </p:nvSpPr>
              <p:spPr>
                <a:xfrm>
                  <a:off x="1659725" y="1306850"/>
                  <a:ext cx="58950" cy="57750"/>
                </a:xfrm>
                <a:custGeom>
                  <a:avLst/>
                  <a:gdLst/>
                  <a:ahLst/>
                  <a:cxnLst/>
                  <a:rect l="l" t="t" r="r" b="b"/>
                  <a:pathLst>
                    <a:path w="2358" h="2310" extrusionOk="0">
                      <a:moveTo>
                        <a:pt x="1060" y="0"/>
                      </a:moveTo>
                      <a:cubicBezTo>
                        <a:pt x="762" y="24"/>
                        <a:pt x="453" y="226"/>
                        <a:pt x="274" y="452"/>
                      </a:cubicBezTo>
                      <a:cubicBezTo>
                        <a:pt x="96" y="691"/>
                        <a:pt x="0" y="988"/>
                        <a:pt x="36" y="1286"/>
                      </a:cubicBezTo>
                      <a:cubicBezTo>
                        <a:pt x="60" y="1595"/>
                        <a:pt x="226" y="1881"/>
                        <a:pt x="465" y="2072"/>
                      </a:cubicBezTo>
                      <a:cubicBezTo>
                        <a:pt x="715" y="2286"/>
                        <a:pt x="988" y="2310"/>
                        <a:pt x="1298" y="2310"/>
                      </a:cubicBezTo>
                      <a:cubicBezTo>
                        <a:pt x="1596" y="2310"/>
                        <a:pt x="1905" y="2107"/>
                        <a:pt x="2084" y="1881"/>
                      </a:cubicBezTo>
                      <a:cubicBezTo>
                        <a:pt x="2262" y="1643"/>
                        <a:pt x="2358" y="1345"/>
                        <a:pt x="2322" y="1048"/>
                      </a:cubicBezTo>
                      <a:cubicBezTo>
                        <a:pt x="2298" y="738"/>
                        <a:pt x="2131" y="452"/>
                        <a:pt x="1893" y="262"/>
                      </a:cubicBezTo>
                      <a:cubicBezTo>
                        <a:pt x="1643" y="48"/>
                        <a:pt x="1369" y="0"/>
                        <a:pt x="106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5;p36">
                  <a:extLst>
                    <a:ext uri="{FF2B5EF4-FFF2-40B4-BE49-F238E27FC236}">
                      <a16:creationId xmlns:a16="http://schemas.microsoft.com/office/drawing/2014/main" id="{EF48767C-F99B-EC51-5615-225E0EE5D7F6}"/>
                    </a:ext>
                  </a:extLst>
                </p:cNvPr>
                <p:cNvSpPr/>
                <p:nvPr/>
              </p:nvSpPr>
              <p:spPr>
                <a:xfrm>
                  <a:off x="1368900" y="2168250"/>
                  <a:ext cx="110175" cy="53000"/>
                </a:xfrm>
                <a:custGeom>
                  <a:avLst/>
                  <a:gdLst/>
                  <a:ahLst/>
                  <a:cxnLst/>
                  <a:rect l="l" t="t" r="r" b="b"/>
                  <a:pathLst>
                    <a:path w="4407" h="2120" extrusionOk="0">
                      <a:moveTo>
                        <a:pt x="2204" y="1"/>
                      </a:moveTo>
                      <a:cubicBezTo>
                        <a:pt x="989" y="1"/>
                        <a:pt x="1" y="477"/>
                        <a:pt x="1" y="1060"/>
                      </a:cubicBezTo>
                      <a:cubicBezTo>
                        <a:pt x="1" y="1644"/>
                        <a:pt x="977" y="2120"/>
                        <a:pt x="2204" y="2120"/>
                      </a:cubicBezTo>
                      <a:cubicBezTo>
                        <a:pt x="3406" y="2120"/>
                        <a:pt x="4406" y="1644"/>
                        <a:pt x="4406" y="1060"/>
                      </a:cubicBezTo>
                      <a:cubicBezTo>
                        <a:pt x="4406" y="477"/>
                        <a:pt x="3418" y="1"/>
                        <a:pt x="2204"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716;p36">
                <a:extLst>
                  <a:ext uri="{FF2B5EF4-FFF2-40B4-BE49-F238E27FC236}">
                    <a16:creationId xmlns:a16="http://schemas.microsoft.com/office/drawing/2014/main" id="{3F9F9413-6CA7-F16D-8D51-E93DBE8F0967}"/>
                  </a:ext>
                </a:extLst>
              </p:cNvPr>
              <p:cNvSpPr/>
              <p:nvPr/>
            </p:nvSpPr>
            <p:spPr>
              <a:xfrm rot="-5400000" flipH="1">
                <a:off x="8214909" y="4409359"/>
                <a:ext cx="340148" cy="280592"/>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7;p36">
                <a:extLst>
                  <a:ext uri="{FF2B5EF4-FFF2-40B4-BE49-F238E27FC236}">
                    <a16:creationId xmlns:a16="http://schemas.microsoft.com/office/drawing/2014/main" id="{BBDAA480-4995-2DF3-2E0A-A9CAEA7DD237}"/>
                  </a:ext>
                </a:extLst>
              </p:cNvPr>
              <p:cNvSpPr/>
              <p:nvPr/>
            </p:nvSpPr>
            <p:spPr>
              <a:xfrm rot="-5400000" flipH="1">
                <a:off x="8241735" y="4115449"/>
                <a:ext cx="202801" cy="167306"/>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503;p31">
            <a:extLst>
              <a:ext uri="{FF2B5EF4-FFF2-40B4-BE49-F238E27FC236}">
                <a16:creationId xmlns:a16="http://schemas.microsoft.com/office/drawing/2014/main" id="{862CA070-1152-7BF5-D3EF-4D63C3B8365C}"/>
              </a:ext>
            </a:extLst>
          </p:cNvPr>
          <p:cNvSpPr txBox="1">
            <a:spLocks noGrp="1"/>
          </p:cNvSpPr>
          <p:nvPr>
            <p:ph type="subTitle" idx="1"/>
          </p:nvPr>
        </p:nvSpPr>
        <p:spPr>
          <a:xfrm>
            <a:off x="-45140" y="215661"/>
            <a:ext cx="1928332"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V2. if - else</a:t>
            </a:r>
            <a:endParaRPr dirty="0"/>
          </a:p>
        </p:txBody>
      </p:sp>
      <p:pic>
        <p:nvPicPr>
          <p:cNvPr id="16" name="圖片 15">
            <a:extLst>
              <a:ext uri="{FF2B5EF4-FFF2-40B4-BE49-F238E27FC236}">
                <a16:creationId xmlns:a16="http://schemas.microsoft.com/office/drawing/2014/main" id="{8BF95068-81D2-32D0-52D8-F11B5017CC66}"/>
              </a:ext>
            </a:extLst>
          </p:cNvPr>
          <p:cNvPicPr>
            <a:picLocks noChangeAspect="1"/>
          </p:cNvPicPr>
          <p:nvPr/>
        </p:nvPicPr>
        <p:blipFill>
          <a:blip r:embed="rId4"/>
          <a:stretch>
            <a:fillRect/>
          </a:stretch>
        </p:blipFill>
        <p:spPr>
          <a:xfrm>
            <a:off x="1983890" y="661562"/>
            <a:ext cx="4786736" cy="3680027"/>
          </a:xfrm>
          <a:prstGeom prst="rect">
            <a:avLst/>
          </a:prstGeom>
        </p:spPr>
      </p:pic>
    </p:spTree>
    <p:extLst>
      <p:ext uri="{BB962C8B-B14F-4D97-AF65-F5344CB8AC3E}">
        <p14:creationId xmlns:p14="http://schemas.microsoft.com/office/powerpoint/2010/main" val="159500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1"/>
        <p:cNvGrpSpPr/>
        <p:nvPr/>
      </p:nvGrpSpPr>
      <p:grpSpPr>
        <a:xfrm>
          <a:off x="0" y="0"/>
          <a:ext cx="0" cy="0"/>
          <a:chOff x="0" y="0"/>
          <a:chExt cx="0" cy="0"/>
        </a:xfrm>
      </p:grpSpPr>
      <p:grpSp>
        <p:nvGrpSpPr>
          <p:cNvPr id="2" name="Google Shape;705;p36">
            <a:extLst>
              <a:ext uri="{FF2B5EF4-FFF2-40B4-BE49-F238E27FC236}">
                <a16:creationId xmlns:a16="http://schemas.microsoft.com/office/drawing/2014/main" id="{96355087-CDE7-6C65-5A9B-D54AE030398A}"/>
              </a:ext>
            </a:extLst>
          </p:cNvPr>
          <p:cNvGrpSpPr/>
          <p:nvPr/>
        </p:nvGrpSpPr>
        <p:grpSpPr>
          <a:xfrm>
            <a:off x="7226130" y="1587260"/>
            <a:ext cx="2375069" cy="3677009"/>
            <a:chOff x="7244944" y="1213473"/>
            <a:chExt cx="2489545" cy="3850422"/>
          </a:xfrm>
        </p:grpSpPr>
        <p:sp>
          <p:nvSpPr>
            <p:cNvPr id="3" name="Google Shape;706;p36">
              <a:extLst>
                <a:ext uri="{FF2B5EF4-FFF2-40B4-BE49-F238E27FC236}">
                  <a16:creationId xmlns:a16="http://schemas.microsoft.com/office/drawing/2014/main" id="{92ED0DAF-8AC0-374C-A5D6-610B4B25DC5E}"/>
                </a:ext>
              </a:extLst>
            </p:cNvPr>
            <p:cNvSpPr/>
            <p:nvPr/>
          </p:nvSpPr>
          <p:spPr>
            <a:xfrm>
              <a:off x="7882151" y="4838150"/>
              <a:ext cx="1195608" cy="225746"/>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707;p36">
              <a:extLst>
                <a:ext uri="{FF2B5EF4-FFF2-40B4-BE49-F238E27FC236}">
                  <a16:creationId xmlns:a16="http://schemas.microsoft.com/office/drawing/2014/main" id="{A03AEDF3-6014-3092-14C0-73FF4BA44E53}"/>
                </a:ext>
              </a:extLst>
            </p:cNvPr>
            <p:cNvGrpSpPr/>
            <p:nvPr/>
          </p:nvGrpSpPr>
          <p:grpSpPr>
            <a:xfrm>
              <a:off x="7244944" y="1213473"/>
              <a:ext cx="2489545" cy="3745815"/>
              <a:chOff x="7244944" y="1213473"/>
              <a:chExt cx="2489545" cy="3745815"/>
            </a:xfrm>
          </p:grpSpPr>
          <p:sp>
            <p:nvSpPr>
              <p:cNvPr id="5" name="Google Shape;708;p36">
                <a:extLst>
                  <a:ext uri="{FF2B5EF4-FFF2-40B4-BE49-F238E27FC236}">
                    <a16:creationId xmlns:a16="http://schemas.microsoft.com/office/drawing/2014/main" id="{CD7FA8C1-A807-FF3D-C758-D7E0BEF47995}"/>
                  </a:ext>
                </a:extLst>
              </p:cNvPr>
              <p:cNvSpPr/>
              <p:nvPr/>
            </p:nvSpPr>
            <p:spPr>
              <a:xfrm flipH="1">
                <a:off x="8095359" y="2480389"/>
                <a:ext cx="788700" cy="2478900"/>
              </a:xfrm>
              <a:prstGeom prst="trapezoid">
                <a:avLst>
                  <a:gd name="adj" fmla="val 25000"/>
                </a:avLst>
              </a:prstGeom>
              <a:solidFill>
                <a:srgbClr val="A23F1C"/>
              </a:solidFill>
              <a:ln w="38100" cap="flat" cmpd="sng">
                <a:solidFill>
                  <a:srgbClr val="6D2A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709;p36">
                <a:extLst>
                  <a:ext uri="{FF2B5EF4-FFF2-40B4-BE49-F238E27FC236}">
                    <a16:creationId xmlns:a16="http://schemas.microsoft.com/office/drawing/2014/main" id="{6B514D71-C9A8-6D39-20EA-EA2658B6E7B6}"/>
                  </a:ext>
                </a:extLst>
              </p:cNvPr>
              <p:cNvGrpSpPr/>
              <p:nvPr/>
            </p:nvGrpSpPr>
            <p:grpSpPr>
              <a:xfrm flipH="1">
                <a:off x="7244944" y="1213473"/>
                <a:ext cx="2489545" cy="1747068"/>
                <a:chOff x="668525" y="1207425"/>
                <a:chExt cx="2352400" cy="1650825"/>
              </a:xfrm>
            </p:grpSpPr>
            <p:sp>
              <p:nvSpPr>
                <p:cNvPr id="9" name="Google Shape;710;p36">
                  <a:extLst>
                    <a:ext uri="{FF2B5EF4-FFF2-40B4-BE49-F238E27FC236}">
                      <a16:creationId xmlns:a16="http://schemas.microsoft.com/office/drawing/2014/main" id="{4257BC26-004A-3770-65B8-AE9AD2BB76E7}"/>
                    </a:ext>
                  </a:extLst>
                </p:cNvPr>
                <p:cNvSpPr/>
                <p:nvPr/>
              </p:nvSpPr>
              <p:spPr>
                <a:xfrm>
                  <a:off x="668525" y="1207425"/>
                  <a:ext cx="2352400" cy="1650825"/>
                </a:xfrm>
                <a:custGeom>
                  <a:avLst/>
                  <a:gdLst/>
                  <a:ahLst/>
                  <a:cxnLst/>
                  <a:rect l="l" t="t" r="r" b="b"/>
                  <a:pathLst>
                    <a:path w="94096" h="66033" extrusionOk="0">
                      <a:moveTo>
                        <a:pt x="35052" y="0"/>
                      </a:moveTo>
                      <a:cubicBezTo>
                        <a:pt x="35005" y="36"/>
                        <a:pt x="34886" y="36"/>
                        <a:pt x="34767" y="36"/>
                      </a:cubicBezTo>
                      <a:cubicBezTo>
                        <a:pt x="32743" y="36"/>
                        <a:pt x="30719" y="346"/>
                        <a:pt x="28778" y="965"/>
                      </a:cubicBezTo>
                      <a:cubicBezTo>
                        <a:pt x="26742" y="1596"/>
                        <a:pt x="24765" y="2548"/>
                        <a:pt x="22908" y="3798"/>
                      </a:cubicBezTo>
                      <a:cubicBezTo>
                        <a:pt x="21063" y="5037"/>
                        <a:pt x="19408" y="6513"/>
                        <a:pt x="18015" y="8168"/>
                      </a:cubicBezTo>
                      <a:cubicBezTo>
                        <a:pt x="16574" y="9859"/>
                        <a:pt x="15443" y="11704"/>
                        <a:pt x="14633" y="13645"/>
                      </a:cubicBezTo>
                      <a:cubicBezTo>
                        <a:pt x="13812" y="15621"/>
                        <a:pt x="13383" y="17753"/>
                        <a:pt x="13383" y="19788"/>
                      </a:cubicBezTo>
                      <a:cubicBezTo>
                        <a:pt x="13383" y="20872"/>
                        <a:pt x="13502" y="21979"/>
                        <a:pt x="13740" y="23063"/>
                      </a:cubicBezTo>
                      <a:cubicBezTo>
                        <a:pt x="13919" y="23837"/>
                        <a:pt x="14157" y="24622"/>
                        <a:pt x="14467" y="25396"/>
                      </a:cubicBezTo>
                      <a:cubicBezTo>
                        <a:pt x="13871" y="25230"/>
                        <a:pt x="13216" y="25146"/>
                        <a:pt x="12562" y="25099"/>
                      </a:cubicBezTo>
                      <a:cubicBezTo>
                        <a:pt x="12323" y="25087"/>
                        <a:pt x="12085" y="25075"/>
                        <a:pt x="11871" y="25075"/>
                      </a:cubicBezTo>
                      <a:cubicBezTo>
                        <a:pt x="11299" y="25075"/>
                        <a:pt x="10704" y="25111"/>
                        <a:pt x="10097" y="25218"/>
                      </a:cubicBezTo>
                      <a:cubicBezTo>
                        <a:pt x="8621" y="25456"/>
                        <a:pt x="7168" y="26051"/>
                        <a:pt x="5882" y="26944"/>
                      </a:cubicBezTo>
                      <a:cubicBezTo>
                        <a:pt x="3489" y="28611"/>
                        <a:pt x="1655" y="31326"/>
                        <a:pt x="691" y="34564"/>
                      </a:cubicBezTo>
                      <a:cubicBezTo>
                        <a:pt x="227" y="36112"/>
                        <a:pt x="0" y="37731"/>
                        <a:pt x="0" y="39362"/>
                      </a:cubicBezTo>
                      <a:cubicBezTo>
                        <a:pt x="0" y="41005"/>
                        <a:pt x="274" y="42613"/>
                        <a:pt x="774" y="44101"/>
                      </a:cubicBezTo>
                      <a:cubicBezTo>
                        <a:pt x="1048" y="44875"/>
                        <a:pt x="1370" y="45625"/>
                        <a:pt x="1763" y="46304"/>
                      </a:cubicBezTo>
                      <a:cubicBezTo>
                        <a:pt x="2144" y="47018"/>
                        <a:pt x="2656" y="47720"/>
                        <a:pt x="3239" y="48411"/>
                      </a:cubicBezTo>
                      <a:cubicBezTo>
                        <a:pt x="3989" y="49280"/>
                        <a:pt x="4906" y="50078"/>
                        <a:pt x="5918" y="50745"/>
                      </a:cubicBezTo>
                      <a:cubicBezTo>
                        <a:pt x="6835" y="51352"/>
                        <a:pt x="7882" y="51864"/>
                        <a:pt x="9037" y="52245"/>
                      </a:cubicBezTo>
                      <a:cubicBezTo>
                        <a:pt x="10287" y="52673"/>
                        <a:pt x="11669" y="52935"/>
                        <a:pt x="13157" y="53019"/>
                      </a:cubicBezTo>
                      <a:cubicBezTo>
                        <a:pt x="13633" y="54959"/>
                        <a:pt x="14550" y="56829"/>
                        <a:pt x="15776" y="58424"/>
                      </a:cubicBezTo>
                      <a:cubicBezTo>
                        <a:pt x="17086" y="60103"/>
                        <a:pt x="18753" y="61520"/>
                        <a:pt x="20741" y="62651"/>
                      </a:cubicBezTo>
                      <a:cubicBezTo>
                        <a:pt x="21658" y="63187"/>
                        <a:pt x="22658" y="63627"/>
                        <a:pt x="23789" y="64032"/>
                      </a:cubicBezTo>
                      <a:cubicBezTo>
                        <a:pt x="24956" y="64449"/>
                        <a:pt x="26170" y="64746"/>
                        <a:pt x="27373" y="64901"/>
                      </a:cubicBezTo>
                      <a:cubicBezTo>
                        <a:pt x="28063" y="64985"/>
                        <a:pt x="28742" y="65032"/>
                        <a:pt x="29433" y="65032"/>
                      </a:cubicBezTo>
                      <a:cubicBezTo>
                        <a:pt x="29933" y="65032"/>
                        <a:pt x="30469" y="64996"/>
                        <a:pt x="30992" y="64961"/>
                      </a:cubicBezTo>
                      <a:cubicBezTo>
                        <a:pt x="32147" y="64842"/>
                        <a:pt x="33314" y="64604"/>
                        <a:pt x="34457" y="64223"/>
                      </a:cubicBezTo>
                      <a:cubicBezTo>
                        <a:pt x="36362" y="63603"/>
                        <a:pt x="38184" y="62627"/>
                        <a:pt x="39863" y="61329"/>
                      </a:cubicBezTo>
                      <a:cubicBezTo>
                        <a:pt x="40684" y="60698"/>
                        <a:pt x="41470" y="59972"/>
                        <a:pt x="42232" y="59162"/>
                      </a:cubicBezTo>
                      <a:cubicBezTo>
                        <a:pt x="42792" y="58567"/>
                        <a:pt x="43375" y="57936"/>
                        <a:pt x="43839" y="57234"/>
                      </a:cubicBezTo>
                      <a:cubicBezTo>
                        <a:pt x="44827" y="58841"/>
                        <a:pt x="46078" y="60282"/>
                        <a:pt x="47566" y="61520"/>
                      </a:cubicBezTo>
                      <a:cubicBezTo>
                        <a:pt x="49114" y="62794"/>
                        <a:pt x="50923" y="63842"/>
                        <a:pt x="52900" y="64604"/>
                      </a:cubicBezTo>
                      <a:cubicBezTo>
                        <a:pt x="55353" y="65532"/>
                        <a:pt x="58008" y="66032"/>
                        <a:pt x="60758" y="66032"/>
                      </a:cubicBezTo>
                      <a:cubicBezTo>
                        <a:pt x="62270" y="66032"/>
                        <a:pt x="63794" y="65877"/>
                        <a:pt x="65294" y="65580"/>
                      </a:cubicBezTo>
                      <a:cubicBezTo>
                        <a:pt x="66318" y="65377"/>
                        <a:pt x="67366" y="65104"/>
                        <a:pt x="68402" y="64746"/>
                      </a:cubicBezTo>
                      <a:cubicBezTo>
                        <a:pt x="68985" y="64556"/>
                        <a:pt x="69497" y="64342"/>
                        <a:pt x="69973" y="64139"/>
                      </a:cubicBezTo>
                      <a:cubicBezTo>
                        <a:pt x="70474" y="63913"/>
                        <a:pt x="70986" y="63663"/>
                        <a:pt x="71545" y="63353"/>
                      </a:cubicBezTo>
                      <a:cubicBezTo>
                        <a:pt x="73450" y="62282"/>
                        <a:pt x="75188" y="60794"/>
                        <a:pt x="76736" y="58924"/>
                      </a:cubicBezTo>
                      <a:cubicBezTo>
                        <a:pt x="78129" y="57257"/>
                        <a:pt x="79320" y="55269"/>
                        <a:pt x="80284" y="53031"/>
                      </a:cubicBezTo>
                      <a:cubicBezTo>
                        <a:pt x="80546" y="53066"/>
                        <a:pt x="80832" y="53066"/>
                        <a:pt x="81165" y="53066"/>
                      </a:cubicBezTo>
                      <a:cubicBezTo>
                        <a:pt x="82142" y="53066"/>
                        <a:pt x="83106" y="52959"/>
                        <a:pt x="84035" y="52769"/>
                      </a:cubicBezTo>
                      <a:cubicBezTo>
                        <a:pt x="85261" y="52495"/>
                        <a:pt x="86452" y="52042"/>
                        <a:pt x="87595" y="51388"/>
                      </a:cubicBezTo>
                      <a:cubicBezTo>
                        <a:pt x="89095" y="50518"/>
                        <a:pt x="90428" y="49316"/>
                        <a:pt x="91464" y="47887"/>
                      </a:cubicBezTo>
                      <a:cubicBezTo>
                        <a:pt x="93131" y="45577"/>
                        <a:pt x="94060" y="42577"/>
                        <a:pt x="94084" y="39398"/>
                      </a:cubicBezTo>
                      <a:cubicBezTo>
                        <a:pt x="94096" y="37898"/>
                        <a:pt x="93893" y="36410"/>
                        <a:pt x="93512" y="34969"/>
                      </a:cubicBezTo>
                      <a:cubicBezTo>
                        <a:pt x="93131" y="33528"/>
                        <a:pt x="92572" y="32183"/>
                        <a:pt x="91845" y="30980"/>
                      </a:cubicBezTo>
                      <a:cubicBezTo>
                        <a:pt x="91107" y="29742"/>
                        <a:pt x="90178" y="28671"/>
                        <a:pt x="89119" y="27825"/>
                      </a:cubicBezTo>
                      <a:cubicBezTo>
                        <a:pt x="88047" y="26956"/>
                        <a:pt x="86797" y="26337"/>
                        <a:pt x="85511" y="26004"/>
                      </a:cubicBezTo>
                      <a:cubicBezTo>
                        <a:pt x="84737" y="25813"/>
                        <a:pt x="83940" y="25706"/>
                        <a:pt x="83130" y="25706"/>
                      </a:cubicBezTo>
                      <a:cubicBezTo>
                        <a:pt x="82868" y="25706"/>
                        <a:pt x="82606" y="25730"/>
                        <a:pt x="82273" y="25742"/>
                      </a:cubicBezTo>
                      <a:cubicBezTo>
                        <a:pt x="81677" y="25789"/>
                        <a:pt x="81082" y="25884"/>
                        <a:pt x="80487" y="26015"/>
                      </a:cubicBezTo>
                      <a:cubicBezTo>
                        <a:pt x="80296" y="26063"/>
                        <a:pt x="80118" y="26111"/>
                        <a:pt x="79927" y="26170"/>
                      </a:cubicBezTo>
                      <a:cubicBezTo>
                        <a:pt x="80010" y="26063"/>
                        <a:pt x="80106" y="25944"/>
                        <a:pt x="80165" y="25825"/>
                      </a:cubicBezTo>
                      <a:cubicBezTo>
                        <a:pt x="80427" y="25384"/>
                        <a:pt x="80653" y="24884"/>
                        <a:pt x="80880" y="24289"/>
                      </a:cubicBezTo>
                      <a:cubicBezTo>
                        <a:pt x="81237" y="23313"/>
                        <a:pt x="81439" y="22194"/>
                        <a:pt x="81499" y="20979"/>
                      </a:cubicBezTo>
                      <a:cubicBezTo>
                        <a:pt x="81546" y="19884"/>
                        <a:pt x="81439" y="18741"/>
                        <a:pt x="81177" y="17586"/>
                      </a:cubicBezTo>
                      <a:cubicBezTo>
                        <a:pt x="80963" y="16633"/>
                        <a:pt x="80630" y="15657"/>
                        <a:pt x="80130" y="14645"/>
                      </a:cubicBezTo>
                      <a:cubicBezTo>
                        <a:pt x="79391" y="13097"/>
                        <a:pt x="78367" y="11609"/>
                        <a:pt x="77082" y="10240"/>
                      </a:cubicBezTo>
                      <a:cubicBezTo>
                        <a:pt x="75879" y="8954"/>
                        <a:pt x="74462" y="7787"/>
                        <a:pt x="72855" y="6787"/>
                      </a:cubicBezTo>
                      <a:cubicBezTo>
                        <a:pt x="71319" y="5822"/>
                        <a:pt x="69640" y="5049"/>
                        <a:pt x="67890" y="4501"/>
                      </a:cubicBezTo>
                      <a:cubicBezTo>
                        <a:pt x="66140" y="3953"/>
                        <a:pt x="64354" y="3632"/>
                        <a:pt x="62592" y="3572"/>
                      </a:cubicBezTo>
                      <a:cubicBezTo>
                        <a:pt x="62389" y="3572"/>
                        <a:pt x="62211" y="3560"/>
                        <a:pt x="62020" y="3560"/>
                      </a:cubicBezTo>
                      <a:cubicBezTo>
                        <a:pt x="60413" y="3560"/>
                        <a:pt x="58853" y="3787"/>
                        <a:pt x="57377" y="4227"/>
                      </a:cubicBezTo>
                      <a:cubicBezTo>
                        <a:pt x="56543" y="4489"/>
                        <a:pt x="55722" y="4810"/>
                        <a:pt x="54924" y="5227"/>
                      </a:cubicBezTo>
                      <a:cubicBezTo>
                        <a:pt x="54162" y="5620"/>
                        <a:pt x="53424" y="6108"/>
                        <a:pt x="52662" y="6715"/>
                      </a:cubicBezTo>
                      <a:cubicBezTo>
                        <a:pt x="51721" y="7466"/>
                        <a:pt x="50864" y="8370"/>
                        <a:pt x="50066" y="9406"/>
                      </a:cubicBezTo>
                      <a:cubicBezTo>
                        <a:pt x="49280" y="7537"/>
                        <a:pt x="48137" y="5882"/>
                        <a:pt x="46661" y="4489"/>
                      </a:cubicBezTo>
                      <a:cubicBezTo>
                        <a:pt x="45173" y="3072"/>
                        <a:pt x="43375" y="1965"/>
                        <a:pt x="41339" y="1179"/>
                      </a:cubicBezTo>
                      <a:cubicBezTo>
                        <a:pt x="39386" y="441"/>
                        <a:pt x="37267" y="36"/>
                        <a:pt x="35052" y="0"/>
                      </a:cubicBezTo>
                      <a:close/>
                    </a:path>
                  </a:pathLst>
                </a:custGeom>
                <a:solidFill>
                  <a:schemeClr val="accent1"/>
                </a:solidFill>
                <a:ln w="3810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1;p36">
                  <a:extLst>
                    <a:ext uri="{FF2B5EF4-FFF2-40B4-BE49-F238E27FC236}">
                      <a16:creationId xmlns:a16="http://schemas.microsoft.com/office/drawing/2014/main" id="{4AD012D0-1E7E-A188-2E59-4DDACCC68847}"/>
                    </a:ext>
                  </a:extLst>
                </p:cNvPr>
                <p:cNvSpPr/>
                <p:nvPr/>
              </p:nvSpPr>
              <p:spPr>
                <a:xfrm>
                  <a:off x="2706875" y="1973375"/>
                  <a:ext cx="256900" cy="485425"/>
                </a:xfrm>
                <a:custGeom>
                  <a:avLst/>
                  <a:gdLst/>
                  <a:ahLst/>
                  <a:cxnLst/>
                  <a:rect l="l" t="t" r="r" b="b"/>
                  <a:pathLst>
                    <a:path w="10276" h="19417" extrusionOk="0">
                      <a:moveTo>
                        <a:pt x="7501" y="1045"/>
                      </a:moveTo>
                      <a:cubicBezTo>
                        <a:pt x="7513" y="1057"/>
                        <a:pt x="7513" y="1081"/>
                        <a:pt x="7525" y="1104"/>
                      </a:cubicBezTo>
                      <a:cubicBezTo>
                        <a:pt x="7513" y="1081"/>
                        <a:pt x="7501" y="1069"/>
                        <a:pt x="7501" y="1045"/>
                      </a:cubicBezTo>
                      <a:close/>
                      <a:moveTo>
                        <a:pt x="2167" y="16892"/>
                      </a:moveTo>
                      <a:cubicBezTo>
                        <a:pt x="2132" y="16904"/>
                        <a:pt x="2096" y="16904"/>
                        <a:pt x="2048" y="16916"/>
                      </a:cubicBezTo>
                      <a:cubicBezTo>
                        <a:pt x="2096" y="16916"/>
                        <a:pt x="2132" y="16904"/>
                        <a:pt x="2167" y="16892"/>
                      </a:cubicBezTo>
                      <a:close/>
                      <a:moveTo>
                        <a:pt x="7780" y="0"/>
                      </a:moveTo>
                      <a:cubicBezTo>
                        <a:pt x="7681" y="0"/>
                        <a:pt x="7597" y="27"/>
                        <a:pt x="7525" y="80"/>
                      </a:cubicBezTo>
                      <a:cubicBezTo>
                        <a:pt x="7263" y="283"/>
                        <a:pt x="7251" y="604"/>
                        <a:pt x="7394" y="878"/>
                      </a:cubicBezTo>
                      <a:cubicBezTo>
                        <a:pt x="7454" y="961"/>
                        <a:pt x="7501" y="1069"/>
                        <a:pt x="7549" y="1152"/>
                      </a:cubicBezTo>
                      <a:cubicBezTo>
                        <a:pt x="7978" y="1997"/>
                        <a:pt x="8287" y="2866"/>
                        <a:pt x="8513" y="3759"/>
                      </a:cubicBezTo>
                      <a:cubicBezTo>
                        <a:pt x="8513" y="3736"/>
                        <a:pt x="8502" y="3700"/>
                        <a:pt x="8502" y="3676"/>
                      </a:cubicBezTo>
                      <a:lnTo>
                        <a:pt x="8502" y="3676"/>
                      </a:lnTo>
                      <a:cubicBezTo>
                        <a:pt x="8513" y="3700"/>
                        <a:pt x="8513" y="3748"/>
                        <a:pt x="8525" y="3771"/>
                      </a:cubicBezTo>
                      <a:cubicBezTo>
                        <a:pt x="8525" y="3795"/>
                        <a:pt x="8525" y="3807"/>
                        <a:pt x="8537" y="3819"/>
                      </a:cubicBezTo>
                      <a:lnTo>
                        <a:pt x="8537" y="3795"/>
                      </a:lnTo>
                      <a:cubicBezTo>
                        <a:pt x="8811" y="4962"/>
                        <a:pt x="8918" y="6176"/>
                        <a:pt x="8883" y="7379"/>
                      </a:cubicBezTo>
                      <a:cubicBezTo>
                        <a:pt x="8835" y="8546"/>
                        <a:pt x="8656" y="9689"/>
                        <a:pt x="8335" y="10808"/>
                      </a:cubicBezTo>
                      <a:cubicBezTo>
                        <a:pt x="8049" y="11677"/>
                        <a:pt x="7680" y="12534"/>
                        <a:pt x="7204" y="13320"/>
                      </a:cubicBezTo>
                      <a:cubicBezTo>
                        <a:pt x="6787" y="13963"/>
                        <a:pt x="6311" y="14558"/>
                        <a:pt x="5763" y="15070"/>
                      </a:cubicBezTo>
                      <a:cubicBezTo>
                        <a:pt x="5299" y="15475"/>
                        <a:pt x="4811" y="15832"/>
                        <a:pt x="4275" y="16142"/>
                      </a:cubicBezTo>
                      <a:cubicBezTo>
                        <a:pt x="3632" y="16475"/>
                        <a:pt x="2977" y="16725"/>
                        <a:pt x="2275" y="16904"/>
                      </a:cubicBezTo>
                      <a:cubicBezTo>
                        <a:pt x="1894" y="16999"/>
                        <a:pt x="1489" y="17059"/>
                        <a:pt x="1096" y="17106"/>
                      </a:cubicBezTo>
                      <a:cubicBezTo>
                        <a:pt x="477" y="17202"/>
                        <a:pt x="0" y="17737"/>
                        <a:pt x="72" y="18380"/>
                      </a:cubicBezTo>
                      <a:cubicBezTo>
                        <a:pt x="108" y="18678"/>
                        <a:pt x="250" y="18952"/>
                        <a:pt x="477" y="19154"/>
                      </a:cubicBezTo>
                      <a:cubicBezTo>
                        <a:pt x="727" y="19357"/>
                        <a:pt x="1012" y="19416"/>
                        <a:pt x="1334" y="19416"/>
                      </a:cubicBezTo>
                      <a:cubicBezTo>
                        <a:pt x="2215" y="19392"/>
                        <a:pt x="3108" y="19178"/>
                        <a:pt x="3930" y="18868"/>
                      </a:cubicBezTo>
                      <a:cubicBezTo>
                        <a:pt x="4692" y="18583"/>
                        <a:pt x="5418" y="18154"/>
                        <a:pt x="6061" y="17654"/>
                      </a:cubicBezTo>
                      <a:cubicBezTo>
                        <a:pt x="7323" y="16654"/>
                        <a:pt x="8275" y="15344"/>
                        <a:pt x="8930" y="13880"/>
                      </a:cubicBezTo>
                      <a:cubicBezTo>
                        <a:pt x="9585" y="12439"/>
                        <a:pt x="9966" y="10856"/>
                        <a:pt x="10121" y="9284"/>
                      </a:cubicBezTo>
                      <a:cubicBezTo>
                        <a:pt x="10276" y="7688"/>
                        <a:pt x="10204" y="6057"/>
                        <a:pt x="9883" y="4498"/>
                      </a:cubicBezTo>
                      <a:cubicBezTo>
                        <a:pt x="9585" y="3009"/>
                        <a:pt x="9073" y="1569"/>
                        <a:pt x="8335" y="247"/>
                      </a:cubicBezTo>
                      <a:cubicBezTo>
                        <a:pt x="8240" y="80"/>
                        <a:pt x="8061" y="9"/>
                        <a:pt x="7882" y="9"/>
                      </a:cubicBezTo>
                      <a:cubicBezTo>
                        <a:pt x="7847" y="3"/>
                        <a:pt x="7812" y="0"/>
                        <a:pt x="778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2;p36">
                  <a:extLst>
                    <a:ext uri="{FF2B5EF4-FFF2-40B4-BE49-F238E27FC236}">
                      <a16:creationId xmlns:a16="http://schemas.microsoft.com/office/drawing/2014/main" id="{348F1611-9562-3984-6F05-AC814F091A7D}"/>
                    </a:ext>
                  </a:extLst>
                </p:cNvPr>
                <p:cNvSpPr/>
                <p:nvPr/>
              </p:nvSpPr>
              <p:spPr>
                <a:xfrm>
                  <a:off x="2608950" y="2399825"/>
                  <a:ext cx="59550" cy="58075"/>
                </a:xfrm>
                <a:custGeom>
                  <a:avLst/>
                  <a:gdLst/>
                  <a:ahLst/>
                  <a:cxnLst/>
                  <a:rect l="l" t="t" r="r" b="b"/>
                  <a:pathLst>
                    <a:path w="2382" h="2323" extrusionOk="0">
                      <a:moveTo>
                        <a:pt x="1072" y="1"/>
                      </a:moveTo>
                      <a:cubicBezTo>
                        <a:pt x="786" y="13"/>
                        <a:pt x="477" y="203"/>
                        <a:pt x="298" y="417"/>
                      </a:cubicBezTo>
                      <a:cubicBezTo>
                        <a:pt x="107" y="656"/>
                        <a:pt x="0" y="965"/>
                        <a:pt x="36" y="1275"/>
                      </a:cubicBezTo>
                      <a:cubicBezTo>
                        <a:pt x="60" y="1572"/>
                        <a:pt x="215" y="1858"/>
                        <a:pt x="453" y="2049"/>
                      </a:cubicBezTo>
                      <a:cubicBezTo>
                        <a:pt x="703" y="2263"/>
                        <a:pt x="989" y="2322"/>
                        <a:pt x="1310" y="2322"/>
                      </a:cubicBezTo>
                      <a:cubicBezTo>
                        <a:pt x="1596" y="2322"/>
                        <a:pt x="1905" y="2120"/>
                        <a:pt x="2084" y="1906"/>
                      </a:cubicBezTo>
                      <a:cubicBezTo>
                        <a:pt x="2274" y="1668"/>
                        <a:pt x="2382" y="1346"/>
                        <a:pt x="2358" y="1037"/>
                      </a:cubicBezTo>
                      <a:cubicBezTo>
                        <a:pt x="2322" y="739"/>
                        <a:pt x="2167" y="453"/>
                        <a:pt x="1941" y="263"/>
                      </a:cubicBezTo>
                      <a:cubicBezTo>
                        <a:pt x="1679" y="60"/>
                        <a:pt x="1405" y="1"/>
                        <a:pt x="1072"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3;p36">
                  <a:extLst>
                    <a:ext uri="{FF2B5EF4-FFF2-40B4-BE49-F238E27FC236}">
                      <a16:creationId xmlns:a16="http://schemas.microsoft.com/office/drawing/2014/main" id="{F5DC17CB-F78D-B424-B442-A7EFDF47913B}"/>
                    </a:ext>
                  </a:extLst>
                </p:cNvPr>
                <p:cNvSpPr/>
                <p:nvPr/>
              </p:nvSpPr>
              <p:spPr>
                <a:xfrm>
                  <a:off x="1211150" y="1296925"/>
                  <a:ext cx="420325" cy="406525"/>
                </a:xfrm>
                <a:custGeom>
                  <a:avLst/>
                  <a:gdLst/>
                  <a:ahLst/>
                  <a:cxnLst/>
                  <a:rect l="l" t="t" r="r" b="b"/>
                  <a:pathLst>
                    <a:path w="16813" h="16261" extrusionOk="0">
                      <a:moveTo>
                        <a:pt x="1608" y="12744"/>
                      </a:moveTo>
                      <a:cubicBezTo>
                        <a:pt x="1603" y="12762"/>
                        <a:pt x="1597" y="12781"/>
                        <a:pt x="1592" y="12800"/>
                      </a:cubicBezTo>
                      <a:lnTo>
                        <a:pt x="1592" y="12800"/>
                      </a:lnTo>
                      <a:cubicBezTo>
                        <a:pt x="1598" y="12783"/>
                        <a:pt x="1604" y="12765"/>
                        <a:pt x="1608" y="12744"/>
                      </a:cubicBezTo>
                      <a:close/>
                      <a:moveTo>
                        <a:pt x="13485" y="0"/>
                      </a:moveTo>
                      <a:cubicBezTo>
                        <a:pt x="13230" y="0"/>
                        <a:pt x="12972" y="28"/>
                        <a:pt x="12705" y="64"/>
                      </a:cubicBezTo>
                      <a:cubicBezTo>
                        <a:pt x="11692" y="195"/>
                        <a:pt x="10680" y="492"/>
                        <a:pt x="9728" y="873"/>
                      </a:cubicBezTo>
                      <a:cubicBezTo>
                        <a:pt x="8775" y="1278"/>
                        <a:pt x="7871" y="1790"/>
                        <a:pt x="7025" y="2385"/>
                      </a:cubicBezTo>
                      <a:cubicBezTo>
                        <a:pt x="6156" y="2981"/>
                        <a:pt x="5382" y="3659"/>
                        <a:pt x="4656" y="4409"/>
                      </a:cubicBezTo>
                      <a:cubicBezTo>
                        <a:pt x="3953" y="5124"/>
                        <a:pt x="3346" y="5898"/>
                        <a:pt x="2799" y="6731"/>
                      </a:cubicBezTo>
                      <a:cubicBezTo>
                        <a:pt x="2513" y="7160"/>
                        <a:pt x="2251" y="7600"/>
                        <a:pt x="1989" y="8053"/>
                      </a:cubicBezTo>
                      <a:cubicBezTo>
                        <a:pt x="1739" y="8493"/>
                        <a:pt x="1536" y="8970"/>
                        <a:pt x="1334" y="9446"/>
                      </a:cubicBezTo>
                      <a:cubicBezTo>
                        <a:pt x="560" y="11267"/>
                        <a:pt x="120" y="13184"/>
                        <a:pt x="12" y="15149"/>
                      </a:cubicBezTo>
                      <a:cubicBezTo>
                        <a:pt x="1" y="15304"/>
                        <a:pt x="1" y="15446"/>
                        <a:pt x="1" y="15613"/>
                      </a:cubicBezTo>
                      <a:cubicBezTo>
                        <a:pt x="1" y="15756"/>
                        <a:pt x="1" y="15899"/>
                        <a:pt x="108" y="16030"/>
                      </a:cubicBezTo>
                      <a:cubicBezTo>
                        <a:pt x="191" y="16149"/>
                        <a:pt x="310" y="16220"/>
                        <a:pt x="465" y="16256"/>
                      </a:cubicBezTo>
                      <a:cubicBezTo>
                        <a:pt x="485" y="16259"/>
                        <a:pt x="506" y="16260"/>
                        <a:pt x="527" y="16260"/>
                      </a:cubicBezTo>
                      <a:cubicBezTo>
                        <a:pt x="780" y="16260"/>
                        <a:pt x="1084" y="16067"/>
                        <a:pt x="1084" y="15792"/>
                      </a:cubicBezTo>
                      <a:cubicBezTo>
                        <a:pt x="1119" y="14764"/>
                        <a:pt x="1315" y="13770"/>
                        <a:pt x="1592" y="12800"/>
                      </a:cubicBezTo>
                      <a:lnTo>
                        <a:pt x="1592" y="12800"/>
                      </a:lnTo>
                      <a:cubicBezTo>
                        <a:pt x="1584" y="12820"/>
                        <a:pt x="1576" y="12838"/>
                        <a:pt x="1569" y="12857"/>
                      </a:cubicBezTo>
                      <a:lnTo>
                        <a:pt x="1569" y="12857"/>
                      </a:lnTo>
                      <a:cubicBezTo>
                        <a:pt x="1902" y="11784"/>
                        <a:pt x="2363" y="10723"/>
                        <a:pt x="2941" y="9743"/>
                      </a:cubicBezTo>
                      <a:cubicBezTo>
                        <a:pt x="3346" y="9112"/>
                        <a:pt x="3763" y="8481"/>
                        <a:pt x="4227" y="7886"/>
                      </a:cubicBezTo>
                      <a:cubicBezTo>
                        <a:pt x="4715" y="7243"/>
                        <a:pt x="5287" y="6648"/>
                        <a:pt x="5847" y="6088"/>
                      </a:cubicBezTo>
                      <a:cubicBezTo>
                        <a:pt x="6775" y="5219"/>
                        <a:pt x="7787" y="4469"/>
                        <a:pt x="8883" y="3850"/>
                      </a:cubicBezTo>
                      <a:cubicBezTo>
                        <a:pt x="9776" y="3397"/>
                        <a:pt x="10728" y="3040"/>
                        <a:pt x="11692" y="2778"/>
                      </a:cubicBezTo>
                      <a:cubicBezTo>
                        <a:pt x="12335" y="2647"/>
                        <a:pt x="12990" y="2540"/>
                        <a:pt x="13633" y="2504"/>
                      </a:cubicBezTo>
                      <a:cubicBezTo>
                        <a:pt x="13912" y="2482"/>
                        <a:pt x="14201" y="2473"/>
                        <a:pt x="14491" y="2473"/>
                      </a:cubicBezTo>
                      <a:cubicBezTo>
                        <a:pt x="14658" y="2473"/>
                        <a:pt x="14825" y="2476"/>
                        <a:pt x="14991" y="2481"/>
                      </a:cubicBezTo>
                      <a:lnTo>
                        <a:pt x="15741" y="2481"/>
                      </a:lnTo>
                      <a:cubicBezTo>
                        <a:pt x="15955" y="2469"/>
                        <a:pt x="16134" y="2397"/>
                        <a:pt x="16312" y="2278"/>
                      </a:cubicBezTo>
                      <a:cubicBezTo>
                        <a:pt x="16550" y="2100"/>
                        <a:pt x="16729" y="1826"/>
                        <a:pt x="16776" y="1528"/>
                      </a:cubicBezTo>
                      <a:cubicBezTo>
                        <a:pt x="16812" y="1230"/>
                        <a:pt x="16741" y="921"/>
                        <a:pt x="16562" y="683"/>
                      </a:cubicBezTo>
                      <a:cubicBezTo>
                        <a:pt x="16491" y="611"/>
                        <a:pt x="16419" y="540"/>
                        <a:pt x="16360" y="457"/>
                      </a:cubicBezTo>
                      <a:cubicBezTo>
                        <a:pt x="16193" y="337"/>
                        <a:pt x="16014" y="254"/>
                        <a:pt x="15824" y="218"/>
                      </a:cubicBezTo>
                      <a:cubicBezTo>
                        <a:pt x="15300" y="76"/>
                        <a:pt x="14752" y="64"/>
                        <a:pt x="14217" y="40"/>
                      </a:cubicBezTo>
                      <a:lnTo>
                        <a:pt x="13978" y="40"/>
                      </a:lnTo>
                      <a:cubicBezTo>
                        <a:pt x="13814" y="12"/>
                        <a:pt x="13650" y="0"/>
                        <a:pt x="13485"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4;p36">
                  <a:extLst>
                    <a:ext uri="{FF2B5EF4-FFF2-40B4-BE49-F238E27FC236}">
                      <a16:creationId xmlns:a16="http://schemas.microsoft.com/office/drawing/2014/main" id="{C40FA04C-2D35-6CAE-9E5C-17EE20D6F7B0}"/>
                    </a:ext>
                  </a:extLst>
                </p:cNvPr>
                <p:cNvSpPr/>
                <p:nvPr/>
              </p:nvSpPr>
              <p:spPr>
                <a:xfrm>
                  <a:off x="1659725" y="1306850"/>
                  <a:ext cx="58950" cy="57750"/>
                </a:xfrm>
                <a:custGeom>
                  <a:avLst/>
                  <a:gdLst/>
                  <a:ahLst/>
                  <a:cxnLst/>
                  <a:rect l="l" t="t" r="r" b="b"/>
                  <a:pathLst>
                    <a:path w="2358" h="2310" extrusionOk="0">
                      <a:moveTo>
                        <a:pt x="1060" y="0"/>
                      </a:moveTo>
                      <a:cubicBezTo>
                        <a:pt x="762" y="24"/>
                        <a:pt x="453" y="226"/>
                        <a:pt x="274" y="452"/>
                      </a:cubicBezTo>
                      <a:cubicBezTo>
                        <a:pt x="96" y="691"/>
                        <a:pt x="0" y="988"/>
                        <a:pt x="36" y="1286"/>
                      </a:cubicBezTo>
                      <a:cubicBezTo>
                        <a:pt x="60" y="1595"/>
                        <a:pt x="226" y="1881"/>
                        <a:pt x="465" y="2072"/>
                      </a:cubicBezTo>
                      <a:cubicBezTo>
                        <a:pt x="715" y="2286"/>
                        <a:pt x="988" y="2310"/>
                        <a:pt x="1298" y="2310"/>
                      </a:cubicBezTo>
                      <a:cubicBezTo>
                        <a:pt x="1596" y="2310"/>
                        <a:pt x="1905" y="2107"/>
                        <a:pt x="2084" y="1881"/>
                      </a:cubicBezTo>
                      <a:cubicBezTo>
                        <a:pt x="2262" y="1643"/>
                        <a:pt x="2358" y="1345"/>
                        <a:pt x="2322" y="1048"/>
                      </a:cubicBezTo>
                      <a:cubicBezTo>
                        <a:pt x="2298" y="738"/>
                        <a:pt x="2131" y="452"/>
                        <a:pt x="1893" y="262"/>
                      </a:cubicBezTo>
                      <a:cubicBezTo>
                        <a:pt x="1643" y="48"/>
                        <a:pt x="1369" y="0"/>
                        <a:pt x="106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5;p36">
                  <a:extLst>
                    <a:ext uri="{FF2B5EF4-FFF2-40B4-BE49-F238E27FC236}">
                      <a16:creationId xmlns:a16="http://schemas.microsoft.com/office/drawing/2014/main" id="{EF48767C-F99B-EC51-5615-225E0EE5D7F6}"/>
                    </a:ext>
                  </a:extLst>
                </p:cNvPr>
                <p:cNvSpPr/>
                <p:nvPr/>
              </p:nvSpPr>
              <p:spPr>
                <a:xfrm>
                  <a:off x="1368900" y="2168250"/>
                  <a:ext cx="110175" cy="53000"/>
                </a:xfrm>
                <a:custGeom>
                  <a:avLst/>
                  <a:gdLst/>
                  <a:ahLst/>
                  <a:cxnLst/>
                  <a:rect l="l" t="t" r="r" b="b"/>
                  <a:pathLst>
                    <a:path w="4407" h="2120" extrusionOk="0">
                      <a:moveTo>
                        <a:pt x="2204" y="1"/>
                      </a:moveTo>
                      <a:cubicBezTo>
                        <a:pt x="989" y="1"/>
                        <a:pt x="1" y="477"/>
                        <a:pt x="1" y="1060"/>
                      </a:cubicBezTo>
                      <a:cubicBezTo>
                        <a:pt x="1" y="1644"/>
                        <a:pt x="977" y="2120"/>
                        <a:pt x="2204" y="2120"/>
                      </a:cubicBezTo>
                      <a:cubicBezTo>
                        <a:pt x="3406" y="2120"/>
                        <a:pt x="4406" y="1644"/>
                        <a:pt x="4406" y="1060"/>
                      </a:cubicBezTo>
                      <a:cubicBezTo>
                        <a:pt x="4406" y="477"/>
                        <a:pt x="3418" y="1"/>
                        <a:pt x="2204"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716;p36">
                <a:extLst>
                  <a:ext uri="{FF2B5EF4-FFF2-40B4-BE49-F238E27FC236}">
                    <a16:creationId xmlns:a16="http://schemas.microsoft.com/office/drawing/2014/main" id="{3F9F9413-6CA7-F16D-8D51-E93DBE8F0967}"/>
                  </a:ext>
                </a:extLst>
              </p:cNvPr>
              <p:cNvSpPr/>
              <p:nvPr/>
            </p:nvSpPr>
            <p:spPr>
              <a:xfrm rot="-5400000" flipH="1">
                <a:off x="8214909" y="4409359"/>
                <a:ext cx="340148" cy="280592"/>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7;p36">
                <a:extLst>
                  <a:ext uri="{FF2B5EF4-FFF2-40B4-BE49-F238E27FC236}">
                    <a16:creationId xmlns:a16="http://schemas.microsoft.com/office/drawing/2014/main" id="{BBDAA480-4995-2DF3-2E0A-A9CAEA7DD237}"/>
                  </a:ext>
                </a:extLst>
              </p:cNvPr>
              <p:cNvSpPr/>
              <p:nvPr/>
            </p:nvSpPr>
            <p:spPr>
              <a:xfrm rot="-5400000" flipH="1">
                <a:off x="8241735" y="4115449"/>
                <a:ext cx="202801" cy="167306"/>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503;p31">
            <a:extLst>
              <a:ext uri="{FF2B5EF4-FFF2-40B4-BE49-F238E27FC236}">
                <a16:creationId xmlns:a16="http://schemas.microsoft.com/office/drawing/2014/main" id="{862CA070-1152-7BF5-D3EF-4D63C3B8365C}"/>
              </a:ext>
            </a:extLst>
          </p:cNvPr>
          <p:cNvSpPr txBox="1">
            <a:spLocks noGrp="1"/>
          </p:cNvSpPr>
          <p:nvPr>
            <p:ph type="subTitle" idx="1"/>
          </p:nvPr>
        </p:nvSpPr>
        <p:spPr>
          <a:xfrm>
            <a:off x="-45140" y="215661"/>
            <a:ext cx="1928332"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V3. std::pair</a:t>
            </a:r>
            <a:endParaRPr dirty="0"/>
          </a:p>
        </p:txBody>
      </p:sp>
      <p:sp>
        <p:nvSpPr>
          <p:cNvPr id="18" name="文字方塊 17">
            <a:hlinkClick r:id="rId4"/>
            <a:extLst>
              <a:ext uri="{FF2B5EF4-FFF2-40B4-BE49-F238E27FC236}">
                <a16:creationId xmlns:a16="http://schemas.microsoft.com/office/drawing/2014/main" id="{FDBABE58-5DA2-5DA1-9ADB-D85BA0C94E8D}"/>
              </a:ext>
            </a:extLst>
          </p:cNvPr>
          <p:cNvSpPr txBox="1"/>
          <p:nvPr/>
        </p:nvSpPr>
        <p:spPr>
          <a:xfrm>
            <a:off x="2608929" y="4333322"/>
            <a:ext cx="5326810" cy="307777"/>
          </a:xfrm>
          <a:prstGeom prst="rect">
            <a:avLst/>
          </a:prstGeom>
          <a:noFill/>
        </p:spPr>
        <p:txBody>
          <a:bodyPr wrap="square">
            <a:spAutoFit/>
          </a:bodyPr>
          <a:lstStyle/>
          <a:p>
            <a:r>
              <a:rPr lang="zh-TW" altLang="en-US" dirty="0">
                <a:solidFill>
                  <a:schemeClr val="accent4"/>
                </a:solidFill>
              </a:rPr>
              <a:t>https://en.cppreference.com/w/cpp/utility/pair</a:t>
            </a:r>
          </a:p>
        </p:txBody>
      </p:sp>
      <p:pic>
        <p:nvPicPr>
          <p:cNvPr id="20" name="圖片 19">
            <a:extLst>
              <a:ext uri="{FF2B5EF4-FFF2-40B4-BE49-F238E27FC236}">
                <a16:creationId xmlns:a16="http://schemas.microsoft.com/office/drawing/2014/main" id="{B9509B7A-36C1-D4E9-0BBD-1819FCFD21A2}"/>
              </a:ext>
            </a:extLst>
          </p:cNvPr>
          <p:cNvPicPr>
            <a:picLocks noChangeAspect="1"/>
          </p:cNvPicPr>
          <p:nvPr/>
        </p:nvPicPr>
        <p:blipFill>
          <a:blip r:embed="rId5"/>
          <a:stretch>
            <a:fillRect/>
          </a:stretch>
        </p:blipFill>
        <p:spPr>
          <a:xfrm>
            <a:off x="1913907" y="893066"/>
            <a:ext cx="5164330" cy="2936581"/>
          </a:xfrm>
          <a:prstGeom prst="rect">
            <a:avLst/>
          </a:prstGeom>
        </p:spPr>
      </p:pic>
      <p:pic>
        <p:nvPicPr>
          <p:cNvPr id="22" name="圖片 21">
            <a:extLst>
              <a:ext uri="{FF2B5EF4-FFF2-40B4-BE49-F238E27FC236}">
                <a16:creationId xmlns:a16="http://schemas.microsoft.com/office/drawing/2014/main" id="{0D4BE900-32BD-0706-7C13-BB9B77EE4F4D}"/>
              </a:ext>
            </a:extLst>
          </p:cNvPr>
          <p:cNvPicPr>
            <a:picLocks noChangeAspect="1"/>
          </p:cNvPicPr>
          <p:nvPr/>
        </p:nvPicPr>
        <p:blipFill>
          <a:blip r:embed="rId6"/>
          <a:stretch>
            <a:fillRect/>
          </a:stretch>
        </p:blipFill>
        <p:spPr>
          <a:xfrm>
            <a:off x="349714" y="893963"/>
            <a:ext cx="1362899" cy="788183"/>
          </a:xfrm>
          <a:prstGeom prst="rect">
            <a:avLst/>
          </a:prstGeom>
        </p:spPr>
      </p:pic>
    </p:spTree>
    <p:extLst>
      <p:ext uri="{BB962C8B-B14F-4D97-AF65-F5344CB8AC3E}">
        <p14:creationId xmlns:p14="http://schemas.microsoft.com/office/powerpoint/2010/main" val="386313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1"/>
        <p:cNvGrpSpPr/>
        <p:nvPr/>
      </p:nvGrpSpPr>
      <p:grpSpPr>
        <a:xfrm>
          <a:off x="0" y="0"/>
          <a:ext cx="0" cy="0"/>
          <a:chOff x="0" y="0"/>
          <a:chExt cx="0" cy="0"/>
        </a:xfrm>
      </p:grpSpPr>
      <p:grpSp>
        <p:nvGrpSpPr>
          <p:cNvPr id="2" name="Google Shape;705;p36">
            <a:extLst>
              <a:ext uri="{FF2B5EF4-FFF2-40B4-BE49-F238E27FC236}">
                <a16:creationId xmlns:a16="http://schemas.microsoft.com/office/drawing/2014/main" id="{96355087-CDE7-6C65-5A9B-D54AE030398A}"/>
              </a:ext>
            </a:extLst>
          </p:cNvPr>
          <p:cNvGrpSpPr/>
          <p:nvPr/>
        </p:nvGrpSpPr>
        <p:grpSpPr>
          <a:xfrm>
            <a:off x="7226130" y="1587260"/>
            <a:ext cx="2375069" cy="3677009"/>
            <a:chOff x="7244944" y="1213473"/>
            <a:chExt cx="2489545" cy="3850422"/>
          </a:xfrm>
        </p:grpSpPr>
        <p:sp>
          <p:nvSpPr>
            <p:cNvPr id="3" name="Google Shape;706;p36">
              <a:extLst>
                <a:ext uri="{FF2B5EF4-FFF2-40B4-BE49-F238E27FC236}">
                  <a16:creationId xmlns:a16="http://schemas.microsoft.com/office/drawing/2014/main" id="{92ED0DAF-8AC0-374C-A5D6-610B4B25DC5E}"/>
                </a:ext>
              </a:extLst>
            </p:cNvPr>
            <p:cNvSpPr/>
            <p:nvPr/>
          </p:nvSpPr>
          <p:spPr>
            <a:xfrm>
              <a:off x="7882151" y="4838150"/>
              <a:ext cx="1195608" cy="225746"/>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707;p36">
              <a:extLst>
                <a:ext uri="{FF2B5EF4-FFF2-40B4-BE49-F238E27FC236}">
                  <a16:creationId xmlns:a16="http://schemas.microsoft.com/office/drawing/2014/main" id="{A03AEDF3-6014-3092-14C0-73FF4BA44E53}"/>
                </a:ext>
              </a:extLst>
            </p:cNvPr>
            <p:cNvGrpSpPr/>
            <p:nvPr/>
          </p:nvGrpSpPr>
          <p:grpSpPr>
            <a:xfrm>
              <a:off x="7244944" y="1213473"/>
              <a:ext cx="2489545" cy="3745815"/>
              <a:chOff x="7244944" y="1213473"/>
              <a:chExt cx="2489545" cy="3745815"/>
            </a:xfrm>
          </p:grpSpPr>
          <p:sp>
            <p:nvSpPr>
              <p:cNvPr id="5" name="Google Shape;708;p36">
                <a:extLst>
                  <a:ext uri="{FF2B5EF4-FFF2-40B4-BE49-F238E27FC236}">
                    <a16:creationId xmlns:a16="http://schemas.microsoft.com/office/drawing/2014/main" id="{CD7FA8C1-A807-FF3D-C758-D7E0BEF47995}"/>
                  </a:ext>
                </a:extLst>
              </p:cNvPr>
              <p:cNvSpPr/>
              <p:nvPr/>
            </p:nvSpPr>
            <p:spPr>
              <a:xfrm flipH="1">
                <a:off x="8095359" y="2480389"/>
                <a:ext cx="788700" cy="2478900"/>
              </a:xfrm>
              <a:prstGeom prst="trapezoid">
                <a:avLst>
                  <a:gd name="adj" fmla="val 25000"/>
                </a:avLst>
              </a:prstGeom>
              <a:solidFill>
                <a:srgbClr val="A23F1C"/>
              </a:solidFill>
              <a:ln w="38100" cap="flat" cmpd="sng">
                <a:solidFill>
                  <a:srgbClr val="6D2A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709;p36">
                <a:extLst>
                  <a:ext uri="{FF2B5EF4-FFF2-40B4-BE49-F238E27FC236}">
                    <a16:creationId xmlns:a16="http://schemas.microsoft.com/office/drawing/2014/main" id="{6B514D71-C9A8-6D39-20EA-EA2658B6E7B6}"/>
                  </a:ext>
                </a:extLst>
              </p:cNvPr>
              <p:cNvGrpSpPr/>
              <p:nvPr/>
            </p:nvGrpSpPr>
            <p:grpSpPr>
              <a:xfrm flipH="1">
                <a:off x="7244944" y="1213473"/>
                <a:ext cx="2489545" cy="1747068"/>
                <a:chOff x="668525" y="1207425"/>
                <a:chExt cx="2352400" cy="1650825"/>
              </a:xfrm>
            </p:grpSpPr>
            <p:sp>
              <p:nvSpPr>
                <p:cNvPr id="9" name="Google Shape;710;p36">
                  <a:extLst>
                    <a:ext uri="{FF2B5EF4-FFF2-40B4-BE49-F238E27FC236}">
                      <a16:creationId xmlns:a16="http://schemas.microsoft.com/office/drawing/2014/main" id="{4257BC26-004A-3770-65B8-AE9AD2BB76E7}"/>
                    </a:ext>
                  </a:extLst>
                </p:cNvPr>
                <p:cNvSpPr/>
                <p:nvPr/>
              </p:nvSpPr>
              <p:spPr>
                <a:xfrm>
                  <a:off x="668525" y="1207425"/>
                  <a:ext cx="2352400" cy="1650825"/>
                </a:xfrm>
                <a:custGeom>
                  <a:avLst/>
                  <a:gdLst/>
                  <a:ahLst/>
                  <a:cxnLst/>
                  <a:rect l="l" t="t" r="r" b="b"/>
                  <a:pathLst>
                    <a:path w="94096" h="66033" extrusionOk="0">
                      <a:moveTo>
                        <a:pt x="35052" y="0"/>
                      </a:moveTo>
                      <a:cubicBezTo>
                        <a:pt x="35005" y="36"/>
                        <a:pt x="34886" y="36"/>
                        <a:pt x="34767" y="36"/>
                      </a:cubicBezTo>
                      <a:cubicBezTo>
                        <a:pt x="32743" y="36"/>
                        <a:pt x="30719" y="346"/>
                        <a:pt x="28778" y="965"/>
                      </a:cubicBezTo>
                      <a:cubicBezTo>
                        <a:pt x="26742" y="1596"/>
                        <a:pt x="24765" y="2548"/>
                        <a:pt x="22908" y="3798"/>
                      </a:cubicBezTo>
                      <a:cubicBezTo>
                        <a:pt x="21063" y="5037"/>
                        <a:pt x="19408" y="6513"/>
                        <a:pt x="18015" y="8168"/>
                      </a:cubicBezTo>
                      <a:cubicBezTo>
                        <a:pt x="16574" y="9859"/>
                        <a:pt x="15443" y="11704"/>
                        <a:pt x="14633" y="13645"/>
                      </a:cubicBezTo>
                      <a:cubicBezTo>
                        <a:pt x="13812" y="15621"/>
                        <a:pt x="13383" y="17753"/>
                        <a:pt x="13383" y="19788"/>
                      </a:cubicBezTo>
                      <a:cubicBezTo>
                        <a:pt x="13383" y="20872"/>
                        <a:pt x="13502" y="21979"/>
                        <a:pt x="13740" y="23063"/>
                      </a:cubicBezTo>
                      <a:cubicBezTo>
                        <a:pt x="13919" y="23837"/>
                        <a:pt x="14157" y="24622"/>
                        <a:pt x="14467" y="25396"/>
                      </a:cubicBezTo>
                      <a:cubicBezTo>
                        <a:pt x="13871" y="25230"/>
                        <a:pt x="13216" y="25146"/>
                        <a:pt x="12562" y="25099"/>
                      </a:cubicBezTo>
                      <a:cubicBezTo>
                        <a:pt x="12323" y="25087"/>
                        <a:pt x="12085" y="25075"/>
                        <a:pt x="11871" y="25075"/>
                      </a:cubicBezTo>
                      <a:cubicBezTo>
                        <a:pt x="11299" y="25075"/>
                        <a:pt x="10704" y="25111"/>
                        <a:pt x="10097" y="25218"/>
                      </a:cubicBezTo>
                      <a:cubicBezTo>
                        <a:pt x="8621" y="25456"/>
                        <a:pt x="7168" y="26051"/>
                        <a:pt x="5882" y="26944"/>
                      </a:cubicBezTo>
                      <a:cubicBezTo>
                        <a:pt x="3489" y="28611"/>
                        <a:pt x="1655" y="31326"/>
                        <a:pt x="691" y="34564"/>
                      </a:cubicBezTo>
                      <a:cubicBezTo>
                        <a:pt x="227" y="36112"/>
                        <a:pt x="0" y="37731"/>
                        <a:pt x="0" y="39362"/>
                      </a:cubicBezTo>
                      <a:cubicBezTo>
                        <a:pt x="0" y="41005"/>
                        <a:pt x="274" y="42613"/>
                        <a:pt x="774" y="44101"/>
                      </a:cubicBezTo>
                      <a:cubicBezTo>
                        <a:pt x="1048" y="44875"/>
                        <a:pt x="1370" y="45625"/>
                        <a:pt x="1763" y="46304"/>
                      </a:cubicBezTo>
                      <a:cubicBezTo>
                        <a:pt x="2144" y="47018"/>
                        <a:pt x="2656" y="47720"/>
                        <a:pt x="3239" y="48411"/>
                      </a:cubicBezTo>
                      <a:cubicBezTo>
                        <a:pt x="3989" y="49280"/>
                        <a:pt x="4906" y="50078"/>
                        <a:pt x="5918" y="50745"/>
                      </a:cubicBezTo>
                      <a:cubicBezTo>
                        <a:pt x="6835" y="51352"/>
                        <a:pt x="7882" y="51864"/>
                        <a:pt x="9037" y="52245"/>
                      </a:cubicBezTo>
                      <a:cubicBezTo>
                        <a:pt x="10287" y="52673"/>
                        <a:pt x="11669" y="52935"/>
                        <a:pt x="13157" y="53019"/>
                      </a:cubicBezTo>
                      <a:cubicBezTo>
                        <a:pt x="13633" y="54959"/>
                        <a:pt x="14550" y="56829"/>
                        <a:pt x="15776" y="58424"/>
                      </a:cubicBezTo>
                      <a:cubicBezTo>
                        <a:pt x="17086" y="60103"/>
                        <a:pt x="18753" y="61520"/>
                        <a:pt x="20741" y="62651"/>
                      </a:cubicBezTo>
                      <a:cubicBezTo>
                        <a:pt x="21658" y="63187"/>
                        <a:pt x="22658" y="63627"/>
                        <a:pt x="23789" y="64032"/>
                      </a:cubicBezTo>
                      <a:cubicBezTo>
                        <a:pt x="24956" y="64449"/>
                        <a:pt x="26170" y="64746"/>
                        <a:pt x="27373" y="64901"/>
                      </a:cubicBezTo>
                      <a:cubicBezTo>
                        <a:pt x="28063" y="64985"/>
                        <a:pt x="28742" y="65032"/>
                        <a:pt x="29433" y="65032"/>
                      </a:cubicBezTo>
                      <a:cubicBezTo>
                        <a:pt x="29933" y="65032"/>
                        <a:pt x="30469" y="64996"/>
                        <a:pt x="30992" y="64961"/>
                      </a:cubicBezTo>
                      <a:cubicBezTo>
                        <a:pt x="32147" y="64842"/>
                        <a:pt x="33314" y="64604"/>
                        <a:pt x="34457" y="64223"/>
                      </a:cubicBezTo>
                      <a:cubicBezTo>
                        <a:pt x="36362" y="63603"/>
                        <a:pt x="38184" y="62627"/>
                        <a:pt x="39863" y="61329"/>
                      </a:cubicBezTo>
                      <a:cubicBezTo>
                        <a:pt x="40684" y="60698"/>
                        <a:pt x="41470" y="59972"/>
                        <a:pt x="42232" y="59162"/>
                      </a:cubicBezTo>
                      <a:cubicBezTo>
                        <a:pt x="42792" y="58567"/>
                        <a:pt x="43375" y="57936"/>
                        <a:pt x="43839" y="57234"/>
                      </a:cubicBezTo>
                      <a:cubicBezTo>
                        <a:pt x="44827" y="58841"/>
                        <a:pt x="46078" y="60282"/>
                        <a:pt x="47566" y="61520"/>
                      </a:cubicBezTo>
                      <a:cubicBezTo>
                        <a:pt x="49114" y="62794"/>
                        <a:pt x="50923" y="63842"/>
                        <a:pt x="52900" y="64604"/>
                      </a:cubicBezTo>
                      <a:cubicBezTo>
                        <a:pt x="55353" y="65532"/>
                        <a:pt x="58008" y="66032"/>
                        <a:pt x="60758" y="66032"/>
                      </a:cubicBezTo>
                      <a:cubicBezTo>
                        <a:pt x="62270" y="66032"/>
                        <a:pt x="63794" y="65877"/>
                        <a:pt x="65294" y="65580"/>
                      </a:cubicBezTo>
                      <a:cubicBezTo>
                        <a:pt x="66318" y="65377"/>
                        <a:pt x="67366" y="65104"/>
                        <a:pt x="68402" y="64746"/>
                      </a:cubicBezTo>
                      <a:cubicBezTo>
                        <a:pt x="68985" y="64556"/>
                        <a:pt x="69497" y="64342"/>
                        <a:pt x="69973" y="64139"/>
                      </a:cubicBezTo>
                      <a:cubicBezTo>
                        <a:pt x="70474" y="63913"/>
                        <a:pt x="70986" y="63663"/>
                        <a:pt x="71545" y="63353"/>
                      </a:cubicBezTo>
                      <a:cubicBezTo>
                        <a:pt x="73450" y="62282"/>
                        <a:pt x="75188" y="60794"/>
                        <a:pt x="76736" y="58924"/>
                      </a:cubicBezTo>
                      <a:cubicBezTo>
                        <a:pt x="78129" y="57257"/>
                        <a:pt x="79320" y="55269"/>
                        <a:pt x="80284" y="53031"/>
                      </a:cubicBezTo>
                      <a:cubicBezTo>
                        <a:pt x="80546" y="53066"/>
                        <a:pt x="80832" y="53066"/>
                        <a:pt x="81165" y="53066"/>
                      </a:cubicBezTo>
                      <a:cubicBezTo>
                        <a:pt x="82142" y="53066"/>
                        <a:pt x="83106" y="52959"/>
                        <a:pt x="84035" y="52769"/>
                      </a:cubicBezTo>
                      <a:cubicBezTo>
                        <a:pt x="85261" y="52495"/>
                        <a:pt x="86452" y="52042"/>
                        <a:pt x="87595" y="51388"/>
                      </a:cubicBezTo>
                      <a:cubicBezTo>
                        <a:pt x="89095" y="50518"/>
                        <a:pt x="90428" y="49316"/>
                        <a:pt x="91464" y="47887"/>
                      </a:cubicBezTo>
                      <a:cubicBezTo>
                        <a:pt x="93131" y="45577"/>
                        <a:pt x="94060" y="42577"/>
                        <a:pt x="94084" y="39398"/>
                      </a:cubicBezTo>
                      <a:cubicBezTo>
                        <a:pt x="94096" y="37898"/>
                        <a:pt x="93893" y="36410"/>
                        <a:pt x="93512" y="34969"/>
                      </a:cubicBezTo>
                      <a:cubicBezTo>
                        <a:pt x="93131" y="33528"/>
                        <a:pt x="92572" y="32183"/>
                        <a:pt x="91845" y="30980"/>
                      </a:cubicBezTo>
                      <a:cubicBezTo>
                        <a:pt x="91107" y="29742"/>
                        <a:pt x="90178" y="28671"/>
                        <a:pt x="89119" y="27825"/>
                      </a:cubicBezTo>
                      <a:cubicBezTo>
                        <a:pt x="88047" y="26956"/>
                        <a:pt x="86797" y="26337"/>
                        <a:pt x="85511" y="26004"/>
                      </a:cubicBezTo>
                      <a:cubicBezTo>
                        <a:pt x="84737" y="25813"/>
                        <a:pt x="83940" y="25706"/>
                        <a:pt x="83130" y="25706"/>
                      </a:cubicBezTo>
                      <a:cubicBezTo>
                        <a:pt x="82868" y="25706"/>
                        <a:pt x="82606" y="25730"/>
                        <a:pt x="82273" y="25742"/>
                      </a:cubicBezTo>
                      <a:cubicBezTo>
                        <a:pt x="81677" y="25789"/>
                        <a:pt x="81082" y="25884"/>
                        <a:pt x="80487" y="26015"/>
                      </a:cubicBezTo>
                      <a:cubicBezTo>
                        <a:pt x="80296" y="26063"/>
                        <a:pt x="80118" y="26111"/>
                        <a:pt x="79927" y="26170"/>
                      </a:cubicBezTo>
                      <a:cubicBezTo>
                        <a:pt x="80010" y="26063"/>
                        <a:pt x="80106" y="25944"/>
                        <a:pt x="80165" y="25825"/>
                      </a:cubicBezTo>
                      <a:cubicBezTo>
                        <a:pt x="80427" y="25384"/>
                        <a:pt x="80653" y="24884"/>
                        <a:pt x="80880" y="24289"/>
                      </a:cubicBezTo>
                      <a:cubicBezTo>
                        <a:pt x="81237" y="23313"/>
                        <a:pt x="81439" y="22194"/>
                        <a:pt x="81499" y="20979"/>
                      </a:cubicBezTo>
                      <a:cubicBezTo>
                        <a:pt x="81546" y="19884"/>
                        <a:pt x="81439" y="18741"/>
                        <a:pt x="81177" y="17586"/>
                      </a:cubicBezTo>
                      <a:cubicBezTo>
                        <a:pt x="80963" y="16633"/>
                        <a:pt x="80630" y="15657"/>
                        <a:pt x="80130" y="14645"/>
                      </a:cubicBezTo>
                      <a:cubicBezTo>
                        <a:pt x="79391" y="13097"/>
                        <a:pt x="78367" y="11609"/>
                        <a:pt x="77082" y="10240"/>
                      </a:cubicBezTo>
                      <a:cubicBezTo>
                        <a:pt x="75879" y="8954"/>
                        <a:pt x="74462" y="7787"/>
                        <a:pt x="72855" y="6787"/>
                      </a:cubicBezTo>
                      <a:cubicBezTo>
                        <a:pt x="71319" y="5822"/>
                        <a:pt x="69640" y="5049"/>
                        <a:pt x="67890" y="4501"/>
                      </a:cubicBezTo>
                      <a:cubicBezTo>
                        <a:pt x="66140" y="3953"/>
                        <a:pt x="64354" y="3632"/>
                        <a:pt x="62592" y="3572"/>
                      </a:cubicBezTo>
                      <a:cubicBezTo>
                        <a:pt x="62389" y="3572"/>
                        <a:pt x="62211" y="3560"/>
                        <a:pt x="62020" y="3560"/>
                      </a:cubicBezTo>
                      <a:cubicBezTo>
                        <a:pt x="60413" y="3560"/>
                        <a:pt x="58853" y="3787"/>
                        <a:pt x="57377" y="4227"/>
                      </a:cubicBezTo>
                      <a:cubicBezTo>
                        <a:pt x="56543" y="4489"/>
                        <a:pt x="55722" y="4810"/>
                        <a:pt x="54924" y="5227"/>
                      </a:cubicBezTo>
                      <a:cubicBezTo>
                        <a:pt x="54162" y="5620"/>
                        <a:pt x="53424" y="6108"/>
                        <a:pt x="52662" y="6715"/>
                      </a:cubicBezTo>
                      <a:cubicBezTo>
                        <a:pt x="51721" y="7466"/>
                        <a:pt x="50864" y="8370"/>
                        <a:pt x="50066" y="9406"/>
                      </a:cubicBezTo>
                      <a:cubicBezTo>
                        <a:pt x="49280" y="7537"/>
                        <a:pt x="48137" y="5882"/>
                        <a:pt x="46661" y="4489"/>
                      </a:cubicBezTo>
                      <a:cubicBezTo>
                        <a:pt x="45173" y="3072"/>
                        <a:pt x="43375" y="1965"/>
                        <a:pt x="41339" y="1179"/>
                      </a:cubicBezTo>
                      <a:cubicBezTo>
                        <a:pt x="39386" y="441"/>
                        <a:pt x="37267" y="36"/>
                        <a:pt x="35052" y="0"/>
                      </a:cubicBezTo>
                      <a:close/>
                    </a:path>
                  </a:pathLst>
                </a:custGeom>
                <a:solidFill>
                  <a:schemeClr val="accent1"/>
                </a:solidFill>
                <a:ln w="3810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1;p36">
                  <a:extLst>
                    <a:ext uri="{FF2B5EF4-FFF2-40B4-BE49-F238E27FC236}">
                      <a16:creationId xmlns:a16="http://schemas.microsoft.com/office/drawing/2014/main" id="{4AD012D0-1E7E-A188-2E59-4DDACCC68847}"/>
                    </a:ext>
                  </a:extLst>
                </p:cNvPr>
                <p:cNvSpPr/>
                <p:nvPr/>
              </p:nvSpPr>
              <p:spPr>
                <a:xfrm>
                  <a:off x="2706875" y="1973375"/>
                  <a:ext cx="256900" cy="485425"/>
                </a:xfrm>
                <a:custGeom>
                  <a:avLst/>
                  <a:gdLst/>
                  <a:ahLst/>
                  <a:cxnLst/>
                  <a:rect l="l" t="t" r="r" b="b"/>
                  <a:pathLst>
                    <a:path w="10276" h="19417" extrusionOk="0">
                      <a:moveTo>
                        <a:pt x="7501" y="1045"/>
                      </a:moveTo>
                      <a:cubicBezTo>
                        <a:pt x="7513" y="1057"/>
                        <a:pt x="7513" y="1081"/>
                        <a:pt x="7525" y="1104"/>
                      </a:cubicBezTo>
                      <a:cubicBezTo>
                        <a:pt x="7513" y="1081"/>
                        <a:pt x="7501" y="1069"/>
                        <a:pt x="7501" y="1045"/>
                      </a:cubicBezTo>
                      <a:close/>
                      <a:moveTo>
                        <a:pt x="2167" y="16892"/>
                      </a:moveTo>
                      <a:cubicBezTo>
                        <a:pt x="2132" y="16904"/>
                        <a:pt x="2096" y="16904"/>
                        <a:pt x="2048" y="16916"/>
                      </a:cubicBezTo>
                      <a:cubicBezTo>
                        <a:pt x="2096" y="16916"/>
                        <a:pt x="2132" y="16904"/>
                        <a:pt x="2167" y="16892"/>
                      </a:cubicBezTo>
                      <a:close/>
                      <a:moveTo>
                        <a:pt x="7780" y="0"/>
                      </a:moveTo>
                      <a:cubicBezTo>
                        <a:pt x="7681" y="0"/>
                        <a:pt x="7597" y="27"/>
                        <a:pt x="7525" y="80"/>
                      </a:cubicBezTo>
                      <a:cubicBezTo>
                        <a:pt x="7263" y="283"/>
                        <a:pt x="7251" y="604"/>
                        <a:pt x="7394" y="878"/>
                      </a:cubicBezTo>
                      <a:cubicBezTo>
                        <a:pt x="7454" y="961"/>
                        <a:pt x="7501" y="1069"/>
                        <a:pt x="7549" y="1152"/>
                      </a:cubicBezTo>
                      <a:cubicBezTo>
                        <a:pt x="7978" y="1997"/>
                        <a:pt x="8287" y="2866"/>
                        <a:pt x="8513" y="3759"/>
                      </a:cubicBezTo>
                      <a:cubicBezTo>
                        <a:pt x="8513" y="3736"/>
                        <a:pt x="8502" y="3700"/>
                        <a:pt x="8502" y="3676"/>
                      </a:cubicBezTo>
                      <a:lnTo>
                        <a:pt x="8502" y="3676"/>
                      </a:lnTo>
                      <a:cubicBezTo>
                        <a:pt x="8513" y="3700"/>
                        <a:pt x="8513" y="3748"/>
                        <a:pt x="8525" y="3771"/>
                      </a:cubicBezTo>
                      <a:cubicBezTo>
                        <a:pt x="8525" y="3795"/>
                        <a:pt x="8525" y="3807"/>
                        <a:pt x="8537" y="3819"/>
                      </a:cubicBezTo>
                      <a:lnTo>
                        <a:pt x="8537" y="3795"/>
                      </a:lnTo>
                      <a:cubicBezTo>
                        <a:pt x="8811" y="4962"/>
                        <a:pt x="8918" y="6176"/>
                        <a:pt x="8883" y="7379"/>
                      </a:cubicBezTo>
                      <a:cubicBezTo>
                        <a:pt x="8835" y="8546"/>
                        <a:pt x="8656" y="9689"/>
                        <a:pt x="8335" y="10808"/>
                      </a:cubicBezTo>
                      <a:cubicBezTo>
                        <a:pt x="8049" y="11677"/>
                        <a:pt x="7680" y="12534"/>
                        <a:pt x="7204" y="13320"/>
                      </a:cubicBezTo>
                      <a:cubicBezTo>
                        <a:pt x="6787" y="13963"/>
                        <a:pt x="6311" y="14558"/>
                        <a:pt x="5763" y="15070"/>
                      </a:cubicBezTo>
                      <a:cubicBezTo>
                        <a:pt x="5299" y="15475"/>
                        <a:pt x="4811" y="15832"/>
                        <a:pt x="4275" y="16142"/>
                      </a:cubicBezTo>
                      <a:cubicBezTo>
                        <a:pt x="3632" y="16475"/>
                        <a:pt x="2977" y="16725"/>
                        <a:pt x="2275" y="16904"/>
                      </a:cubicBezTo>
                      <a:cubicBezTo>
                        <a:pt x="1894" y="16999"/>
                        <a:pt x="1489" y="17059"/>
                        <a:pt x="1096" y="17106"/>
                      </a:cubicBezTo>
                      <a:cubicBezTo>
                        <a:pt x="477" y="17202"/>
                        <a:pt x="0" y="17737"/>
                        <a:pt x="72" y="18380"/>
                      </a:cubicBezTo>
                      <a:cubicBezTo>
                        <a:pt x="108" y="18678"/>
                        <a:pt x="250" y="18952"/>
                        <a:pt x="477" y="19154"/>
                      </a:cubicBezTo>
                      <a:cubicBezTo>
                        <a:pt x="727" y="19357"/>
                        <a:pt x="1012" y="19416"/>
                        <a:pt x="1334" y="19416"/>
                      </a:cubicBezTo>
                      <a:cubicBezTo>
                        <a:pt x="2215" y="19392"/>
                        <a:pt x="3108" y="19178"/>
                        <a:pt x="3930" y="18868"/>
                      </a:cubicBezTo>
                      <a:cubicBezTo>
                        <a:pt x="4692" y="18583"/>
                        <a:pt x="5418" y="18154"/>
                        <a:pt x="6061" y="17654"/>
                      </a:cubicBezTo>
                      <a:cubicBezTo>
                        <a:pt x="7323" y="16654"/>
                        <a:pt x="8275" y="15344"/>
                        <a:pt x="8930" y="13880"/>
                      </a:cubicBezTo>
                      <a:cubicBezTo>
                        <a:pt x="9585" y="12439"/>
                        <a:pt x="9966" y="10856"/>
                        <a:pt x="10121" y="9284"/>
                      </a:cubicBezTo>
                      <a:cubicBezTo>
                        <a:pt x="10276" y="7688"/>
                        <a:pt x="10204" y="6057"/>
                        <a:pt x="9883" y="4498"/>
                      </a:cubicBezTo>
                      <a:cubicBezTo>
                        <a:pt x="9585" y="3009"/>
                        <a:pt x="9073" y="1569"/>
                        <a:pt x="8335" y="247"/>
                      </a:cubicBezTo>
                      <a:cubicBezTo>
                        <a:pt x="8240" y="80"/>
                        <a:pt x="8061" y="9"/>
                        <a:pt x="7882" y="9"/>
                      </a:cubicBezTo>
                      <a:cubicBezTo>
                        <a:pt x="7847" y="3"/>
                        <a:pt x="7812" y="0"/>
                        <a:pt x="778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2;p36">
                  <a:extLst>
                    <a:ext uri="{FF2B5EF4-FFF2-40B4-BE49-F238E27FC236}">
                      <a16:creationId xmlns:a16="http://schemas.microsoft.com/office/drawing/2014/main" id="{348F1611-9562-3984-6F05-AC814F091A7D}"/>
                    </a:ext>
                  </a:extLst>
                </p:cNvPr>
                <p:cNvSpPr/>
                <p:nvPr/>
              </p:nvSpPr>
              <p:spPr>
                <a:xfrm>
                  <a:off x="2608950" y="2399825"/>
                  <a:ext cx="59550" cy="58075"/>
                </a:xfrm>
                <a:custGeom>
                  <a:avLst/>
                  <a:gdLst/>
                  <a:ahLst/>
                  <a:cxnLst/>
                  <a:rect l="l" t="t" r="r" b="b"/>
                  <a:pathLst>
                    <a:path w="2382" h="2323" extrusionOk="0">
                      <a:moveTo>
                        <a:pt x="1072" y="1"/>
                      </a:moveTo>
                      <a:cubicBezTo>
                        <a:pt x="786" y="13"/>
                        <a:pt x="477" y="203"/>
                        <a:pt x="298" y="417"/>
                      </a:cubicBezTo>
                      <a:cubicBezTo>
                        <a:pt x="107" y="656"/>
                        <a:pt x="0" y="965"/>
                        <a:pt x="36" y="1275"/>
                      </a:cubicBezTo>
                      <a:cubicBezTo>
                        <a:pt x="60" y="1572"/>
                        <a:pt x="215" y="1858"/>
                        <a:pt x="453" y="2049"/>
                      </a:cubicBezTo>
                      <a:cubicBezTo>
                        <a:pt x="703" y="2263"/>
                        <a:pt x="989" y="2322"/>
                        <a:pt x="1310" y="2322"/>
                      </a:cubicBezTo>
                      <a:cubicBezTo>
                        <a:pt x="1596" y="2322"/>
                        <a:pt x="1905" y="2120"/>
                        <a:pt x="2084" y="1906"/>
                      </a:cubicBezTo>
                      <a:cubicBezTo>
                        <a:pt x="2274" y="1668"/>
                        <a:pt x="2382" y="1346"/>
                        <a:pt x="2358" y="1037"/>
                      </a:cubicBezTo>
                      <a:cubicBezTo>
                        <a:pt x="2322" y="739"/>
                        <a:pt x="2167" y="453"/>
                        <a:pt x="1941" y="263"/>
                      </a:cubicBezTo>
                      <a:cubicBezTo>
                        <a:pt x="1679" y="60"/>
                        <a:pt x="1405" y="1"/>
                        <a:pt x="1072"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3;p36">
                  <a:extLst>
                    <a:ext uri="{FF2B5EF4-FFF2-40B4-BE49-F238E27FC236}">
                      <a16:creationId xmlns:a16="http://schemas.microsoft.com/office/drawing/2014/main" id="{F5DC17CB-F78D-B424-B442-A7EFDF47913B}"/>
                    </a:ext>
                  </a:extLst>
                </p:cNvPr>
                <p:cNvSpPr/>
                <p:nvPr/>
              </p:nvSpPr>
              <p:spPr>
                <a:xfrm>
                  <a:off x="1211150" y="1296925"/>
                  <a:ext cx="420325" cy="406525"/>
                </a:xfrm>
                <a:custGeom>
                  <a:avLst/>
                  <a:gdLst/>
                  <a:ahLst/>
                  <a:cxnLst/>
                  <a:rect l="l" t="t" r="r" b="b"/>
                  <a:pathLst>
                    <a:path w="16813" h="16261" extrusionOk="0">
                      <a:moveTo>
                        <a:pt x="1608" y="12744"/>
                      </a:moveTo>
                      <a:cubicBezTo>
                        <a:pt x="1603" y="12762"/>
                        <a:pt x="1597" y="12781"/>
                        <a:pt x="1592" y="12800"/>
                      </a:cubicBezTo>
                      <a:lnTo>
                        <a:pt x="1592" y="12800"/>
                      </a:lnTo>
                      <a:cubicBezTo>
                        <a:pt x="1598" y="12783"/>
                        <a:pt x="1604" y="12765"/>
                        <a:pt x="1608" y="12744"/>
                      </a:cubicBezTo>
                      <a:close/>
                      <a:moveTo>
                        <a:pt x="13485" y="0"/>
                      </a:moveTo>
                      <a:cubicBezTo>
                        <a:pt x="13230" y="0"/>
                        <a:pt x="12972" y="28"/>
                        <a:pt x="12705" y="64"/>
                      </a:cubicBezTo>
                      <a:cubicBezTo>
                        <a:pt x="11692" y="195"/>
                        <a:pt x="10680" y="492"/>
                        <a:pt x="9728" y="873"/>
                      </a:cubicBezTo>
                      <a:cubicBezTo>
                        <a:pt x="8775" y="1278"/>
                        <a:pt x="7871" y="1790"/>
                        <a:pt x="7025" y="2385"/>
                      </a:cubicBezTo>
                      <a:cubicBezTo>
                        <a:pt x="6156" y="2981"/>
                        <a:pt x="5382" y="3659"/>
                        <a:pt x="4656" y="4409"/>
                      </a:cubicBezTo>
                      <a:cubicBezTo>
                        <a:pt x="3953" y="5124"/>
                        <a:pt x="3346" y="5898"/>
                        <a:pt x="2799" y="6731"/>
                      </a:cubicBezTo>
                      <a:cubicBezTo>
                        <a:pt x="2513" y="7160"/>
                        <a:pt x="2251" y="7600"/>
                        <a:pt x="1989" y="8053"/>
                      </a:cubicBezTo>
                      <a:cubicBezTo>
                        <a:pt x="1739" y="8493"/>
                        <a:pt x="1536" y="8970"/>
                        <a:pt x="1334" y="9446"/>
                      </a:cubicBezTo>
                      <a:cubicBezTo>
                        <a:pt x="560" y="11267"/>
                        <a:pt x="120" y="13184"/>
                        <a:pt x="12" y="15149"/>
                      </a:cubicBezTo>
                      <a:cubicBezTo>
                        <a:pt x="1" y="15304"/>
                        <a:pt x="1" y="15446"/>
                        <a:pt x="1" y="15613"/>
                      </a:cubicBezTo>
                      <a:cubicBezTo>
                        <a:pt x="1" y="15756"/>
                        <a:pt x="1" y="15899"/>
                        <a:pt x="108" y="16030"/>
                      </a:cubicBezTo>
                      <a:cubicBezTo>
                        <a:pt x="191" y="16149"/>
                        <a:pt x="310" y="16220"/>
                        <a:pt x="465" y="16256"/>
                      </a:cubicBezTo>
                      <a:cubicBezTo>
                        <a:pt x="485" y="16259"/>
                        <a:pt x="506" y="16260"/>
                        <a:pt x="527" y="16260"/>
                      </a:cubicBezTo>
                      <a:cubicBezTo>
                        <a:pt x="780" y="16260"/>
                        <a:pt x="1084" y="16067"/>
                        <a:pt x="1084" y="15792"/>
                      </a:cubicBezTo>
                      <a:cubicBezTo>
                        <a:pt x="1119" y="14764"/>
                        <a:pt x="1315" y="13770"/>
                        <a:pt x="1592" y="12800"/>
                      </a:cubicBezTo>
                      <a:lnTo>
                        <a:pt x="1592" y="12800"/>
                      </a:lnTo>
                      <a:cubicBezTo>
                        <a:pt x="1584" y="12820"/>
                        <a:pt x="1576" y="12838"/>
                        <a:pt x="1569" y="12857"/>
                      </a:cubicBezTo>
                      <a:lnTo>
                        <a:pt x="1569" y="12857"/>
                      </a:lnTo>
                      <a:cubicBezTo>
                        <a:pt x="1902" y="11784"/>
                        <a:pt x="2363" y="10723"/>
                        <a:pt x="2941" y="9743"/>
                      </a:cubicBezTo>
                      <a:cubicBezTo>
                        <a:pt x="3346" y="9112"/>
                        <a:pt x="3763" y="8481"/>
                        <a:pt x="4227" y="7886"/>
                      </a:cubicBezTo>
                      <a:cubicBezTo>
                        <a:pt x="4715" y="7243"/>
                        <a:pt x="5287" y="6648"/>
                        <a:pt x="5847" y="6088"/>
                      </a:cubicBezTo>
                      <a:cubicBezTo>
                        <a:pt x="6775" y="5219"/>
                        <a:pt x="7787" y="4469"/>
                        <a:pt x="8883" y="3850"/>
                      </a:cubicBezTo>
                      <a:cubicBezTo>
                        <a:pt x="9776" y="3397"/>
                        <a:pt x="10728" y="3040"/>
                        <a:pt x="11692" y="2778"/>
                      </a:cubicBezTo>
                      <a:cubicBezTo>
                        <a:pt x="12335" y="2647"/>
                        <a:pt x="12990" y="2540"/>
                        <a:pt x="13633" y="2504"/>
                      </a:cubicBezTo>
                      <a:cubicBezTo>
                        <a:pt x="13912" y="2482"/>
                        <a:pt x="14201" y="2473"/>
                        <a:pt x="14491" y="2473"/>
                      </a:cubicBezTo>
                      <a:cubicBezTo>
                        <a:pt x="14658" y="2473"/>
                        <a:pt x="14825" y="2476"/>
                        <a:pt x="14991" y="2481"/>
                      </a:cubicBezTo>
                      <a:lnTo>
                        <a:pt x="15741" y="2481"/>
                      </a:lnTo>
                      <a:cubicBezTo>
                        <a:pt x="15955" y="2469"/>
                        <a:pt x="16134" y="2397"/>
                        <a:pt x="16312" y="2278"/>
                      </a:cubicBezTo>
                      <a:cubicBezTo>
                        <a:pt x="16550" y="2100"/>
                        <a:pt x="16729" y="1826"/>
                        <a:pt x="16776" y="1528"/>
                      </a:cubicBezTo>
                      <a:cubicBezTo>
                        <a:pt x="16812" y="1230"/>
                        <a:pt x="16741" y="921"/>
                        <a:pt x="16562" y="683"/>
                      </a:cubicBezTo>
                      <a:cubicBezTo>
                        <a:pt x="16491" y="611"/>
                        <a:pt x="16419" y="540"/>
                        <a:pt x="16360" y="457"/>
                      </a:cubicBezTo>
                      <a:cubicBezTo>
                        <a:pt x="16193" y="337"/>
                        <a:pt x="16014" y="254"/>
                        <a:pt x="15824" y="218"/>
                      </a:cubicBezTo>
                      <a:cubicBezTo>
                        <a:pt x="15300" y="76"/>
                        <a:pt x="14752" y="64"/>
                        <a:pt x="14217" y="40"/>
                      </a:cubicBezTo>
                      <a:lnTo>
                        <a:pt x="13978" y="40"/>
                      </a:lnTo>
                      <a:cubicBezTo>
                        <a:pt x="13814" y="12"/>
                        <a:pt x="13650" y="0"/>
                        <a:pt x="13485"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4;p36">
                  <a:extLst>
                    <a:ext uri="{FF2B5EF4-FFF2-40B4-BE49-F238E27FC236}">
                      <a16:creationId xmlns:a16="http://schemas.microsoft.com/office/drawing/2014/main" id="{C40FA04C-2D35-6CAE-9E5C-17EE20D6F7B0}"/>
                    </a:ext>
                  </a:extLst>
                </p:cNvPr>
                <p:cNvSpPr/>
                <p:nvPr/>
              </p:nvSpPr>
              <p:spPr>
                <a:xfrm>
                  <a:off x="1659725" y="1306850"/>
                  <a:ext cx="58950" cy="57750"/>
                </a:xfrm>
                <a:custGeom>
                  <a:avLst/>
                  <a:gdLst/>
                  <a:ahLst/>
                  <a:cxnLst/>
                  <a:rect l="l" t="t" r="r" b="b"/>
                  <a:pathLst>
                    <a:path w="2358" h="2310" extrusionOk="0">
                      <a:moveTo>
                        <a:pt x="1060" y="0"/>
                      </a:moveTo>
                      <a:cubicBezTo>
                        <a:pt x="762" y="24"/>
                        <a:pt x="453" y="226"/>
                        <a:pt x="274" y="452"/>
                      </a:cubicBezTo>
                      <a:cubicBezTo>
                        <a:pt x="96" y="691"/>
                        <a:pt x="0" y="988"/>
                        <a:pt x="36" y="1286"/>
                      </a:cubicBezTo>
                      <a:cubicBezTo>
                        <a:pt x="60" y="1595"/>
                        <a:pt x="226" y="1881"/>
                        <a:pt x="465" y="2072"/>
                      </a:cubicBezTo>
                      <a:cubicBezTo>
                        <a:pt x="715" y="2286"/>
                        <a:pt x="988" y="2310"/>
                        <a:pt x="1298" y="2310"/>
                      </a:cubicBezTo>
                      <a:cubicBezTo>
                        <a:pt x="1596" y="2310"/>
                        <a:pt x="1905" y="2107"/>
                        <a:pt x="2084" y="1881"/>
                      </a:cubicBezTo>
                      <a:cubicBezTo>
                        <a:pt x="2262" y="1643"/>
                        <a:pt x="2358" y="1345"/>
                        <a:pt x="2322" y="1048"/>
                      </a:cubicBezTo>
                      <a:cubicBezTo>
                        <a:pt x="2298" y="738"/>
                        <a:pt x="2131" y="452"/>
                        <a:pt x="1893" y="262"/>
                      </a:cubicBezTo>
                      <a:cubicBezTo>
                        <a:pt x="1643" y="48"/>
                        <a:pt x="1369" y="0"/>
                        <a:pt x="106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5;p36">
                  <a:extLst>
                    <a:ext uri="{FF2B5EF4-FFF2-40B4-BE49-F238E27FC236}">
                      <a16:creationId xmlns:a16="http://schemas.microsoft.com/office/drawing/2014/main" id="{EF48767C-F99B-EC51-5615-225E0EE5D7F6}"/>
                    </a:ext>
                  </a:extLst>
                </p:cNvPr>
                <p:cNvSpPr/>
                <p:nvPr/>
              </p:nvSpPr>
              <p:spPr>
                <a:xfrm>
                  <a:off x="1368900" y="2168250"/>
                  <a:ext cx="110175" cy="53000"/>
                </a:xfrm>
                <a:custGeom>
                  <a:avLst/>
                  <a:gdLst/>
                  <a:ahLst/>
                  <a:cxnLst/>
                  <a:rect l="l" t="t" r="r" b="b"/>
                  <a:pathLst>
                    <a:path w="4407" h="2120" extrusionOk="0">
                      <a:moveTo>
                        <a:pt x="2204" y="1"/>
                      </a:moveTo>
                      <a:cubicBezTo>
                        <a:pt x="989" y="1"/>
                        <a:pt x="1" y="477"/>
                        <a:pt x="1" y="1060"/>
                      </a:cubicBezTo>
                      <a:cubicBezTo>
                        <a:pt x="1" y="1644"/>
                        <a:pt x="977" y="2120"/>
                        <a:pt x="2204" y="2120"/>
                      </a:cubicBezTo>
                      <a:cubicBezTo>
                        <a:pt x="3406" y="2120"/>
                        <a:pt x="4406" y="1644"/>
                        <a:pt x="4406" y="1060"/>
                      </a:cubicBezTo>
                      <a:cubicBezTo>
                        <a:pt x="4406" y="477"/>
                        <a:pt x="3418" y="1"/>
                        <a:pt x="2204"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716;p36">
                <a:extLst>
                  <a:ext uri="{FF2B5EF4-FFF2-40B4-BE49-F238E27FC236}">
                    <a16:creationId xmlns:a16="http://schemas.microsoft.com/office/drawing/2014/main" id="{3F9F9413-6CA7-F16D-8D51-E93DBE8F0967}"/>
                  </a:ext>
                </a:extLst>
              </p:cNvPr>
              <p:cNvSpPr/>
              <p:nvPr/>
            </p:nvSpPr>
            <p:spPr>
              <a:xfrm rot="-5400000" flipH="1">
                <a:off x="8214909" y="4409359"/>
                <a:ext cx="340148" cy="280592"/>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7;p36">
                <a:extLst>
                  <a:ext uri="{FF2B5EF4-FFF2-40B4-BE49-F238E27FC236}">
                    <a16:creationId xmlns:a16="http://schemas.microsoft.com/office/drawing/2014/main" id="{BBDAA480-4995-2DF3-2E0A-A9CAEA7DD237}"/>
                  </a:ext>
                </a:extLst>
              </p:cNvPr>
              <p:cNvSpPr/>
              <p:nvPr/>
            </p:nvSpPr>
            <p:spPr>
              <a:xfrm rot="-5400000" flipH="1">
                <a:off x="8241735" y="4115449"/>
                <a:ext cx="202801" cy="167306"/>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503;p31">
            <a:extLst>
              <a:ext uri="{FF2B5EF4-FFF2-40B4-BE49-F238E27FC236}">
                <a16:creationId xmlns:a16="http://schemas.microsoft.com/office/drawing/2014/main" id="{862CA070-1152-7BF5-D3EF-4D63C3B8365C}"/>
              </a:ext>
            </a:extLst>
          </p:cNvPr>
          <p:cNvSpPr txBox="1">
            <a:spLocks noGrp="1"/>
          </p:cNvSpPr>
          <p:nvPr>
            <p:ph type="subTitle" idx="1"/>
          </p:nvPr>
        </p:nvSpPr>
        <p:spPr>
          <a:xfrm>
            <a:off x="84251" y="215661"/>
            <a:ext cx="3435325"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V4. std::</a:t>
            </a:r>
            <a:r>
              <a:rPr lang="en-US" dirty="0" err="1"/>
              <a:t>unordered_map</a:t>
            </a:r>
            <a:r>
              <a:rPr lang="en-US" dirty="0"/>
              <a:t> / map -1</a:t>
            </a:r>
            <a:endParaRPr dirty="0"/>
          </a:p>
        </p:txBody>
      </p:sp>
      <p:sp>
        <p:nvSpPr>
          <p:cNvPr id="18" name="文字方塊 17">
            <a:hlinkClick r:id="rId4"/>
            <a:extLst>
              <a:ext uri="{FF2B5EF4-FFF2-40B4-BE49-F238E27FC236}">
                <a16:creationId xmlns:a16="http://schemas.microsoft.com/office/drawing/2014/main" id="{FDBABE58-5DA2-5DA1-9ADB-D85BA0C94E8D}"/>
              </a:ext>
            </a:extLst>
          </p:cNvPr>
          <p:cNvSpPr txBox="1"/>
          <p:nvPr/>
        </p:nvSpPr>
        <p:spPr>
          <a:xfrm>
            <a:off x="1908595" y="4064725"/>
            <a:ext cx="5326810" cy="738664"/>
          </a:xfrm>
          <a:prstGeom prst="rect">
            <a:avLst/>
          </a:prstGeom>
          <a:noFill/>
        </p:spPr>
        <p:txBody>
          <a:bodyPr wrap="square">
            <a:spAutoFit/>
          </a:bodyPr>
          <a:lstStyle/>
          <a:p>
            <a:r>
              <a:rPr lang="en-US" altLang="zh-TW" dirty="0">
                <a:solidFill>
                  <a:schemeClr val="accent4"/>
                </a:solidFill>
                <a:hlinkClick r:id="rId4">
                  <a:extLst>
                    <a:ext uri="{A12FA001-AC4F-418D-AE19-62706E023703}">
                      <ahyp:hlinkClr xmlns:ahyp="http://schemas.microsoft.com/office/drawing/2018/hyperlinkcolor" val="tx"/>
                    </a:ext>
                  </a:extLst>
                </a:hlinkClick>
              </a:rPr>
              <a:t>https://en.cppreference.com/w/cpp/container/unordered_map</a:t>
            </a:r>
            <a:endParaRPr lang="en-US" altLang="zh-TW" dirty="0">
              <a:solidFill>
                <a:schemeClr val="accent4"/>
              </a:solidFill>
            </a:endParaRPr>
          </a:p>
          <a:p>
            <a:r>
              <a:rPr lang="en-US" altLang="zh-TW" dirty="0">
                <a:solidFill>
                  <a:schemeClr val="accent4"/>
                </a:solidFill>
                <a:hlinkClick r:id="rId5">
                  <a:extLst>
                    <a:ext uri="{A12FA001-AC4F-418D-AE19-62706E023703}">
                      <ahyp:hlinkClr xmlns:ahyp="http://schemas.microsoft.com/office/drawing/2018/hyperlinkcolor" val="tx"/>
                    </a:ext>
                  </a:extLst>
                </a:hlinkClick>
              </a:rPr>
              <a:t>https://en.cppreference.com/w/cpp/container/map</a:t>
            </a:r>
            <a:endParaRPr lang="en-US" altLang="zh-TW" dirty="0">
              <a:solidFill>
                <a:schemeClr val="accent4"/>
              </a:solidFill>
            </a:endParaRPr>
          </a:p>
          <a:p>
            <a:endParaRPr lang="zh-TW" altLang="en-US" dirty="0">
              <a:solidFill>
                <a:schemeClr val="accent4"/>
              </a:solidFill>
            </a:endParaRPr>
          </a:p>
        </p:txBody>
      </p:sp>
      <p:pic>
        <p:nvPicPr>
          <p:cNvPr id="23" name="圖片 22">
            <a:extLst>
              <a:ext uri="{FF2B5EF4-FFF2-40B4-BE49-F238E27FC236}">
                <a16:creationId xmlns:a16="http://schemas.microsoft.com/office/drawing/2014/main" id="{5D36F1B8-B926-B13C-3248-470BFB7ED196}"/>
              </a:ext>
            </a:extLst>
          </p:cNvPr>
          <p:cNvPicPr>
            <a:picLocks noChangeAspect="1"/>
          </p:cNvPicPr>
          <p:nvPr/>
        </p:nvPicPr>
        <p:blipFill>
          <a:blip r:embed="rId6"/>
          <a:stretch>
            <a:fillRect/>
          </a:stretch>
        </p:blipFill>
        <p:spPr>
          <a:xfrm>
            <a:off x="1070012" y="1015325"/>
            <a:ext cx="6410237" cy="2522209"/>
          </a:xfrm>
          <a:prstGeom prst="rect">
            <a:avLst/>
          </a:prstGeom>
        </p:spPr>
      </p:pic>
      <p:sp>
        <p:nvSpPr>
          <p:cNvPr id="24" name="Google Shape;503;p31">
            <a:extLst>
              <a:ext uri="{FF2B5EF4-FFF2-40B4-BE49-F238E27FC236}">
                <a16:creationId xmlns:a16="http://schemas.microsoft.com/office/drawing/2014/main" id="{61DF3A58-59F5-5EC2-86F0-9A11509389D8}"/>
              </a:ext>
            </a:extLst>
          </p:cNvPr>
          <p:cNvSpPr txBox="1">
            <a:spLocks/>
          </p:cNvSpPr>
          <p:nvPr/>
        </p:nvSpPr>
        <p:spPr>
          <a:xfrm>
            <a:off x="4800137" y="555085"/>
            <a:ext cx="2811876" cy="35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1200" dirty="0">
                <a:solidFill>
                  <a:schemeClr val="accent3"/>
                </a:solidFill>
              </a:rPr>
              <a:t>like dictionary in Python??? {key, value}</a:t>
            </a:r>
          </a:p>
        </p:txBody>
      </p:sp>
    </p:spTree>
    <p:extLst>
      <p:ext uri="{BB962C8B-B14F-4D97-AF65-F5344CB8AC3E}">
        <p14:creationId xmlns:p14="http://schemas.microsoft.com/office/powerpoint/2010/main" val="353265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1"/>
        <p:cNvGrpSpPr/>
        <p:nvPr/>
      </p:nvGrpSpPr>
      <p:grpSpPr>
        <a:xfrm>
          <a:off x="0" y="0"/>
          <a:ext cx="0" cy="0"/>
          <a:chOff x="0" y="0"/>
          <a:chExt cx="0" cy="0"/>
        </a:xfrm>
      </p:grpSpPr>
      <p:grpSp>
        <p:nvGrpSpPr>
          <p:cNvPr id="2" name="Google Shape;705;p36">
            <a:extLst>
              <a:ext uri="{FF2B5EF4-FFF2-40B4-BE49-F238E27FC236}">
                <a16:creationId xmlns:a16="http://schemas.microsoft.com/office/drawing/2014/main" id="{96355087-CDE7-6C65-5A9B-D54AE030398A}"/>
              </a:ext>
            </a:extLst>
          </p:cNvPr>
          <p:cNvGrpSpPr/>
          <p:nvPr/>
        </p:nvGrpSpPr>
        <p:grpSpPr>
          <a:xfrm>
            <a:off x="7226130" y="1587260"/>
            <a:ext cx="2375069" cy="3677009"/>
            <a:chOff x="7244944" y="1213473"/>
            <a:chExt cx="2489545" cy="3850422"/>
          </a:xfrm>
        </p:grpSpPr>
        <p:sp>
          <p:nvSpPr>
            <p:cNvPr id="3" name="Google Shape;706;p36">
              <a:extLst>
                <a:ext uri="{FF2B5EF4-FFF2-40B4-BE49-F238E27FC236}">
                  <a16:creationId xmlns:a16="http://schemas.microsoft.com/office/drawing/2014/main" id="{92ED0DAF-8AC0-374C-A5D6-610B4B25DC5E}"/>
                </a:ext>
              </a:extLst>
            </p:cNvPr>
            <p:cNvSpPr/>
            <p:nvPr/>
          </p:nvSpPr>
          <p:spPr>
            <a:xfrm>
              <a:off x="7882151" y="4838150"/>
              <a:ext cx="1195608" cy="225746"/>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707;p36">
              <a:extLst>
                <a:ext uri="{FF2B5EF4-FFF2-40B4-BE49-F238E27FC236}">
                  <a16:creationId xmlns:a16="http://schemas.microsoft.com/office/drawing/2014/main" id="{A03AEDF3-6014-3092-14C0-73FF4BA44E53}"/>
                </a:ext>
              </a:extLst>
            </p:cNvPr>
            <p:cNvGrpSpPr/>
            <p:nvPr/>
          </p:nvGrpSpPr>
          <p:grpSpPr>
            <a:xfrm>
              <a:off x="7244944" y="1213473"/>
              <a:ext cx="2489545" cy="3745815"/>
              <a:chOff x="7244944" y="1213473"/>
              <a:chExt cx="2489545" cy="3745815"/>
            </a:xfrm>
          </p:grpSpPr>
          <p:sp>
            <p:nvSpPr>
              <p:cNvPr id="5" name="Google Shape;708;p36">
                <a:extLst>
                  <a:ext uri="{FF2B5EF4-FFF2-40B4-BE49-F238E27FC236}">
                    <a16:creationId xmlns:a16="http://schemas.microsoft.com/office/drawing/2014/main" id="{CD7FA8C1-A807-FF3D-C758-D7E0BEF47995}"/>
                  </a:ext>
                </a:extLst>
              </p:cNvPr>
              <p:cNvSpPr/>
              <p:nvPr/>
            </p:nvSpPr>
            <p:spPr>
              <a:xfrm flipH="1">
                <a:off x="8095359" y="2480389"/>
                <a:ext cx="788700" cy="2478900"/>
              </a:xfrm>
              <a:prstGeom prst="trapezoid">
                <a:avLst>
                  <a:gd name="adj" fmla="val 25000"/>
                </a:avLst>
              </a:prstGeom>
              <a:solidFill>
                <a:srgbClr val="A23F1C"/>
              </a:solidFill>
              <a:ln w="38100" cap="flat" cmpd="sng">
                <a:solidFill>
                  <a:srgbClr val="6D2A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709;p36">
                <a:extLst>
                  <a:ext uri="{FF2B5EF4-FFF2-40B4-BE49-F238E27FC236}">
                    <a16:creationId xmlns:a16="http://schemas.microsoft.com/office/drawing/2014/main" id="{6B514D71-C9A8-6D39-20EA-EA2658B6E7B6}"/>
                  </a:ext>
                </a:extLst>
              </p:cNvPr>
              <p:cNvGrpSpPr/>
              <p:nvPr/>
            </p:nvGrpSpPr>
            <p:grpSpPr>
              <a:xfrm flipH="1">
                <a:off x="7244944" y="1213473"/>
                <a:ext cx="2489545" cy="1747068"/>
                <a:chOff x="668525" y="1207425"/>
                <a:chExt cx="2352400" cy="1650825"/>
              </a:xfrm>
            </p:grpSpPr>
            <p:sp>
              <p:nvSpPr>
                <p:cNvPr id="9" name="Google Shape;710;p36">
                  <a:extLst>
                    <a:ext uri="{FF2B5EF4-FFF2-40B4-BE49-F238E27FC236}">
                      <a16:creationId xmlns:a16="http://schemas.microsoft.com/office/drawing/2014/main" id="{4257BC26-004A-3770-65B8-AE9AD2BB76E7}"/>
                    </a:ext>
                  </a:extLst>
                </p:cNvPr>
                <p:cNvSpPr/>
                <p:nvPr/>
              </p:nvSpPr>
              <p:spPr>
                <a:xfrm>
                  <a:off x="668525" y="1207425"/>
                  <a:ext cx="2352400" cy="1650825"/>
                </a:xfrm>
                <a:custGeom>
                  <a:avLst/>
                  <a:gdLst/>
                  <a:ahLst/>
                  <a:cxnLst/>
                  <a:rect l="l" t="t" r="r" b="b"/>
                  <a:pathLst>
                    <a:path w="94096" h="66033" extrusionOk="0">
                      <a:moveTo>
                        <a:pt x="35052" y="0"/>
                      </a:moveTo>
                      <a:cubicBezTo>
                        <a:pt x="35005" y="36"/>
                        <a:pt x="34886" y="36"/>
                        <a:pt x="34767" y="36"/>
                      </a:cubicBezTo>
                      <a:cubicBezTo>
                        <a:pt x="32743" y="36"/>
                        <a:pt x="30719" y="346"/>
                        <a:pt x="28778" y="965"/>
                      </a:cubicBezTo>
                      <a:cubicBezTo>
                        <a:pt x="26742" y="1596"/>
                        <a:pt x="24765" y="2548"/>
                        <a:pt x="22908" y="3798"/>
                      </a:cubicBezTo>
                      <a:cubicBezTo>
                        <a:pt x="21063" y="5037"/>
                        <a:pt x="19408" y="6513"/>
                        <a:pt x="18015" y="8168"/>
                      </a:cubicBezTo>
                      <a:cubicBezTo>
                        <a:pt x="16574" y="9859"/>
                        <a:pt x="15443" y="11704"/>
                        <a:pt x="14633" y="13645"/>
                      </a:cubicBezTo>
                      <a:cubicBezTo>
                        <a:pt x="13812" y="15621"/>
                        <a:pt x="13383" y="17753"/>
                        <a:pt x="13383" y="19788"/>
                      </a:cubicBezTo>
                      <a:cubicBezTo>
                        <a:pt x="13383" y="20872"/>
                        <a:pt x="13502" y="21979"/>
                        <a:pt x="13740" y="23063"/>
                      </a:cubicBezTo>
                      <a:cubicBezTo>
                        <a:pt x="13919" y="23837"/>
                        <a:pt x="14157" y="24622"/>
                        <a:pt x="14467" y="25396"/>
                      </a:cubicBezTo>
                      <a:cubicBezTo>
                        <a:pt x="13871" y="25230"/>
                        <a:pt x="13216" y="25146"/>
                        <a:pt x="12562" y="25099"/>
                      </a:cubicBezTo>
                      <a:cubicBezTo>
                        <a:pt x="12323" y="25087"/>
                        <a:pt x="12085" y="25075"/>
                        <a:pt x="11871" y="25075"/>
                      </a:cubicBezTo>
                      <a:cubicBezTo>
                        <a:pt x="11299" y="25075"/>
                        <a:pt x="10704" y="25111"/>
                        <a:pt x="10097" y="25218"/>
                      </a:cubicBezTo>
                      <a:cubicBezTo>
                        <a:pt x="8621" y="25456"/>
                        <a:pt x="7168" y="26051"/>
                        <a:pt x="5882" y="26944"/>
                      </a:cubicBezTo>
                      <a:cubicBezTo>
                        <a:pt x="3489" y="28611"/>
                        <a:pt x="1655" y="31326"/>
                        <a:pt x="691" y="34564"/>
                      </a:cubicBezTo>
                      <a:cubicBezTo>
                        <a:pt x="227" y="36112"/>
                        <a:pt x="0" y="37731"/>
                        <a:pt x="0" y="39362"/>
                      </a:cubicBezTo>
                      <a:cubicBezTo>
                        <a:pt x="0" y="41005"/>
                        <a:pt x="274" y="42613"/>
                        <a:pt x="774" y="44101"/>
                      </a:cubicBezTo>
                      <a:cubicBezTo>
                        <a:pt x="1048" y="44875"/>
                        <a:pt x="1370" y="45625"/>
                        <a:pt x="1763" y="46304"/>
                      </a:cubicBezTo>
                      <a:cubicBezTo>
                        <a:pt x="2144" y="47018"/>
                        <a:pt x="2656" y="47720"/>
                        <a:pt x="3239" y="48411"/>
                      </a:cubicBezTo>
                      <a:cubicBezTo>
                        <a:pt x="3989" y="49280"/>
                        <a:pt x="4906" y="50078"/>
                        <a:pt x="5918" y="50745"/>
                      </a:cubicBezTo>
                      <a:cubicBezTo>
                        <a:pt x="6835" y="51352"/>
                        <a:pt x="7882" y="51864"/>
                        <a:pt x="9037" y="52245"/>
                      </a:cubicBezTo>
                      <a:cubicBezTo>
                        <a:pt x="10287" y="52673"/>
                        <a:pt x="11669" y="52935"/>
                        <a:pt x="13157" y="53019"/>
                      </a:cubicBezTo>
                      <a:cubicBezTo>
                        <a:pt x="13633" y="54959"/>
                        <a:pt x="14550" y="56829"/>
                        <a:pt x="15776" y="58424"/>
                      </a:cubicBezTo>
                      <a:cubicBezTo>
                        <a:pt x="17086" y="60103"/>
                        <a:pt x="18753" y="61520"/>
                        <a:pt x="20741" y="62651"/>
                      </a:cubicBezTo>
                      <a:cubicBezTo>
                        <a:pt x="21658" y="63187"/>
                        <a:pt x="22658" y="63627"/>
                        <a:pt x="23789" y="64032"/>
                      </a:cubicBezTo>
                      <a:cubicBezTo>
                        <a:pt x="24956" y="64449"/>
                        <a:pt x="26170" y="64746"/>
                        <a:pt x="27373" y="64901"/>
                      </a:cubicBezTo>
                      <a:cubicBezTo>
                        <a:pt x="28063" y="64985"/>
                        <a:pt x="28742" y="65032"/>
                        <a:pt x="29433" y="65032"/>
                      </a:cubicBezTo>
                      <a:cubicBezTo>
                        <a:pt x="29933" y="65032"/>
                        <a:pt x="30469" y="64996"/>
                        <a:pt x="30992" y="64961"/>
                      </a:cubicBezTo>
                      <a:cubicBezTo>
                        <a:pt x="32147" y="64842"/>
                        <a:pt x="33314" y="64604"/>
                        <a:pt x="34457" y="64223"/>
                      </a:cubicBezTo>
                      <a:cubicBezTo>
                        <a:pt x="36362" y="63603"/>
                        <a:pt x="38184" y="62627"/>
                        <a:pt x="39863" y="61329"/>
                      </a:cubicBezTo>
                      <a:cubicBezTo>
                        <a:pt x="40684" y="60698"/>
                        <a:pt x="41470" y="59972"/>
                        <a:pt x="42232" y="59162"/>
                      </a:cubicBezTo>
                      <a:cubicBezTo>
                        <a:pt x="42792" y="58567"/>
                        <a:pt x="43375" y="57936"/>
                        <a:pt x="43839" y="57234"/>
                      </a:cubicBezTo>
                      <a:cubicBezTo>
                        <a:pt x="44827" y="58841"/>
                        <a:pt x="46078" y="60282"/>
                        <a:pt x="47566" y="61520"/>
                      </a:cubicBezTo>
                      <a:cubicBezTo>
                        <a:pt x="49114" y="62794"/>
                        <a:pt x="50923" y="63842"/>
                        <a:pt x="52900" y="64604"/>
                      </a:cubicBezTo>
                      <a:cubicBezTo>
                        <a:pt x="55353" y="65532"/>
                        <a:pt x="58008" y="66032"/>
                        <a:pt x="60758" y="66032"/>
                      </a:cubicBezTo>
                      <a:cubicBezTo>
                        <a:pt x="62270" y="66032"/>
                        <a:pt x="63794" y="65877"/>
                        <a:pt x="65294" y="65580"/>
                      </a:cubicBezTo>
                      <a:cubicBezTo>
                        <a:pt x="66318" y="65377"/>
                        <a:pt x="67366" y="65104"/>
                        <a:pt x="68402" y="64746"/>
                      </a:cubicBezTo>
                      <a:cubicBezTo>
                        <a:pt x="68985" y="64556"/>
                        <a:pt x="69497" y="64342"/>
                        <a:pt x="69973" y="64139"/>
                      </a:cubicBezTo>
                      <a:cubicBezTo>
                        <a:pt x="70474" y="63913"/>
                        <a:pt x="70986" y="63663"/>
                        <a:pt x="71545" y="63353"/>
                      </a:cubicBezTo>
                      <a:cubicBezTo>
                        <a:pt x="73450" y="62282"/>
                        <a:pt x="75188" y="60794"/>
                        <a:pt x="76736" y="58924"/>
                      </a:cubicBezTo>
                      <a:cubicBezTo>
                        <a:pt x="78129" y="57257"/>
                        <a:pt x="79320" y="55269"/>
                        <a:pt x="80284" y="53031"/>
                      </a:cubicBezTo>
                      <a:cubicBezTo>
                        <a:pt x="80546" y="53066"/>
                        <a:pt x="80832" y="53066"/>
                        <a:pt x="81165" y="53066"/>
                      </a:cubicBezTo>
                      <a:cubicBezTo>
                        <a:pt x="82142" y="53066"/>
                        <a:pt x="83106" y="52959"/>
                        <a:pt x="84035" y="52769"/>
                      </a:cubicBezTo>
                      <a:cubicBezTo>
                        <a:pt x="85261" y="52495"/>
                        <a:pt x="86452" y="52042"/>
                        <a:pt x="87595" y="51388"/>
                      </a:cubicBezTo>
                      <a:cubicBezTo>
                        <a:pt x="89095" y="50518"/>
                        <a:pt x="90428" y="49316"/>
                        <a:pt x="91464" y="47887"/>
                      </a:cubicBezTo>
                      <a:cubicBezTo>
                        <a:pt x="93131" y="45577"/>
                        <a:pt x="94060" y="42577"/>
                        <a:pt x="94084" y="39398"/>
                      </a:cubicBezTo>
                      <a:cubicBezTo>
                        <a:pt x="94096" y="37898"/>
                        <a:pt x="93893" y="36410"/>
                        <a:pt x="93512" y="34969"/>
                      </a:cubicBezTo>
                      <a:cubicBezTo>
                        <a:pt x="93131" y="33528"/>
                        <a:pt x="92572" y="32183"/>
                        <a:pt x="91845" y="30980"/>
                      </a:cubicBezTo>
                      <a:cubicBezTo>
                        <a:pt x="91107" y="29742"/>
                        <a:pt x="90178" y="28671"/>
                        <a:pt x="89119" y="27825"/>
                      </a:cubicBezTo>
                      <a:cubicBezTo>
                        <a:pt x="88047" y="26956"/>
                        <a:pt x="86797" y="26337"/>
                        <a:pt x="85511" y="26004"/>
                      </a:cubicBezTo>
                      <a:cubicBezTo>
                        <a:pt x="84737" y="25813"/>
                        <a:pt x="83940" y="25706"/>
                        <a:pt x="83130" y="25706"/>
                      </a:cubicBezTo>
                      <a:cubicBezTo>
                        <a:pt x="82868" y="25706"/>
                        <a:pt x="82606" y="25730"/>
                        <a:pt x="82273" y="25742"/>
                      </a:cubicBezTo>
                      <a:cubicBezTo>
                        <a:pt x="81677" y="25789"/>
                        <a:pt x="81082" y="25884"/>
                        <a:pt x="80487" y="26015"/>
                      </a:cubicBezTo>
                      <a:cubicBezTo>
                        <a:pt x="80296" y="26063"/>
                        <a:pt x="80118" y="26111"/>
                        <a:pt x="79927" y="26170"/>
                      </a:cubicBezTo>
                      <a:cubicBezTo>
                        <a:pt x="80010" y="26063"/>
                        <a:pt x="80106" y="25944"/>
                        <a:pt x="80165" y="25825"/>
                      </a:cubicBezTo>
                      <a:cubicBezTo>
                        <a:pt x="80427" y="25384"/>
                        <a:pt x="80653" y="24884"/>
                        <a:pt x="80880" y="24289"/>
                      </a:cubicBezTo>
                      <a:cubicBezTo>
                        <a:pt x="81237" y="23313"/>
                        <a:pt x="81439" y="22194"/>
                        <a:pt x="81499" y="20979"/>
                      </a:cubicBezTo>
                      <a:cubicBezTo>
                        <a:pt x="81546" y="19884"/>
                        <a:pt x="81439" y="18741"/>
                        <a:pt x="81177" y="17586"/>
                      </a:cubicBezTo>
                      <a:cubicBezTo>
                        <a:pt x="80963" y="16633"/>
                        <a:pt x="80630" y="15657"/>
                        <a:pt x="80130" y="14645"/>
                      </a:cubicBezTo>
                      <a:cubicBezTo>
                        <a:pt x="79391" y="13097"/>
                        <a:pt x="78367" y="11609"/>
                        <a:pt x="77082" y="10240"/>
                      </a:cubicBezTo>
                      <a:cubicBezTo>
                        <a:pt x="75879" y="8954"/>
                        <a:pt x="74462" y="7787"/>
                        <a:pt x="72855" y="6787"/>
                      </a:cubicBezTo>
                      <a:cubicBezTo>
                        <a:pt x="71319" y="5822"/>
                        <a:pt x="69640" y="5049"/>
                        <a:pt x="67890" y="4501"/>
                      </a:cubicBezTo>
                      <a:cubicBezTo>
                        <a:pt x="66140" y="3953"/>
                        <a:pt x="64354" y="3632"/>
                        <a:pt x="62592" y="3572"/>
                      </a:cubicBezTo>
                      <a:cubicBezTo>
                        <a:pt x="62389" y="3572"/>
                        <a:pt x="62211" y="3560"/>
                        <a:pt x="62020" y="3560"/>
                      </a:cubicBezTo>
                      <a:cubicBezTo>
                        <a:pt x="60413" y="3560"/>
                        <a:pt x="58853" y="3787"/>
                        <a:pt x="57377" y="4227"/>
                      </a:cubicBezTo>
                      <a:cubicBezTo>
                        <a:pt x="56543" y="4489"/>
                        <a:pt x="55722" y="4810"/>
                        <a:pt x="54924" y="5227"/>
                      </a:cubicBezTo>
                      <a:cubicBezTo>
                        <a:pt x="54162" y="5620"/>
                        <a:pt x="53424" y="6108"/>
                        <a:pt x="52662" y="6715"/>
                      </a:cubicBezTo>
                      <a:cubicBezTo>
                        <a:pt x="51721" y="7466"/>
                        <a:pt x="50864" y="8370"/>
                        <a:pt x="50066" y="9406"/>
                      </a:cubicBezTo>
                      <a:cubicBezTo>
                        <a:pt x="49280" y="7537"/>
                        <a:pt x="48137" y="5882"/>
                        <a:pt x="46661" y="4489"/>
                      </a:cubicBezTo>
                      <a:cubicBezTo>
                        <a:pt x="45173" y="3072"/>
                        <a:pt x="43375" y="1965"/>
                        <a:pt x="41339" y="1179"/>
                      </a:cubicBezTo>
                      <a:cubicBezTo>
                        <a:pt x="39386" y="441"/>
                        <a:pt x="37267" y="36"/>
                        <a:pt x="35052" y="0"/>
                      </a:cubicBezTo>
                      <a:close/>
                    </a:path>
                  </a:pathLst>
                </a:custGeom>
                <a:solidFill>
                  <a:schemeClr val="accent1"/>
                </a:solidFill>
                <a:ln w="3810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1;p36">
                  <a:extLst>
                    <a:ext uri="{FF2B5EF4-FFF2-40B4-BE49-F238E27FC236}">
                      <a16:creationId xmlns:a16="http://schemas.microsoft.com/office/drawing/2014/main" id="{4AD012D0-1E7E-A188-2E59-4DDACCC68847}"/>
                    </a:ext>
                  </a:extLst>
                </p:cNvPr>
                <p:cNvSpPr/>
                <p:nvPr/>
              </p:nvSpPr>
              <p:spPr>
                <a:xfrm>
                  <a:off x="2706875" y="1973375"/>
                  <a:ext cx="256900" cy="485425"/>
                </a:xfrm>
                <a:custGeom>
                  <a:avLst/>
                  <a:gdLst/>
                  <a:ahLst/>
                  <a:cxnLst/>
                  <a:rect l="l" t="t" r="r" b="b"/>
                  <a:pathLst>
                    <a:path w="10276" h="19417" extrusionOk="0">
                      <a:moveTo>
                        <a:pt x="7501" y="1045"/>
                      </a:moveTo>
                      <a:cubicBezTo>
                        <a:pt x="7513" y="1057"/>
                        <a:pt x="7513" y="1081"/>
                        <a:pt x="7525" y="1104"/>
                      </a:cubicBezTo>
                      <a:cubicBezTo>
                        <a:pt x="7513" y="1081"/>
                        <a:pt x="7501" y="1069"/>
                        <a:pt x="7501" y="1045"/>
                      </a:cubicBezTo>
                      <a:close/>
                      <a:moveTo>
                        <a:pt x="2167" y="16892"/>
                      </a:moveTo>
                      <a:cubicBezTo>
                        <a:pt x="2132" y="16904"/>
                        <a:pt x="2096" y="16904"/>
                        <a:pt x="2048" y="16916"/>
                      </a:cubicBezTo>
                      <a:cubicBezTo>
                        <a:pt x="2096" y="16916"/>
                        <a:pt x="2132" y="16904"/>
                        <a:pt x="2167" y="16892"/>
                      </a:cubicBezTo>
                      <a:close/>
                      <a:moveTo>
                        <a:pt x="7780" y="0"/>
                      </a:moveTo>
                      <a:cubicBezTo>
                        <a:pt x="7681" y="0"/>
                        <a:pt x="7597" y="27"/>
                        <a:pt x="7525" y="80"/>
                      </a:cubicBezTo>
                      <a:cubicBezTo>
                        <a:pt x="7263" y="283"/>
                        <a:pt x="7251" y="604"/>
                        <a:pt x="7394" y="878"/>
                      </a:cubicBezTo>
                      <a:cubicBezTo>
                        <a:pt x="7454" y="961"/>
                        <a:pt x="7501" y="1069"/>
                        <a:pt x="7549" y="1152"/>
                      </a:cubicBezTo>
                      <a:cubicBezTo>
                        <a:pt x="7978" y="1997"/>
                        <a:pt x="8287" y="2866"/>
                        <a:pt x="8513" y="3759"/>
                      </a:cubicBezTo>
                      <a:cubicBezTo>
                        <a:pt x="8513" y="3736"/>
                        <a:pt x="8502" y="3700"/>
                        <a:pt x="8502" y="3676"/>
                      </a:cubicBezTo>
                      <a:lnTo>
                        <a:pt x="8502" y="3676"/>
                      </a:lnTo>
                      <a:cubicBezTo>
                        <a:pt x="8513" y="3700"/>
                        <a:pt x="8513" y="3748"/>
                        <a:pt x="8525" y="3771"/>
                      </a:cubicBezTo>
                      <a:cubicBezTo>
                        <a:pt x="8525" y="3795"/>
                        <a:pt x="8525" y="3807"/>
                        <a:pt x="8537" y="3819"/>
                      </a:cubicBezTo>
                      <a:lnTo>
                        <a:pt x="8537" y="3795"/>
                      </a:lnTo>
                      <a:cubicBezTo>
                        <a:pt x="8811" y="4962"/>
                        <a:pt x="8918" y="6176"/>
                        <a:pt x="8883" y="7379"/>
                      </a:cubicBezTo>
                      <a:cubicBezTo>
                        <a:pt x="8835" y="8546"/>
                        <a:pt x="8656" y="9689"/>
                        <a:pt x="8335" y="10808"/>
                      </a:cubicBezTo>
                      <a:cubicBezTo>
                        <a:pt x="8049" y="11677"/>
                        <a:pt x="7680" y="12534"/>
                        <a:pt x="7204" y="13320"/>
                      </a:cubicBezTo>
                      <a:cubicBezTo>
                        <a:pt x="6787" y="13963"/>
                        <a:pt x="6311" y="14558"/>
                        <a:pt x="5763" y="15070"/>
                      </a:cubicBezTo>
                      <a:cubicBezTo>
                        <a:pt x="5299" y="15475"/>
                        <a:pt x="4811" y="15832"/>
                        <a:pt x="4275" y="16142"/>
                      </a:cubicBezTo>
                      <a:cubicBezTo>
                        <a:pt x="3632" y="16475"/>
                        <a:pt x="2977" y="16725"/>
                        <a:pt x="2275" y="16904"/>
                      </a:cubicBezTo>
                      <a:cubicBezTo>
                        <a:pt x="1894" y="16999"/>
                        <a:pt x="1489" y="17059"/>
                        <a:pt x="1096" y="17106"/>
                      </a:cubicBezTo>
                      <a:cubicBezTo>
                        <a:pt x="477" y="17202"/>
                        <a:pt x="0" y="17737"/>
                        <a:pt x="72" y="18380"/>
                      </a:cubicBezTo>
                      <a:cubicBezTo>
                        <a:pt x="108" y="18678"/>
                        <a:pt x="250" y="18952"/>
                        <a:pt x="477" y="19154"/>
                      </a:cubicBezTo>
                      <a:cubicBezTo>
                        <a:pt x="727" y="19357"/>
                        <a:pt x="1012" y="19416"/>
                        <a:pt x="1334" y="19416"/>
                      </a:cubicBezTo>
                      <a:cubicBezTo>
                        <a:pt x="2215" y="19392"/>
                        <a:pt x="3108" y="19178"/>
                        <a:pt x="3930" y="18868"/>
                      </a:cubicBezTo>
                      <a:cubicBezTo>
                        <a:pt x="4692" y="18583"/>
                        <a:pt x="5418" y="18154"/>
                        <a:pt x="6061" y="17654"/>
                      </a:cubicBezTo>
                      <a:cubicBezTo>
                        <a:pt x="7323" y="16654"/>
                        <a:pt x="8275" y="15344"/>
                        <a:pt x="8930" y="13880"/>
                      </a:cubicBezTo>
                      <a:cubicBezTo>
                        <a:pt x="9585" y="12439"/>
                        <a:pt x="9966" y="10856"/>
                        <a:pt x="10121" y="9284"/>
                      </a:cubicBezTo>
                      <a:cubicBezTo>
                        <a:pt x="10276" y="7688"/>
                        <a:pt x="10204" y="6057"/>
                        <a:pt x="9883" y="4498"/>
                      </a:cubicBezTo>
                      <a:cubicBezTo>
                        <a:pt x="9585" y="3009"/>
                        <a:pt x="9073" y="1569"/>
                        <a:pt x="8335" y="247"/>
                      </a:cubicBezTo>
                      <a:cubicBezTo>
                        <a:pt x="8240" y="80"/>
                        <a:pt x="8061" y="9"/>
                        <a:pt x="7882" y="9"/>
                      </a:cubicBezTo>
                      <a:cubicBezTo>
                        <a:pt x="7847" y="3"/>
                        <a:pt x="7812" y="0"/>
                        <a:pt x="778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2;p36">
                  <a:extLst>
                    <a:ext uri="{FF2B5EF4-FFF2-40B4-BE49-F238E27FC236}">
                      <a16:creationId xmlns:a16="http://schemas.microsoft.com/office/drawing/2014/main" id="{348F1611-9562-3984-6F05-AC814F091A7D}"/>
                    </a:ext>
                  </a:extLst>
                </p:cNvPr>
                <p:cNvSpPr/>
                <p:nvPr/>
              </p:nvSpPr>
              <p:spPr>
                <a:xfrm>
                  <a:off x="2608950" y="2399825"/>
                  <a:ext cx="59550" cy="58075"/>
                </a:xfrm>
                <a:custGeom>
                  <a:avLst/>
                  <a:gdLst/>
                  <a:ahLst/>
                  <a:cxnLst/>
                  <a:rect l="l" t="t" r="r" b="b"/>
                  <a:pathLst>
                    <a:path w="2382" h="2323" extrusionOk="0">
                      <a:moveTo>
                        <a:pt x="1072" y="1"/>
                      </a:moveTo>
                      <a:cubicBezTo>
                        <a:pt x="786" y="13"/>
                        <a:pt x="477" y="203"/>
                        <a:pt x="298" y="417"/>
                      </a:cubicBezTo>
                      <a:cubicBezTo>
                        <a:pt x="107" y="656"/>
                        <a:pt x="0" y="965"/>
                        <a:pt x="36" y="1275"/>
                      </a:cubicBezTo>
                      <a:cubicBezTo>
                        <a:pt x="60" y="1572"/>
                        <a:pt x="215" y="1858"/>
                        <a:pt x="453" y="2049"/>
                      </a:cubicBezTo>
                      <a:cubicBezTo>
                        <a:pt x="703" y="2263"/>
                        <a:pt x="989" y="2322"/>
                        <a:pt x="1310" y="2322"/>
                      </a:cubicBezTo>
                      <a:cubicBezTo>
                        <a:pt x="1596" y="2322"/>
                        <a:pt x="1905" y="2120"/>
                        <a:pt x="2084" y="1906"/>
                      </a:cubicBezTo>
                      <a:cubicBezTo>
                        <a:pt x="2274" y="1668"/>
                        <a:pt x="2382" y="1346"/>
                        <a:pt x="2358" y="1037"/>
                      </a:cubicBezTo>
                      <a:cubicBezTo>
                        <a:pt x="2322" y="739"/>
                        <a:pt x="2167" y="453"/>
                        <a:pt x="1941" y="263"/>
                      </a:cubicBezTo>
                      <a:cubicBezTo>
                        <a:pt x="1679" y="60"/>
                        <a:pt x="1405" y="1"/>
                        <a:pt x="1072"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3;p36">
                  <a:extLst>
                    <a:ext uri="{FF2B5EF4-FFF2-40B4-BE49-F238E27FC236}">
                      <a16:creationId xmlns:a16="http://schemas.microsoft.com/office/drawing/2014/main" id="{F5DC17CB-F78D-B424-B442-A7EFDF47913B}"/>
                    </a:ext>
                  </a:extLst>
                </p:cNvPr>
                <p:cNvSpPr/>
                <p:nvPr/>
              </p:nvSpPr>
              <p:spPr>
                <a:xfrm>
                  <a:off x="1211150" y="1296925"/>
                  <a:ext cx="420325" cy="406525"/>
                </a:xfrm>
                <a:custGeom>
                  <a:avLst/>
                  <a:gdLst/>
                  <a:ahLst/>
                  <a:cxnLst/>
                  <a:rect l="l" t="t" r="r" b="b"/>
                  <a:pathLst>
                    <a:path w="16813" h="16261" extrusionOk="0">
                      <a:moveTo>
                        <a:pt x="1608" y="12744"/>
                      </a:moveTo>
                      <a:cubicBezTo>
                        <a:pt x="1603" y="12762"/>
                        <a:pt x="1597" y="12781"/>
                        <a:pt x="1592" y="12800"/>
                      </a:cubicBezTo>
                      <a:lnTo>
                        <a:pt x="1592" y="12800"/>
                      </a:lnTo>
                      <a:cubicBezTo>
                        <a:pt x="1598" y="12783"/>
                        <a:pt x="1604" y="12765"/>
                        <a:pt x="1608" y="12744"/>
                      </a:cubicBezTo>
                      <a:close/>
                      <a:moveTo>
                        <a:pt x="13485" y="0"/>
                      </a:moveTo>
                      <a:cubicBezTo>
                        <a:pt x="13230" y="0"/>
                        <a:pt x="12972" y="28"/>
                        <a:pt x="12705" y="64"/>
                      </a:cubicBezTo>
                      <a:cubicBezTo>
                        <a:pt x="11692" y="195"/>
                        <a:pt x="10680" y="492"/>
                        <a:pt x="9728" y="873"/>
                      </a:cubicBezTo>
                      <a:cubicBezTo>
                        <a:pt x="8775" y="1278"/>
                        <a:pt x="7871" y="1790"/>
                        <a:pt x="7025" y="2385"/>
                      </a:cubicBezTo>
                      <a:cubicBezTo>
                        <a:pt x="6156" y="2981"/>
                        <a:pt x="5382" y="3659"/>
                        <a:pt x="4656" y="4409"/>
                      </a:cubicBezTo>
                      <a:cubicBezTo>
                        <a:pt x="3953" y="5124"/>
                        <a:pt x="3346" y="5898"/>
                        <a:pt x="2799" y="6731"/>
                      </a:cubicBezTo>
                      <a:cubicBezTo>
                        <a:pt x="2513" y="7160"/>
                        <a:pt x="2251" y="7600"/>
                        <a:pt x="1989" y="8053"/>
                      </a:cubicBezTo>
                      <a:cubicBezTo>
                        <a:pt x="1739" y="8493"/>
                        <a:pt x="1536" y="8970"/>
                        <a:pt x="1334" y="9446"/>
                      </a:cubicBezTo>
                      <a:cubicBezTo>
                        <a:pt x="560" y="11267"/>
                        <a:pt x="120" y="13184"/>
                        <a:pt x="12" y="15149"/>
                      </a:cubicBezTo>
                      <a:cubicBezTo>
                        <a:pt x="1" y="15304"/>
                        <a:pt x="1" y="15446"/>
                        <a:pt x="1" y="15613"/>
                      </a:cubicBezTo>
                      <a:cubicBezTo>
                        <a:pt x="1" y="15756"/>
                        <a:pt x="1" y="15899"/>
                        <a:pt x="108" y="16030"/>
                      </a:cubicBezTo>
                      <a:cubicBezTo>
                        <a:pt x="191" y="16149"/>
                        <a:pt x="310" y="16220"/>
                        <a:pt x="465" y="16256"/>
                      </a:cubicBezTo>
                      <a:cubicBezTo>
                        <a:pt x="485" y="16259"/>
                        <a:pt x="506" y="16260"/>
                        <a:pt x="527" y="16260"/>
                      </a:cubicBezTo>
                      <a:cubicBezTo>
                        <a:pt x="780" y="16260"/>
                        <a:pt x="1084" y="16067"/>
                        <a:pt x="1084" y="15792"/>
                      </a:cubicBezTo>
                      <a:cubicBezTo>
                        <a:pt x="1119" y="14764"/>
                        <a:pt x="1315" y="13770"/>
                        <a:pt x="1592" y="12800"/>
                      </a:cubicBezTo>
                      <a:lnTo>
                        <a:pt x="1592" y="12800"/>
                      </a:lnTo>
                      <a:cubicBezTo>
                        <a:pt x="1584" y="12820"/>
                        <a:pt x="1576" y="12838"/>
                        <a:pt x="1569" y="12857"/>
                      </a:cubicBezTo>
                      <a:lnTo>
                        <a:pt x="1569" y="12857"/>
                      </a:lnTo>
                      <a:cubicBezTo>
                        <a:pt x="1902" y="11784"/>
                        <a:pt x="2363" y="10723"/>
                        <a:pt x="2941" y="9743"/>
                      </a:cubicBezTo>
                      <a:cubicBezTo>
                        <a:pt x="3346" y="9112"/>
                        <a:pt x="3763" y="8481"/>
                        <a:pt x="4227" y="7886"/>
                      </a:cubicBezTo>
                      <a:cubicBezTo>
                        <a:pt x="4715" y="7243"/>
                        <a:pt x="5287" y="6648"/>
                        <a:pt x="5847" y="6088"/>
                      </a:cubicBezTo>
                      <a:cubicBezTo>
                        <a:pt x="6775" y="5219"/>
                        <a:pt x="7787" y="4469"/>
                        <a:pt x="8883" y="3850"/>
                      </a:cubicBezTo>
                      <a:cubicBezTo>
                        <a:pt x="9776" y="3397"/>
                        <a:pt x="10728" y="3040"/>
                        <a:pt x="11692" y="2778"/>
                      </a:cubicBezTo>
                      <a:cubicBezTo>
                        <a:pt x="12335" y="2647"/>
                        <a:pt x="12990" y="2540"/>
                        <a:pt x="13633" y="2504"/>
                      </a:cubicBezTo>
                      <a:cubicBezTo>
                        <a:pt x="13912" y="2482"/>
                        <a:pt x="14201" y="2473"/>
                        <a:pt x="14491" y="2473"/>
                      </a:cubicBezTo>
                      <a:cubicBezTo>
                        <a:pt x="14658" y="2473"/>
                        <a:pt x="14825" y="2476"/>
                        <a:pt x="14991" y="2481"/>
                      </a:cubicBezTo>
                      <a:lnTo>
                        <a:pt x="15741" y="2481"/>
                      </a:lnTo>
                      <a:cubicBezTo>
                        <a:pt x="15955" y="2469"/>
                        <a:pt x="16134" y="2397"/>
                        <a:pt x="16312" y="2278"/>
                      </a:cubicBezTo>
                      <a:cubicBezTo>
                        <a:pt x="16550" y="2100"/>
                        <a:pt x="16729" y="1826"/>
                        <a:pt x="16776" y="1528"/>
                      </a:cubicBezTo>
                      <a:cubicBezTo>
                        <a:pt x="16812" y="1230"/>
                        <a:pt x="16741" y="921"/>
                        <a:pt x="16562" y="683"/>
                      </a:cubicBezTo>
                      <a:cubicBezTo>
                        <a:pt x="16491" y="611"/>
                        <a:pt x="16419" y="540"/>
                        <a:pt x="16360" y="457"/>
                      </a:cubicBezTo>
                      <a:cubicBezTo>
                        <a:pt x="16193" y="337"/>
                        <a:pt x="16014" y="254"/>
                        <a:pt x="15824" y="218"/>
                      </a:cubicBezTo>
                      <a:cubicBezTo>
                        <a:pt x="15300" y="76"/>
                        <a:pt x="14752" y="64"/>
                        <a:pt x="14217" y="40"/>
                      </a:cubicBezTo>
                      <a:lnTo>
                        <a:pt x="13978" y="40"/>
                      </a:lnTo>
                      <a:cubicBezTo>
                        <a:pt x="13814" y="12"/>
                        <a:pt x="13650" y="0"/>
                        <a:pt x="13485"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4;p36">
                  <a:extLst>
                    <a:ext uri="{FF2B5EF4-FFF2-40B4-BE49-F238E27FC236}">
                      <a16:creationId xmlns:a16="http://schemas.microsoft.com/office/drawing/2014/main" id="{C40FA04C-2D35-6CAE-9E5C-17EE20D6F7B0}"/>
                    </a:ext>
                  </a:extLst>
                </p:cNvPr>
                <p:cNvSpPr/>
                <p:nvPr/>
              </p:nvSpPr>
              <p:spPr>
                <a:xfrm>
                  <a:off x="1659725" y="1306850"/>
                  <a:ext cx="58950" cy="57750"/>
                </a:xfrm>
                <a:custGeom>
                  <a:avLst/>
                  <a:gdLst/>
                  <a:ahLst/>
                  <a:cxnLst/>
                  <a:rect l="l" t="t" r="r" b="b"/>
                  <a:pathLst>
                    <a:path w="2358" h="2310" extrusionOk="0">
                      <a:moveTo>
                        <a:pt x="1060" y="0"/>
                      </a:moveTo>
                      <a:cubicBezTo>
                        <a:pt x="762" y="24"/>
                        <a:pt x="453" y="226"/>
                        <a:pt x="274" y="452"/>
                      </a:cubicBezTo>
                      <a:cubicBezTo>
                        <a:pt x="96" y="691"/>
                        <a:pt x="0" y="988"/>
                        <a:pt x="36" y="1286"/>
                      </a:cubicBezTo>
                      <a:cubicBezTo>
                        <a:pt x="60" y="1595"/>
                        <a:pt x="226" y="1881"/>
                        <a:pt x="465" y="2072"/>
                      </a:cubicBezTo>
                      <a:cubicBezTo>
                        <a:pt x="715" y="2286"/>
                        <a:pt x="988" y="2310"/>
                        <a:pt x="1298" y="2310"/>
                      </a:cubicBezTo>
                      <a:cubicBezTo>
                        <a:pt x="1596" y="2310"/>
                        <a:pt x="1905" y="2107"/>
                        <a:pt x="2084" y="1881"/>
                      </a:cubicBezTo>
                      <a:cubicBezTo>
                        <a:pt x="2262" y="1643"/>
                        <a:pt x="2358" y="1345"/>
                        <a:pt x="2322" y="1048"/>
                      </a:cubicBezTo>
                      <a:cubicBezTo>
                        <a:pt x="2298" y="738"/>
                        <a:pt x="2131" y="452"/>
                        <a:pt x="1893" y="262"/>
                      </a:cubicBezTo>
                      <a:cubicBezTo>
                        <a:pt x="1643" y="48"/>
                        <a:pt x="1369" y="0"/>
                        <a:pt x="106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5;p36">
                  <a:extLst>
                    <a:ext uri="{FF2B5EF4-FFF2-40B4-BE49-F238E27FC236}">
                      <a16:creationId xmlns:a16="http://schemas.microsoft.com/office/drawing/2014/main" id="{EF48767C-F99B-EC51-5615-225E0EE5D7F6}"/>
                    </a:ext>
                  </a:extLst>
                </p:cNvPr>
                <p:cNvSpPr/>
                <p:nvPr/>
              </p:nvSpPr>
              <p:spPr>
                <a:xfrm>
                  <a:off x="1368900" y="2168250"/>
                  <a:ext cx="110175" cy="53000"/>
                </a:xfrm>
                <a:custGeom>
                  <a:avLst/>
                  <a:gdLst/>
                  <a:ahLst/>
                  <a:cxnLst/>
                  <a:rect l="l" t="t" r="r" b="b"/>
                  <a:pathLst>
                    <a:path w="4407" h="2120" extrusionOk="0">
                      <a:moveTo>
                        <a:pt x="2204" y="1"/>
                      </a:moveTo>
                      <a:cubicBezTo>
                        <a:pt x="989" y="1"/>
                        <a:pt x="1" y="477"/>
                        <a:pt x="1" y="1060"/>
                      </a:cubicBezTo>
                      <a:cubicBezTo>
                        <a:pt x="1" y="1644"/>
                        <a:pt x="977" y="2120"/>
                        <a:pt x="2204" y="2120"/>
                      </a:cubicBezTo>
                      <a:cubicBezTo>
                        <a:pt x="3406" y="2120"/>
                        <a:pt x="4406" y="1644"/>
                        <a:pt x="4406" y="1060"/>
                      </a:cubicBezTo>
                      <a:cubicBezTo>
                        <a:pt x="4406" y="477"/>
                        <a:pt x="3418" y="1"/>
                        <a:pt x="2204"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716;p36">
                <a:extLst>
                  <a:ext uri="{FF2B5EF4-FFF2-40B4-BE49-F238E27FC236}">
                    <a16:creationId xmlns:a16="http://schemas.microsoft.com/office/drawing/2014/main" id="{3F9F9413-6CA7-F16D-8D51-E93DBE8F0967}"/>
                  </a:ext>
                </a:extLst>
              </p:cNvPr>
              <p:cNvSpPr/>
              <p:nvPr/>
            </p:nvSpPr>
            <p:spPr>
              <a:xfrm rot="-5400000" flipH="1">
                <a:off x="8214909" y="4409359"/>
                <a:ext cx="340148" cy="280592"/>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7;p36">
                <a:extLst>
                  <a:ext uri="{FF2B5EF4-FFF2-40B4-BE49-F238E27FC236}">
                    <a16:creationId xmlns:a16="http://schemas.microsoft.com/office/drawing/2014/main" id="{BBDAA480-4995-2DF3-2E0A-A9CAEA7DD237}"/>
                  </a:ext>
                </a:extLst>
              </p:cNvPr>
              <p:cNvSpPr/>
              <p:nvPr/>
            </p:nvSpPr>
            <p:spPr>
              <a:xfrm rot="-5400000" flipH="1">
                <a:off x="8241735" y="4115449"/>
                <a:ext cx="202801" cy="167306"/>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503;p31">
            <a:extLst>
              <a:ext uri="{FF2B5EF4-FFF2-40B4-BE49-F238E27FC236}">
                <a16:creationId xmlns:a16="http://schemas.microsoft.com/office/drawing/2014/main" id="{862CA070-1152-7BF5-D3EF-4D63C3B8365C}"/>
              </a:ext>
            </a:extLst>
          </p:cNvPr>
          <p:cNvSpPr txBox="1">
            <a:spLocks noGrp="1"/>
          </p:cNvSpPr>
          <p:nvPr>
            <p:ph type="subTitle" idx="1"/>
          </p:nvPr>
        </p:nvSpPr>
        <p:spPr>
          <a:xfrm>
            <a:off x="84252" y="215661"/>
            <a:ext cx="3607854"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V4. std::</a:t>
            </a:r>
            <a:r>
              <a:rPr lang="en-US" dirty="0" err="1"/>
              <a:t>unordered_map</a:t>
            </a:r>
            <a:r>
              <a:rPr lang="en-US" dirty="0"/>
              <a:t> / map -2</a:t>
            </a:r>
            <a:endParaRPr dirty="0"/>
          </a:p>
        </p:txBody>
      </p:sp>
      <p:sp>
        <p:nvSpPr>
          <p:cNvPr id="18" name="文字方塊 17">
            <a:hlinkClick r:id="rId4"/>
            <a:extLst>
              <a:ext uri="{FF2B5EF4-FFF2-40B4-BE49-F238E27FC236}">
                <a16:creationId xmlns:a16="http://schemas.microsoft.com/office/drawing/2014/main" id="{FDBABE58-5DA2-5DA1-9ADB-D85BA0C94E8D}"/>
              </a:ext>
            </a:extLst>
          </p:cNvPr>
          <p:cNvSpPr txBox="1"/>
          <p:nvPr/>
        </p:nvSpPr>
        <p:spPr>
          <a:xfrm>
            <a:off x="1908595" y="4064725"/>
            <a:ext cx="5326810" cy="738664"/>
          </a:xfrm>
          <a:prstGeom prst="rect">
            <a:avLst/>
          </a:prstGeom>
          <a:noFill/>
        </p:spPr>
        <p:txBody>
          <a:bodyPr wrap="square">
            <a:spAutoFit/>
          </a:bodyPr>
          <a:lstStyle/>
          <a:p>
            <a:r>
              <a:rPr lang="en-US" altLang="zh-TW" dirty="0">
                <a:solidFill>
                  <a:schemeClr val="accent4"/>
                </a:solidFill>
                <a:hlinkClick r:id="rId4">
                  <a:extLst>
                    <a:ext uri="{A12FA001-AC4F-418D-AE19-62706E023703}">
                      <ahyp:hlinkClr xmlns:ahyp="http://schemas.microsoft.com/office/drawing/2018/hyperlinkcolor" val="tx"/>
                    </a:ext>
                  </a:extLst>
                </a:hlinkClick>
              </a:rPr>
              <a:t>https://en.cppreference.com/w/cpp/container/unordered_map</a:t>
            </a:r>
            <a:endParaRPr lang="en-US" altLang="zh-TW" dirty="0">
              <a:solidFill>
                <a:schemeClr val="accent4"/>
              </a:solidFill>
            </a:endParaRPr>
          </a:p>
          <a:p>
            <a:r>
              <a:rPr lang="en-US" altLang="zh-TW" dirty="0">
                <a:solidFill>
                  <a:schemeClr val="accent4"/>
                </a:solidFill>
                <a:hlinkClick r:id="rId5">
                  <a:extLst>
                    <a:ext uri="{A12FA001-AC4F-418D-AE19-62706E023703}">
                      <ahyp:hlinkClr xmlns:ahyp="http://schemas.microsoft.com/office/drawing/2018/hyperlinkcolor" val="tx"/>
                    </a:ext>
                  </a:extLst>
                </a:hlinkClick>
              </a:rPr>
              <a:t>https://en.cppreference.com/w/cpp/container/map</a:t>
            </a:r>
            <a:endParaRPr lang="en-US" altLang="zh-TW" dirty="0">
              <a:solidFill>
                <a:schemeClr val="accent4"/>
              </a:solidFill>
            </a:endParaRPr>
          </a:p>
          <a:p>
            <a:endParaRPr lang="zh-TW" altLang="en-US" dirty="0">
              <a:solidFill>
                <a:schemeClr val="accent4"/>
              </a:solidFill>
            </a:endParaRPr>
          </a:p>
        </p:txBody>
      </p:sp>
      <p:sp>
        <p:nvSpPr>
          <p:cNvPr id="24" name="Google Shape;503;p31">
            <a:extLst>
              <a:ext uri="{FF2B5EF4-FFF2-40B4-BE49-F238E27FC236}">
                <a16:creationId xmlns:a16="http://schemas.microsoft.com/office/drawing/2014/main" id="{61DF3A58-59F5-5EC2-86F0-9A11509389D8}"/>
              </a:ext>
            </a:extLst>
          </p:cNvPr>
          <p:cNvSpPr txBox="1">
            <a:spLocks/>
          </p:cNvSpPr>
          <p:nvPr/>
        </p:nvSpPr>
        <p:spPr>
          <a:xfrm>
            <a:off x="4800137" y="555085"/>
            <a:ext cx="2811876" cy="35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1200" dirty="0">
                <a:solidFill>
                  <a:schemeClr val="accent3"/>
                </a:solidFill>
              </a:rPr>
              <a:t>like dictionary in Python??? {key, value}</a:t>
            </a:r>
          </a:p>
        </p:txBody>
      </p:sp>
      <p:pic>
        <p:nvPicPr>
          <p:cNvPr id="16" name="圖片 15">
            <a:extLst>
              <a:ext uri="{FF2B5EF4-FFF2-40B4-BE49-F238E27FC236}">
                <a16:creationId xmlns:a16="http://schemas.microsoft.com/office/drawing/2014/main" id="{F78924E5-126A-F3B9-0298-B2B52176AC29}"/>
              </a:ext>
            </a:extLst>
          </p:cNvPr>
          <p:cNvPicPr>
            <a:picLocks noChangeAspect="1"/>
          </p:cNvPicPr>
          <p:nvPr/>
        </p:nvPicPr>
        <p:blipFill>
          <a:blip r:embed="rId6"/>
          <a:stretch>
            <a:fillRect/>
          </a:stretch>
        </p:blipFill>
        <p:spPr>
          <a:xfrm>
            <a:off x="1760312" y="1199073"/>
            <a:ext cx="5032995" cy="2367257"/>
          </a:xfrm>
          <a:prstGeom prst="rect">
            <a:avLst/>
          </a:prstGeom>
        </p:spPr>
      </p:pic>
    </p:spTree>
    <p:extLst>
      <p:ext uri="{BB962C8B-B14F-4D97-AF65-F5344CB8AC3E}">
        <p14:creationId xmlns:p14="http://schemas.microsoft.com/office/powerpoint/2010/main" val="275294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1"/>
        <p:cNvGrpSpPr/>
        <p:nvPr/>
      </p:nvGrpSpPr>
      <p:grpSpPr>
        <a:xfrm>
          <a:off x="0" y="0"/>
          <a:ext cx="0" cy="0"/>
          <a:chOff x="0" y="0"/>
          <a:chExt cx="0" cy="0"/>
        </a:xfrm>
      </p:grpSpPr>
      <p:grpSp>
        <p:nvGrpSpPr>
          <p:cNvPr id="2" name="Google Shape;705;p36">
            <a:extLst>
              <a:ext uri="{FF2B5EF4-FFF2-40B4-BE49-F238E27FC236}">
                <a16:creationId xmlns:a16="http://schemas.microsoft.com/office/drawing/2014/main" id="{96355087-CDE7-6C65-5A9B-D54AE030398A}"/>
              </a:ext>
            </a:extLst>
          </p:cNvPr>
          <p:cNvGrpSpPr/>
          <p:nvPr/>
        </p:nvGrpSpPr>
        <p:grpSpPr>
          <a:xfrm>
            <a:off x="7226130" y="1587260"/>
            <a:ext cx="2375069" cy="3677009"/>
            <a:chOff x="7244944" y="1213473"/>
            <a:chExt cx="2489545" cy="3850422"/>
          </a:xfrm>
        </p:grpSpPr>
        <p:sp>
          <p:nvSpPr>
            <p:cNvPr id="3" name="Google Shape;706;p36">
              <a:extLst>
                <a:ext uri="{FF2B5EF4-FFF2-40B4-BE49-F238E27FC236}">
                  <a16:creationId xmlns:a16="http://schemas.microsoft.com/office/drawing/2014/main" id="{92ED0DAF-8AC0-374C-A5D6-610B4B25DC5E}"/>
                </a:ext>
              </a:extLst>
            </p:cNvPr>
            <p:cNvSpPr/>
            <p:nvPr/>
          </p:nvSpPr>
          <p:spPr>
            <a:xfrm>
              <a:off x="7882151" y="4838150"/>
              <a:ext cx="1195608" cy="225746"/>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707;p36">
              <a:extLst>
                <a:ext uri="{FF2B5EF4-FFF2-40B4-BE49-F238E27FC236}">
                  <a16:creationId xmlns:a16="http://schemas.microsoft.com/office/drawing/2014/main" id="{A03AEDF3-6014-3092-14C0-73FF4BA44E53}"/>
                </a:ext>
              </a:extLst>
            </p:cNvPr>
            <p:cNvGrpSpPr/>
            <p:nvPr/>
          </p:nvGrpSpPr>
          <p:grpSpPr>
            <a:xfrm>
              <a:off x="7244944" y="1213473"/>
              <a:ext cx="2489545" cy="3745815"/>
              <a:chOff x="7244944" y="1213473"/>
              <a:chExt cx="2489545" cy="3745815"/>
            </a:xfrm>
          </p:grpSpPr>
          <p:sp>
            <p:nvSpPr>
              <p:cNvPr id="5" name="Google Shape;708;p36">
                <a:extLst>
                  <a:ext uri="{FF2B5EF4-FFF2-40B4-BE49-F238E27FC236}">
                    <a16:creationId xmlns:a16="http://schemas.microsoft.com/office/drawing/2014/main" id="{CD7FA8C1-A807-FF3D-C758-D7E0BEF47995}"/>
                  </a:ext>
                </a:extLst>
              </p:cNvPr>
              <p:cNvSpPr/>
              <p:nvPr/>
            </p:nvSpPr>
            <p:spPr>
              <a:xfrm flipH="1">
                <a:off x="8095359" y="2480389"/>
                <a:ext cx="788700" cy="2478900"/>
              </a:xfrm>
              <a:prstGeom prst="trapezoid">
                <a:avLst>
                  <a:gd name="adj" fmla="val 25000"/>
                </a:avLst>
              </a:prstGeom>
              <a:solidFill>
                <a:srgbClr val="A23F1C"/>
              </a:solidFill>
              <a:ln w="38100" cap="flat" cmpd="sng">
                <a:solidFill>
                  <a:srgbClr val="6D2A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709;p36">
                <a:extLst>
                  <a:ext uri="{FF2B5EF4-FFF2-40B4-BE49-F238E27FC236}">
                    <a16:creationId xmlns:a16="http://schemas.microsoft.com/office/drawing/2014/main" id="{6B514D71-C9A8-6D39-20EA-EA2658B6E7B6}"/>
                  </a:ext>
                </a:extLst>
              </p:cNvPr>
              <p:cNvGrpSpPr/>
              <p:nvPr/>
            </p:nvGrpSpPr>
            <p:grpSpPr>
              <a:xfrm flipH="1">
                <a:off x="7244944" y="1213473"/>
                <a:ext cx="2489545" cy="1747068"/>
                <a:chOff x="668525" y="1207425"/>
                <a:chExt cx="2352400" cy="1650825"/>
              </a:xfrm>
            </p:grpSpPr>
            <p:sp>
              <p:nvSpPr>
                <p:cNvPr id="9" name="Google Shape;710;p36">
                  <a:extLst>
                    <a:ext uri="{FF2B5EF4-FFF2-40B4-BE49-F238E27FC236}">
                      <a16:creationId xmlns:a16="http://schemas.microsoft.com/office/drawing/2014/main" id="{4257BC26-004A-3770-65B8-AE9AD2BB76E7}"/>
                    </a:ext>
                  </a:extLst>
                </p:cNvPr>
                <p:cNvSpPr/>
                <p:nvPr/>
              </p:nvSpPr>
              <p:spPr>
                <a:xfrm>
                  <a:off x="668525" y="1207425"/>
                  <a:ext cx="2352400" cy="1650825"/>
                </a:xfrm>
                <a:custGeom>
                  <a:avLst/>
                  <a:gdLst/>
                  <a:ahLst/>
                  <a:cxnLst/>
                  <a:rect l="l" t="t" r="r" b="b"/>
                  <a:pathLst>
                    <a:path w="94096" h="66033" extrusionOk="0">
                      <a:moveTo>
                        <a:pt x="35052" y="0"/>
                      </a:moveTo>
                      <a:cubicBezTo>
                        <a:pt x="35005" y="36"/>
                        <a:pt x="34886" y="36"/>
                        <a:pt x="34767" y="36"/>
                      </a:cubicBezTo>
                      <a:cubicBezTo>
                        <a:pt x="32743" y="36"/>
                        <a:pt x="30719" y="346"/>
                        <a:pt x="28778" y="965"/>
                      </a:cubicBezTo>
                      <a:cubicBezTo>
                        <a:pt x="26742" y="1596"/>
                        <a:pt x="24765" y="2548"/>
                        <a:pt x="22908" y="3798"/>
                      </a:cubicBezTo>
                      <a:cubicBezTo>
                        <a:pt x="21063" y="5037"/>
                        <a:pt x="19408" y="6513"/>
                        <a:pt x="18015" y="8168"/>
                      </a:cubicBezTo>
                      <a:cubicBezTo>
                        <a:pt x="16574" y="9859"/>
                        <a:pt x="15443" y="11704"/>
                        <a:pt x="14633" y="13645"/>
                      </a:cubicBezTo>
                      <a:cubicBezTo>
                        <a:pt x="13812" y="15621"/>
                        <a:pt x="13383" y="17753"/>
                        <a:pt x="13383" y="19788"/>
                      </a:cubicBezTo>
                      <a:cubicBezTo>
                        <a:pt x="13383" y="20872"/>
                        <a:pt x="13502" y="21979"/>
                        <a:pt x="13740" y="23063"/>
                      </a:cubicBezTo>
                      <a:cubicBezTo>
                        <a:pt x="13919" y="23837"/>
                        <a:pt x="14157" y="24622"/>
                        <a:pt x="14467" y="25396"/>
                      </a:cubicBezTo>
                      <a:cubicBezTo>
                        <a:pt x="13871" y="25230"/>
                        <a:pt x="13216" y="25146"/>
                        <a:pt x="12562" y="25099"/>
                      </a:cubicBezTo>
                      <a:cubicBezTo>
                        <a:pt x="12323" y="25087"/>
                        <a:pt x="12085" y="25075"/>
                        <a:pt x="11871" y="25075"/>
                      </a:cubicBezTo>
                      <a:cubicBezTo>
                        <a:pt x="11299" y="25075"/>
                        <a:pt x="10704" y="25111"/>
                        <a:pt x="10097" y="25218"/>
                      </a:cubicBezTo>
                      <a:cubicBezTo>
                        <a:pt x="8621" y="25456"/>
                        <a:pt x="7168" y="26051"/>
                        <a:pt x="5882" y="26944"/>
                      </a:cubicBezTo>
                      <a:cubicBezTo>
                        <a:pt x="3489" y="28611"/>
                        <a:pt x="1655" y="31326"/>
                        <a:pt x="691" y="34564"/>
                      </a:cubicBezTo>
                      <a:cubicBezTo>
                        <a:pt x="227" y="36112"/>
                        <a:pt x="0" y="37731"/>
                        <a:pt x="0" y="39362"/>
                      </a:cubicBezTo>
                      <a:cubicBezTo>
                        <a:pt x="0" y="41005"/>
                        <a:pt x="274" y="42613"/>
                        <a:pt x="774" y="44101"/>
                      </a:cubicBezTo>
                      <a:cubicBezTo>
                        <a:pt x="1048" y="44875"/>
                        <a:pt x="1370" y="45625"/>
                        <a:pt x="1763" y="46304"/>
                      </a:cubicBezTo>
                      <a:cubicBezTo>
                        <a:pt x="2144" y="47018"/>
                        <a:pt x="2656" y="47720"/>
                        <a:pt x="3239" y="48411"/>
                      </a:cubicBezTo>
                      <a:cubicBezTo>
                        <a:pt x="3989" y="49280"/>
                        <a:pt x="4906" y="50078"/>
                        <a:pt x="5918" y="50745"/>
                      </a:cubicBezTo>
                      <a:cubicBezTo>
                        <a:pt x="6835" y="51352"/>
                        <a:pt x="7882" y="51864"/>
                        <a:pt x="9037" y="52245"/>
                      </a:cubicBezTo>
                      <a:cubicBezTo>
                        <a:pt x="10287" y="52673"/>
                        <a:pt x="11669" y="52935"/>
                        <a:pt x="13157" y="53019"/>
                      </a:cubicBezTo>
                      <a:cubicBezTo>
                        <a:pt x="13633" y="54959"/>
                        <a:pt x="14550" y="56829"/>
                        <a:pt x="15776" y="58424"/>
                      </a:cubicBezTo>
                      <a:cubicBezTo>
                        <a:pt x="17086" y="60103"/>
                        <a:pt x="18753" y="61520"/>
                        <a:pt x="20741" y="62651"/>
                      </a:cubicBezTo>
                      <a:cubicBezTo>
                        <a:pt x="21658" y="63187"/>
                        <a:pt x="22658" y="63627"/>
                        <a:pt x="23789" y="64032"/>
                      </a:cubicBezTo>
                      <a:cubicBezTo>
                        <a:pt x="24956" y="64449"/>
                        <a:pt x="26170" y="64746"/>
                        <a:pt x="27373" y="64901"/>
                      </a:cubicBezTo>
                      <a:cubicBezTo>
                        <a:pt x="28063" y="64985"/>
                        <a:pt x="28742" y="65032"/>
                        <a:pt x="29433" y="65032"/>
                      </a:cubicBezTo>
                      <a:cubicBezTo>
                        <a:pt x="29933" y="65032"/>
                        <a:pt x="30469" y="64996"/>
                        <a:pt x="30992" y="64961"/>
                      </a:cubicBezTo>
                      <a:cubicBezTo>
                        <a:pt x="32147" y="64842"/>
                        <a:pt x="33314" y="64604"/>
                        <a:pt x="34457" y="64223"/>
                      </a:cubicBezTo>
                      <a:cubicBezTo>
                        <a:pt x="36362" y="63603"/>
                        <a:pt x="38184" y="62627"/>
                        <a:pt x="39863" y="61329"/>
                      </a:cubicBezTo>
                      <a:cubicBezTo>
                        <a:pt x="40684" y="60698"/>
                        <a:pt x="41470" y="59972"/>
                        <a:pt x="42232" y="59162"/>
                      </a:cubicBezTo>
                      <a:cubicBezTo>
                        <a:pt x="42792" y="58567"/>
                        <a:pt x="43375" y="57936"/>
                        <a:pt x="43839" y="57234"/>
                      </a:cubicBezTo>
                      <a:cubicBezTo>
                        <a:pt x="44827" y="58841"/>
                        <a:pt x="46078" y="60282"/>
                        <a:pt x="47566" y="61520"/>
                      </a:cubicBezTo>
                      <a:cubicBezTo>
                        <a:pt x="49114" y="62794"/>
                        <a:pt x="50923" y="63842"/>
                        <a:pt x="52900" y="64604"/>
                      </a:cubicBezTo>
                      <a:cubicBezTo>
                        <a:pt x="55353" y="65532"/>
                        <a:pt x="58008" y="66032"/>
                        <a:pt x="60758" y="66032"/>
                      </a:cubicBezTo>
                      <a:cubicBezTo>
                        <a:pt x="62270" y="66032"/>
                        <a:pt x="63794" y="65877"/>
                        <a:pt x="65294" y="65580"/>
                      </a:cubicBezTo>
                      <a:cubicBezTo>
                        <a:pt x="66318" y="65377"/>
                        <a:pt x="67366" y="65104"/>
                        <a:pt x="68402" y="64746"/>
                      </a:cubicBezTo>
                      <a:cubicBezTo>
                        <a:pt x="68985" y="64556"/>
                        <a:pt x="69497" y="64342"/>
                        <a:pt x="69973" y="64139"/>
                      </a:cubicBezTo>
                      <a:cubicBezTo>
                        <a:pt x="70474" y="63913"/>
                        <a:pt x="70986" y="63663"/>
                        <a:pt x="71545" y="63353"/>
                      </a:cubicBezTo>
                      <a:cubicBezTo>
                        <a:pt x="73450" y="62282"/>
                        <a:pt x="75188" y="60794"/>
                        <a:pt x="76736" y="58924"/>
                      </a:cubicBezTo>
                      <a:cubicBezTo>
                        <a:pt x="78129" y="57257"/>
                        <a:pt x="79320" y="55269"/>
                        <a:pt x="80284" y="53031"/>
                      </a:cubicBezTo>
                      <a:cubicBezTo>
                        <a:pt x="80546" y="53066"/>
                        <a:pt x="80832" y="53066"/>
                        <a:pt x="81165" y="53066"/>
                      </a:cubicBezTo>
                      <a:cubicBezTo>
                        <a:pt x="82142" y="53066"/>
                        <a:pt x="83106" y="52959"/>
                        <a:pt x="84035" y="52769"/>
                      </a:cubicBezTo>
                      <a:cubicBezTo>
                        <a:pt x="85261" y="52495"/>
                        <a:pt x="86452" y="52042"/>
                        <a:pt x="87595" y="51388"/>
                      </a:cubicBezTo>
                      <a:cubicBezTo>
                        <a:pt x="89095" y="50518"/>
                        <a:pt x="90428" y="49316"/>
                        <a:pt x="91464" y="47887"/>
                      </a:cubicBezTo>
                      <a:cubicBezTo>
                        <a:pt x="93131" y="45577"/>
                        <a:pt x="94060" y="42577"/>
                        <a:pt x="94084" y="39398"/>
                      </a:cubicBezTo>
                      <a:cubicBezTo>
                        <a:pt x="94096" y="37898"/>
                        <a:pt x="93893" y="36410"/>
                        <a:pt x="93512" y="34969"/>
                      </a:cubicBezTo>
                      <a:cubicBezTo>
                        <a:pt x="93131" y="33528"/>
                        <a:pt x="92572" y="32183"/>
                        <a:pt x="91845" y="30980"/>
                      </a:cubicBezTo>
                      <a:cubicBezTo>
                        <a:pt x="91107" y="29742"/>
                        <a:pt x="90178" y="28671"/>
                        <a:pt x="89119" y="27825"/>
                      </a:cubicBezTo>
                      <a:cubicBezTo>
                        <a:pt x="88047" y="26956"/>
                        <a:pt x="86797" y="26337"/>
                        <a:pt x="85511" y="26004"/>
                      </a:cubicBezTo>
                      <a:cubicBezTo>
                        <a:pt x="84737" y="25813"/>
                        <a:pt x="83940" y="25706"/>
                        <a:pt x="83130" y="25706"/>
                      </a:cubicBezTo>
                      <a:cubicBezTo>
                        <a:pt x="82868" y="25706"/>
                        <a:pt x="82606" y="25730"/>
                        <a:pt x="82273" y="25742"/>
                      </a:cubicBezTo>
                      <a:cubicBezTo>
                        <a:pt x="81677" y="25789"/>
                        <a:pt x="81082" y="25884"/>
                        <a:pt x="80487" y="26015"/>
                      </a:cubicBezTo>
                      <a:cubicBezTo>
                        <a:pt x="80296" y="26063"/>
                        <a:pt x="80118" y="26111"/>
                        <a:pt x="79927" y="26170"/>
                      </a:cubicBezTo>
                      <a:cubicBezTo>
                        <a:pt x="80010" y="26063"/>
                        <a:pt x="80106" y="25944"/>
                        <a:pt x="80165" y="25825"/>
                      </a:cubicBezTo>
                      <a:cubicBezTo>
                        <a:pt x="80427" y="25384"/>
                        <a:pt x="80653" y="24884"/>
                        <a:pt x="80880" y="24289"/>
                      </a:cubicBezTo>
                      <a:cubicBezTo>
                        <a:pt x="81237" y="23313"/>
                        <a:pt x="81439" y="22194"/>
                        <a:pt x="81499" y="20979"/>
                      </a:cubicBezTo>
                      <a:cubicBezTo>
                        <a:pt x="81546" y="19884"/>
                        <a:pt x="81439" y="18741"/>
                        <a:pt x="81177" y="17586"/>
                      </a:cubicBezTo>
                      <a:cubicBezTo>
                        <a:pt x="80963" y="16633"/>
                        <a:pt x="80630" y="15657"/>
                        <a:pt x="80130" y="14645"/>
                      </a:cubicBezTo>
                      <a:cubicBezTo>
                        <a:pt x="79391" y="13097"/>
                        <a:pt x="78367" y="11609"/>
                        <a:pt x="77082" y="10240"/>
                      </a:cubicBezTo>
                      <a:cubicBezTo>
                        <a:pt x="75879" y="8954"/>
                        <a:pt x="74462" y="7787"/>
                        <a:pt x="72855" y="6787"/>
                      </a:cubicBezTo>
                      <a:cubicBezTo>
                        <a:pt x="71319" y="5822"/>
                        <a:pt x="69640" y="5049"/>
                        <a:pt x="67890" y="4501"/>
                      </a:cubicBezTo>
                      <a:cubicBezTo>
                        <a:pt x="66140" y="3953"/>
                        <a:pt x="64354" y="3632"/>
                        <a:pt x="62592" y="3572"/>
                      </a:cubicBezTo>
                      <a:cubicBezTo>
                        <a:pt x="62389" y="3572"/>
                        <a:pt x="62211" y="3560"/>
                        <a:pt x="62020" y="3560"/>
                      </a:cubicBezTo>
                      <a:cubicBezTo>
                        <a:pt x="60413" y="3560"/>
                        <a:pt x="58853" y="3787"/>
                        <a:pt x="57377" y="4227"/>
                      </a:cubicBezTo>
                      <a:cubicBezTo>
                        <a:pt x="56543" y="4489"/>
                        <a:pt x="55722" y="4810"/>
                        <a:pt x="54924" y="5227"/>
                      </a:cubicBezTo>
                      <a:cubicBezTo>
                        <a:pt x="54162" y="5620"/>
                        <a:pt x="53424" y="6108"/>
                        <a:pt x="52662" y="6715"/>
                      </a:cubicBezTo>
                      <a:cubicBezTo>
                        <a:pt x="51721" y="7466"/>
                        <a:pt x="50864" y="8370"/>
                        <a:pt x="50066" y="9406"/>
                      </a:cubicBezTo>
                      <a:cubicBezTo>
                        <a:pt x="49280" y="7537"/>
                        <a:pt x="48137" y="5882"/>
                        <a:pt x="46661" y="4489"/>
                      </a:cubicBezTo>
                      <a:cubicBezTo>
                        <a:pt x="45173" y="3072"/>
                        <a:pt x="43375" y="1965"/>
                        <a:pt x="41339" y="1179"/>
                      </a:cubicBezTo>
                      <a:cubicBezTo>
                        <a:pt x="39386" y="441"/>
                        <a:pt x="37267" y="36"/>
                        <a:pt x="35052" y="0"/>
                      </a:cubicBezTo>
                      <a:close/>
                    </a:path>
                  </a:pathLst>
                </a:custGeom>
                <a:solidFill>
                  <a:schemeClr val="accent1"/>
                </a:solidFill>
                <a:ln w="3810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1;p36">
                  <a:extLst>
                    <a:ext uri="{FF2B5EF4-FFF2-40B4-BE49-F238E27FC236}">
                      <a16:creationId xmlns:a16="http://schemas.microsoft.com/office/drawing/2014/main" id="{4AD012D0-1E7E-A188-2E59-4DDACCC68847}"/>
                    </a:ext>
                  </a:extLst>
                </p:cNvPr>
                <p:cNvSpPr/>
                <p:nvPr/>
              </p:nvSpPr>
              <p:spPr>
                <a:xfrm>
                  <a:off x="2706875" y="1973375"/>
                  <a:ext cx="256900" cy="485425"/>
                </a:xfrm>
                <a:custGeom>
                  <a:avLst/>
                  <a:gdLst/>
                  <a:ahLst/>
                  <a:cxnLst/>
                  <a:rect l="l" t="t" r="r" b="b"/>
                  <a:pathLst>
                    <a:path w="10276" h="19417" extrusionOk="0">
                      <a:moveTo>
                        <a:pt x="7501" y="1045"/>
                      </a:moveTo>
                      <a:cubicBezTo>
                        <a:pt x="7513" y="1057"/>
                        <a:pt x="7513" y="1081"/>
                        <a:pt x="7525" y="1104"/>
                      </a:cubicBezTo>
                      <a:cubicBezTo>
                        <a:pt x="7513" y="1081"/>
                        <a:pt x="7501" y="1069"/>
                        <a:pt x="7501" y="1045"/>
                      </a:cubicBezTo>
                      <a:close/>
                      <a:moveTo>
                        <a:pt x="2167" y="16892"/>
                      </a:moveTo>
                      <a:cubicBezTo>
                        <a:pt x="2132" y="16904"/>
                        <a:pt x="2096" y="16904"/>
                        <a:pt x="2048" y="16916"/>
                      </a:cubicBezTo>
                      <a:cubicBezTo>
                        <a:pt x="2096" y="16916"/>
                        <a:pt x="2132" y="16904"/>
                        <a:pt x="2167" y="16892"/>
                      </a:cubicBezTo>
                      <a:close/>
                      <a:moveTo>
                        <a:pt x="7780" y="0"/>
                      </a:moveTo>
                      <a:cubicBezTo>
                        <a:pt x="7681" y="0"/>
                        <a:pt x="7597" y="27"/>
                        <a:pt x="7525" y="80"/>
                      </a:cubicBezTo>
                      <a:cubicBezTo>
                        <a:pt x="7263" y="283"/>
                        <a:pt x="7251" y="604"/>
                        <a:pt x="7394" y="878"/>
                      </a:cubicBezTo>
                      <a:cubicBezTo>
                        <a:pt x="7454" y="961"/>
                        <a:pt x="7501" y="1069"/>
                        <a:pt x="7549" y="1152"/>
                      </a:cubicBezTo>
                      <a:cubicBezTo>
                        <a:pt x="7978" y="1997"/>
                        <a:pt x="8287" y="2866"/>
                        <a:pt x="8513" y="3759"/>
                      </a:cubicBezTo>
                      <a:cubicBezTo>
                        <a:pt x="8513" y="3736"/>
                        <a:pt x="8502" y="3700"/>
                        <a:pt x="8502" y="3676"/>
                      </a:cubicBezTo>
                      <a:lnTo>
                        <a:pt x="8502" y="3676"/>
                      </a:lnTo>
                      <a:cubicBezTo>
                        <a:pt x="8513" y="3700"/>
                        <a:pt x="8513" y="3748"/>
                        <a:pt x="8525" y="3771"/>
                      </a:cubicBezTo>
                      <a:cubicBezTo>
                        <a:pt x="8525" y="3795"/>
                        <a:pt x="8525" y="3807"/>
                        <a:pt x="8537" y="3819"/>
                      </a:cubicBezTo>
                      <a:lnTo>
                        <a:pt x="8537" y="3795"/>
                      </a:lnTo>
                      <a:cubicBezTo>
                        <a:pt x="8811" y="4962"/>
                        <a:pt x="8918" y="6176"/>
                        <a:pt x="8883" y="7379"/>
                      </a:cubicBezTo>
                      <a:cubicBezTo>
                        <a:pt x="8835" y="8546"/>
                        <a:pt x="8656" y="9689"/>
                        <a:pt x="8335" y="10808"/>
                      </a:cubicBezTo>
                      <a:cubicBezTo>
                        <a:pt x="8049" y="11677"/>
                        <a:pt x="7680" y="12534"/>
                        <a:pt x="7204" y="13320"/>
                      </a:cubicBezTo>
                      <a:cubicBezTo>
                        <a:pt x="6787" y="13963"/>
                        <a:pt x="6311" y="14558"/>
                        <a:pt x="5763" y="15070"/>
                      </a:cubicBezTo>
                      <a:cubicBezTo>
                        <a:pt x="5299" y="15475"/>
                        <a:pt x="4811" y="15832"/>
                        <a:pt x="4275" y="16142"/>
                      </a:cubicBezTo>
                      <a:cubicBezTo>
                        <a:pt x="3632" y="16475"/>
                        <a:pt x="2977" y="16725"/>
                        <a:pt x="2275" y="16904"/>
                      </a:cubicBezTo>
                      <a:cubicBezTo>
                        <a:pt x="1894" y="16999"/>
                        <a:pt x="1489" y="17059"/>
                        <a:pt x="1096" y="17106"/>
                      </a:cubicBezTo>
                      <a:cubicBezTo>
                        <a:pt x="477" y="17202"/>
                        <a:pt x="0" y="17737"/>
                        <a:pt x="72" y="18380"/>
                      </a:cubicBezTo>
                      <a:cubicBezTo>
                        <a:pt x="108" y="18678"/>
                        <a:pt x="250" y="18952"/>
                        <a:pt x="477" y="19154"/>
                      </a:cubicBezTo>
                      <a:cubicBezTo>
                        <a:pt x="727" y="19357"/>
                        <a:pt x="1012" y="19416"/>
                        <a:pt x="1334" y="19416"/>
                      </a:cubicBezTo>
                      <a:cubicBezTo>
                        <a:pt x="2215" y="19392"/>
                        <a:pt x="3108" y="19178"/>
                        <a:pt x="3930" y="18868"/>
                      </a:cubicBezTo>
                      <a:cubicBezTo>
                        <a:pt x="4692" y="18583"/>
                        <a:pt x="5418" y="18154"/>
                        <a:pt x="6061" y="17654"/>
                      </a:cubicBezTo>
                      <a:cubicBezTo>
                        <a:pt x="7323" y="16654"/>
                        <a:pt x="8275" y="15344"/>
                        <a:pt x="8930" y="13880"/>
                      </a:cubicBezTo>
                      <a:cubicBezTo>
                        <a:pt x="9585" y="12439"/>
                        <a:pt x="9966" y="10856"/>
                        <a:pt x="10121" y="9284"/>
                      </a:cubicBezTo>
                      <a:cubicBezTo>
                        <a:pt x="10276" y="7688"/>
                        <a:pt x="10204" y="6057"/>
                        <a:pt x="9883" y="4498"/>
                      </a:cubicBezTo>
                      <a:cubicBezTo>
                        <a:pt x="9585" y="3009"/>
                        <a:pt x="9073" y="1569"/>
                        <a:pt x="8335" y="247"/>
                      </a:cubicBezTo>
                      <a:cubicBezTo>
                        <a:pt x="8240" y="80"/>
                        <a:pt x="8061" y="9"/>
                        <a:pt x="7882" y="9"/>
                      </a:cubicBezTo>
                      <a:cubicBezTo>
                        <a:pt x="7847" y="3"/>
                        <a:pt x="7812" y="0"/>
                        <a:pt x="778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2;p36">
                  <a:extLst>
                    <a:ext uri="{FF2B5EF4-FFF2-40B4-BE49-F238E27FC236}">
                      <a16:creationId xmlns:a16="http://schemas.microsoft.com/office/drawing/2014/main" id="{348F1611-9562-3984-6F05-AC814F091A7D}"/>
                    </a:ext>
                  </a:extLst>
                </p:cNvPr>
                <p:cNvSpPr/>
                <p:nvPr/>
              </p:nvSpPr>
              <p:spPr>
                <a:xfrm>
                  <a:off x="2608950" y="2399825"/>
                  <a:ext cx="59550" cy="58075"/>
                </a:xfrm>
                <a:custGeom>
                  <a:avLst/>
                  <a:gdLst/>
                  <a:ahLst/>
                  <a:cxnLst/>
                  <a:rect l="l" t="t" r="r" b="b"/>
                  <a:pathLst>
                    <a:path w="2382" h="2323" extrusionOk="0">
                      <a:moveTo>
                        <a:pt x="1072" y="1"/>
                      </a:moveTo>
                      <a:cubicBezTo>
                        <a:pt x="786" y="13"/>
                        <a:pt x="477" y="203"/>
                        <a:pt x="298" y="417"/>
                      </a:cubicBezTo>
                      <a:cubicBezTo>
                        <a:pt x="107" y="656"/>
                        <a:pt x="0" y="965"/>
                        <a:pt x="36" y="1275"/>
                      </a:cubicBezTo>
                      <a:cubicBezTo>
                        <a:pt x="60" y="1572"/>
                        <a:pt x="215" y="1858"/>
                        <a:pt x="453" y="2049"/>
                      </a:cubicBezTo>
                      <a:cubicBezTo>
                        <a:pt x="703" y="2263"/>
                        <a:pt x="989" y="2322"/>
                        <a:pt x="1310" y="2322"/>
                      </a:cubicBezTo>
                      <a:cubicBezTo>
                        <a:pt x="1596" y="2322"/>
                        <a:pt x="1905" y="2120"/>
                        <a:pt x="2084" y="1906"/>
                      </a:cubicBezTo>
                      <a:cubicBezTo>
                        <a:pt x="2274" y="1668"/>
                        <a:pt x="2382" y="1346"/>
                        <a:pt x="2358" y="1037"/>
                      </a:cubicBezTo>
                      <a:cubicBezTo>
                        <a:pt x="2322" y="739"/>
                        <a:pt x="2167" y="453"/>
                        <a:pt x="1941" y="263"/>
                      </a:cubicBezTo>
                      <a:cubicBezTo>
                        <a:pt x="1679" y="60"/>
                        <a:pt x="1405" y="1"/>
                        <a:pt x="1072"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3;p36">
                  <a:extLst>
                    <a:ext uri="{FF2B5EF4-FFF2-40B4-BE49-F238E27FC236}">
                      <a16:creationId xmlns:a16="http://schemas.microsoft.com/office/drawing/2014/main" id="{F5DC17CB-F78D-B424-B442-A7EFDF47913B}"/>
                    </a:ext>
                  </a:extLst>
                </p:cNvPr>
                <p:cNvSpPr/>
                <p:nvPr/>
              </p:nvSpPr>
              <p:spPr>
                <a:xfrm>
                  <a:off x="1211150" y="1296925"/>
                  <a:ext cx="420325" cy="406525"/>
                </a:xfrm>
                <a:custGeom>
                  <a:avLst/>
                  <a:gdLst/>
                  <a:ahLst/>
                  <a:cxnLst/>
                  <a:rect l="l" t="t" r="r" b="b"/>
                  <a:pathLst>
                    <a:path w="16813" h="16261" extrusionOk="0">
                      <a:moveTo>
                        <a:pt x="1608" y="12744"/>
                      </a:moveTo>
                      <a:cubicBezTo>
                        <a:pt x="1603" y="12762"/>
                        <a:pt x="1597" y="12781"/>
                        <a:pt x="1592" y="12800"/>
                      </a:cubicBezTo>
                      <a:lnTo>
                        <a:pt x="1592" y="12800"/>
                      </a:lnTo>
                      <a:cubicBezTo>
                        <a:pt x="1598" y="12783"/>
                        <a:pt x="1604" y="12765"/>
                        <a:pt x="1608" y="12744"/>
                      </a:cubicBezTo>
                      <a:close/>
                      <a:moveTo>
                        <a:pt x="13485" y="0"/>
                      </a:moveTo>
                      <a:cubicBezTo>
                        <a:pt x="13230" y="0"/>
                        <a:pt x="12972" y="28"/>
                        <a:pt x="12705" y="64"/>
                      </a:cubicBezTo>
                      <a:cubicBezTo>
                        <a:pt x="11692" y="195"/>
                        <a:pt x="10680" y="492"/>
                        <a:pt x="9728" y="873"/>
                      </a:cubicBezTo>
                      <a:cubicBezTo>
                        <a:pt x="8775" y="1278"/>
                        <a:pt x="7871" y="1790"/>
                        <a:pt x="7025" y="2385"/>
                      </a:cubicBezTo>
                      <a:cubicBezTo>
                        <a:pt x="6156" y="2981"/>
                        <a:pt x="5382" y="3659"/>
                        <a:pt x="4656" y="4409"/>
                      </a:cubicBezTo>
                      <a:cubicBezTo>
                        <a:pt x="3953" y="5124"/>
                        <a:pt x="3346" y="5898"/>
                        <a:pt x="2799" y="6731"/>
                      </a:cubicBezTo>
                      <a:cubicBezTo>
                        <a:pt x="2513" y="7160"/>
                        <a:pt x="2251" y="7600"/>
                        <a:pt x="1989" y="8053"/>
                      </a:cubicBezTo>
                      <a:cubicBezTo>
                        <a:pt x="1739" y="8493"/>
                        <a:pt x="1536" y="8970"/>
                        <a:pt x="1334" y="9446"/>
                      </a:cubicBezTo>
                      <a:cubicBezTo>
                        <a:pt x="560" y="11267"/>
                        <a:pt x="120" y="13184"/>
                        <a:pt x="12" y="15149"/>
                      </a:cubicBezTo>
                      <a:cubicBezTo>
                        <a:pt x="1" y="15304"/>
                        <a:pt x="1" y="15446"/>
                        <a:pt x="1" y="15613"/>
                      </a:cubicBezTo>
                      <a:cubicBezTo>
                        <a:pt x="1" y="15756"/>
                        <a:pt x="1" y="15899"/>
                        <a:pt x="108" y="16030"/>
                      </a:cubicBezTo>
                      <a:cubicBezTo>
                        <a:pt x="191" y="16149"/>
                        <a:pt x="310" y="16220"/>
                        <a:pt x="465" y="16256"/>
                      </a:cubicBezTo>
                      <a:cubicBezTo>
                        <a:pt x="485" y="16259"/>
                        <a:pt x="506" y="16260"/>
                        <a:pt x="527" y="16260"/>
                      </a:cubicBezTo>
                      <a:cubicBezTo>
                        <a:pt x="780" y="16260"/>
                        <a:pt x="1084" y="16067"/>
                        <a:pt x="1084" y="15792"/>
                      </a:cubicBezTo>
                      <a:cubicBezTo>
                        <a:pt x="1119" y="14764"/>
                        <a:pt x="1315" y="13770"/>
                        <a:pt x="1592" y="12800"/>
                      </a:cubicBezTo>
                      <a:lnTo>
                        <a:pt x="1592" y="12800"/>
                      </a:lnTo>
                      <a:cubicBezTo>
                        <a:pt x="1584" y="12820"/>
                        <a:pt x="1576" y="12838"/>
                        <a:pt x="1569" y="12857"/>
                      </a:cubicBezTo>
                      <a:lnTo>
                        <a:pt x="1569" y="12857"/>
                      </a:lnTo>
                      <a:cubicBezTo>
                        <a:pt x="1902" y="11784"/>
                        <a:pt x="2363" y="10723"/>
                        <a:pt x="2941" y="9743"/>
                      </a:cubicBezTo>
                      <a:cubicBezTo>
                        <a:pt x="3346" y="9112"/>
                        <a:pt x="3763" y="8481"/>
                        <a:pt x="4227" y="7886"/>
                      </a:cubicBezTo>
                      <a:cubicBezTo>
                        <a:pt x="4715" y="7243"/>
                        <a:pt x="5287" y="6648"/>
                        <a:pt x="5847" y="6088"/>
                      </a:cubicBezTo>
                      <a:cubicBezTo>
                        <a:pt x="6775" y="5219"/>
                        <a:pt x="7787" y="4469"/>
                        <a:pt x="8883" y="3850"/>
                      </a:cubicBezTo>
                      <a:cubicBezTo>
                        <a:pt x="9776" y="3397"/>
                        <a:pt x="10728" y="3040"/>
                        <a:pt x="11692" y="2778"/>
                      </a:cubicBezTo>
                      <a:cubicBezTo>
                        <a:pt x="12335" y="2647"/>
                        <a:pt x="12990" y="2540"/>
                        <a:pt x="13633" y="2504"/>
                      </a:cubicBezTo>
                      <a:cubicBezTo>
                        <a:pt x="13912" y="2482"/>
                        <a:pt x="14201" y="2473"/>
                        <a:pt x="14491" y="2473"/>
                      </a:cubicBezTo>
                      <a:cubicBezTo>
                        <a:pt x="14658" y="2473"/>
                        <a:pt x="14825" y="2476"/>
                        <a:pt x="14991" y="2481"/>
                      </a:cubicBezTo>
                      <a:lnTo>
                        <a:pt x="15741" y="2481"/>
                      </a:lnTo>
                      <a:cubicBezTo>
                        <a:pt x="15955" y="2469"/>
                        <a:pt x="16134" y="2397"/>
                        <a:pt x="16312" y="2278"/>
                      </a:cubicBezTo>
                      <a:cubicBezTo>
                        <a:pt x="16550" y="2100"/>
                        <a:pt x="16729" y="1826"/>
                        <a:pt x="16776" y="1528"/>
                      </a:cubicBezTo>
                      <a:cubicBezTo>
                        <a:pt x="16812" y="1230"/>
                        <a:pt x="16741" y="921"/>
                        <a:pt x="16562" y="683"/>
                      </a:cubicBezTo>
                      <a:cubicBezTo>
                        <a:pt x="16491" y="611"/>
                        <a:pt x="16419" y="540"/>
                        <a:pt x="16360" y="457"/>
                      </a:cubicBezTo>
                      <a:cubicBezTo>
                        <a:pt x="16193" y="337"/>
                        <a:pt x="16014" y="254"/>
                        <a:pt x="15824" y="218"/>
                      </a:cubicBezTo>
                      <a:cubicBezTo>
                        <a:pt x="15300" y="76"/>
                        <a:pt x="14752" y="64"/>
                        <a:pt x="14217" y="40"/>
                      </a:cubicBezTo>
                      <a:lnTo>
                        <a:pt x="13978" y="40"/>
                      </a:lnTo>
                      <a:cubicBezTo>
                        <a:pt x="13814" y="12"/>
                        <a:pt x="13650" y="0"/>
                        <a:pt x="13485"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4;p36">
                  <a:extLst>
                    <a:ext uri="{FF2B5EF4-FFF2-40B4-BE49-F238E27FC236}">
                      <a16:creationId xmlns:a16="http://schemas.microsoft.com/office/drawing/2014/main" id="{C40FA04C-2D35-6CAE-9E5C-17EE20D6F7B0}"/>
                    </a:ext>
                  </a:extLst>
                </p:cNvPr>
                <p:cNvSpPr/>
                <p:nvPr/>
              </p:nvSpPr>
              <p:spPr>
                <a:xfrm>
                  <a:off x="1659725" y="1306850"/>
                  <a:ext cx="58950" cy="57750"/>
                </a:xfrm>
                <a:custGeom>
                  <a:avLst/>
                  <a:gdLst/>
                  <a:ahLst/>
                  <a:cxnLst/>
                  <a:rect l="l" t="t" r="r" b="b"/>
                  <a:pathLst>
                    <a:path w="2358" h="2310" extrusionOk="0">
                      <a:moveTo>
                        <a:pt x="1060" y="0"/>
                      </a:moveTo>
                      <a:cubicBezTo>
                        <a:pt x="762" y="24"/>
                        <a:pt x="453" y="226"/>
                        <a:pt x="274" y="452"/>
                      </a:cubicBezTo>
                      <a:cubicBezTo>
                        <a:pt x="96" y="691"/>
                        <a:pt x="0" y="988"/>
                        <a:pt x="36" y="1286"/>
                      </a:cubicBezTo>
                      <a:cubicBezTo>
                        <a:pt x="60" y="1595"/>
                        <a:pt x="226" y="1881"/>
                        <a:pt x="465" y="2072"/>
                      </a:cubicBezTo>
                      <a:cubicBezTo>
                        <a:pt x="715" y="2286"/>
                        <a:pt x="988" y="2310"/>
                        <a:pt x="1298" y="2310"/>
                      </a:cubicBezTo>
                      <a:cubicBezTo>
                        <a:pt x="1596" y="2310"/>
                        <a:pt x="1905" y="2107"/>
                        <a:pt x="2084" y="1881"/>
                      </a:cubicBezTo>
                      <a:cubicBezTo>
                        <a:pt x="2262" y="1643"/>
                        <a:pt x="2358" y="1345"/>
                        <a:pt x="2322" y="1048"/>
                      </a:cubicBezTo>
                      <a:cubicBezTo>
                        <a:pt x="2298" y="738"/>
                        <a:pt x="2131" y="452"/>
                        <a:pt x="1893" y="262"/>
                      </a:cubicBezTo>
                      <a:cubicBezTo>
                        <a:pt x="1643" y="48"/>
                        <a:pt x="1369" y="0"/>
                        <a:pt x="106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5;p36">
                  <a:extLst>
                    <a:ext uri="{FF2B5EF4-FFF2-40B4-BE49-F238E27FC236}">
                      <a16:creationId xmlns:a16="http://schemas.microsoft.com/office/drawing/2014/main" id="{EF48767C-F99B-EC51-5615-225E0EE5D7F6}"/>
                    </a:ext>
                  </a:extLst>
                </p:cNvPr>
                <p:cNvSpPr/>
                <p:nvPr/>
              </p:nvSpPr>
              <p:spPr>
                <a:xfrm>
                  <a:off x="1368900" y="2168250"/>
                  <a:ext cx="110175" cy="53000"/>
                </a:xfrm>
                <a:custGeom>
                  <a:avLst/>
                  <a:gdLst/>
                  <a:ahLst/>
                  <a:cxnLst/>
                  <a:rect l="l" t="t" r="r" b="b"/>
                  <a:pathLst>
                    <a:path w="4407" h="2120" extrusionOk="0">
                      <a:moveTo>
                        <a:pt x="2204" y="1"/>
                      </a:moveTo>
                      <a:cubicBezTo>
                        <a:pt x="989" y="1"/>
                        <a:pt x="1" y="477"/>
                        <a:pt x="1" y="1060"/>
                      </a:cubicBezTo>
                      <a:cubicBezTo>
                        <a:pt x="1" y="1644"/>
                        <a:pt x="977" y="2120"/>
                        <a:pt x="2204" y="2120"/>
                      </a:cubicBezTo>
                      <a:cubicBezTo>
                        <a:pt x="3406" y="2120"/>
                        <a:pt x="4406" y="1644"/>
                        <a:pt x="4406" y="1060"/>
                      </a:cubicBezTo>
                      <a:cubicBezTo>
                        <a:pt x="4406" y="477"/>
                        <a:pt x="3418" y="1"/>
                        <a:pt x="2204"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716;p36">
                <a:extLst>
                  <a:ext uri="{FF2B5EF4-FFF2-40B4-BE49-F238E27FC236}">
                    <a16:creationId xmlns:a16="http://schemas.microsoft.com/office/drawing/2014/main" id="{3F9F9413-6CA7-F16D-8D51-E93DBE8F0967}"/>
                  </a:ext>
                </a:extLst>
              </p:cNvPr>
              <p:cNvSpPr/>
              <p:nvPr/>
            </p:nvSpPr>
            <p:spPr>
              <a:xfrm rot="-5400000" flipH="1">
                <a:off x="8214909" y="4409359"/>
                <a:ext cx="340148" cy="280592"/>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7;p36">
                <a:extLst>
                  <a:ext uri="{FF2B5EF4-FFF2-40B4-BE49-F238E27FC236}">
                    <a16:creationId xmlns:a16="http://schemas.microsoft.com/office/drawing/2014/main" id="{BBDAA480-4995-2DF3-2E0A-A9CAEA7DD237}"/>
                  </a:ext>
                </a:extLst>
              </p:cNvPr>
              <p:cNvSpPr/>
              <p:nvPr/>
            </p:nvSpPr>
            <p:spPr>
              <a:xfrm rot="-5400000" flipH="1">
                <a:off x="8241735" y="4115449"/>
                <a:ext cx="202801" cy="167306"/>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503;p31">
            <a:extLst>
              <a:ext uri="{FF2B5EF4-FFF2-40B4-BE49-F238E27FC236}">
                <a16:creationId xmlns:a16="http://schemas.microsoft.com/office/drawing/2014/main" id="{862CA070-1152-7BF5-D3EF-4D63C3B8365C}"/>
              </a:ext>
            </a:extLst>
          </p:cNvPr>
          <p:cNvSpPr txBox="1">
            <a:spLocks noGrp="1"/>
          </p:cNvSpPr>
          <p:nvPr>
            <p:ph type="subTitle" idx="1"/>
          </p:nvPr>
        </p:nvSpPr>
        <p:spPr>
          <a:xfrm>
            <a:off x="-45140" y="215661"/>
            <a:ext cx="1928332"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V5. std::count</a:t>
            </a:r>
            <a:endParaRPr dirty="0"/>
          </a:p>
        </p:txBody>
      </p:sp>
      <p:sp>
        <p:nvSpPr>
          <p:cNvPr id="18" name="文字方塊 17">
            <a:hlinkClick r:id="rId4"/>
            <a:extLst>
              <a:ext uri="{FF2B5EF4-FFF2-40B4-BE49-F238E27FC236}">
                <a16:creationId xmlns:a16="http://schemas.microsoft.com/office/drawing/2014/main" id="{FDBABE58-5DA2-5DA1-9ADB-D85BA0C94E8D}"/>
              </a:ext>
            </a:extLst>
          </p:cNvPr>
          <p:cNvSpPr txBox="1"/>
          <p:nvPr/>
        </p:nvSpPr>
        <p:spPr>
          <a:xfrm>
            <a:off x="2099056" y="4284260"/>
            <a:ext cx="5326810" cy="307777"/>
          </a:xfrm>
          <a:prstGeom prst="rect">
            <a:avLst/>
          </a:prstGeom>
          <a:noFill/>
        </p:spPr>
        <p:txBody>
          <a:bodyPr wrap="square">
            <a:spAutoFit/>
          </a:bodyPr>
          <a:lstStyle/>
          <a:p>
            <a:r>
              <a:rPr lang="en-US" altLang="zh-TW" dirty="0">
                <a:solidFill>
                  <a:schemeClr val="accent4"/>
                </a:solidFill>
              </a:rPr>
              <a:t>https://en.cppreference.com/w/cpp/algorithm/count</a:t>
            </a:r>
            <a:endParaRPr lang="zh-TW" altLang="en-US" dirty="0">
              <a:solidFill>
                <a:schemeClr val="accent4"/>
              </a:solidFill>
            </a:endParaRPr>
          </a:p>
        </p:txBody>
      </p:sp>
      <p:pic>
        <p:nvPicPr>
          <p:cNvPr id="17" name="圖片 16">
            <a:extLst>
              <a:ext uri="{FF2B5EF4-FFF2-40B4-BE49-F238E27FC236}">
                <a16:creationId xmlns:a16="http://schemas.microsoft.com/office/drawing/2014/main" id="{D2DB9448-2393-783E-8080-F25788C52891}"/>
              </a:ext>
            </a:extLst>
          </p:cNvPr>
          <p:cNvPicPr>
            <a:picLocks noChangeAspect="1"/>
          </p:cNvPicPr>
          <p:nvPr/>
        </p:nvPicPr>
        <p:blipFill>
          <a:blip r:embed="rId5"/>
          <a:stretch>
            <a:fillRect/>
          </a:stretch>
        </p:blipFill>
        <p:spPr>
          <a:xfrm>
            <a:off x="480248" y="1620938"/>
            <a:ext cx="8148721" cy="1748855"/>
          </a:xfrm>
          <a:prstGeom prst="rect">
            <a:avLst/>
          </a:prstGeom>
        </p:spPr>
      </p:pic>
      <p:pic>
        <p:nvPicPr>
          <p:cNvPr id="21" name="圖片 20">
            <a:extLst>
              <a:ext uri="{FF2B5EF4-FFF2-40B4-BE49-F238E27FC236}">
                <a16:creationId xmlns:a16="http://schemas.microsoft.com/office/drawing/2014/main" id="{FB85D1A9-387D-55CB-1DCD-FFA864871C1C}"/>
              </a:ext>
            </a:extLst>
          </p:cNvPr>
          <p:cNvPicPr>
            <a:picLocks noChangeAspect="1"/>
          </p:cNvPicPr>
          <p:nvPr/>
        </p:nvPicPr>
        <p:blipFill>
          <a:blip r:embed="rId6"/>
          <a:stretch>
            <a:fillRect/>
          </a:stretch>
        </p:blipFill>
        <p:spPr>
          <a:xfrm>
            <a:off x="2099056" y="417355"/>
            <a:ext cx="4273770" cy="463574"/>
          </a:xfrm>
          <a:prstGeom prst="rect">
            <a:avLst/>
          </a:prstGeom>
        </p:spPr>
      </p:pic>
    </p:spTree>
    <p:extLst>
      <p:ext uri="{BB962C8B-B14F-4D97-AF65-F5344CB8AC3E}">
        <p14:creationId xmlns:p14="http://schemas.microsoft.com/office/powerpoint/2010/main" val="130926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 name="Google Shape;501;p31">
            <a:extLst>
              <a:ext uri="{FF2B5EF4-FFF2-40B4-BE49-F238E27FC236}">
                <a16:creationId xmlns:a16="http://schemas.microsoft.com/office/drawing/2014/main" id="{5B1EB423-791A-047B-FB93-2D549B2ECE0C}"/>
              </a:ext>
            </a:extLst>
          </p:cNvPr>
          <p:cNvSpPr/>
          <p:nvPr/>
        </p:nvSpPr>
        <p:spPr>
          <a:xfrm>
            <a:off x="3658270" y="2484605"/>
            <a:ext cx="358772" cy="315232"/>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txBody>
          <a:bodyPr/>
          <a:lstStyle/>
          <a:p>
            <a:endParaRPr lang="zh-TW" altLang="en-US" dirty="0"/>
          </a:p>
        </p:txBody>
      </p:sp>
      <p:sp>
        <p:nvSpPr>
          <p:cNvPr id="500" name="Google Shape;500;p31"/>
          <p:cNvSpPr/>
          <p:nvPr/>
        </p:nvSpPr>
        <p:spPr>
          <a:xfrm>
            <a:off x="4053279" y="1405574"/>
            <a:ext cx="484800" cy="4848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txBox="1">
            <a:spLocks noGrp="1"/>
          </p:cNvSpPr>
          <p:nvPr>
            <p:ph type="title" idx="2"/>
          </p:nvPr>
        </p:nvSpPr>
        <p:spPr>
          <a:xfrm>
            <a:off x="979732" y="2390375"/>
            <a:ext cx="7270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THOUGHTS</a:t>
            </a:r>
            <a:endParaRPr dirty="0"/>
          </a:p>
        </p:txBody>
      </p:sp>
      <p:sp>
        <p:nvSpPr>
          <p:cNvPr id="503" name="Google Shape;503;p31"/>
          <p:cNvSpPr txBox="1">
            <a:spLocks noGrp="1"/>
          </p:cNvSpPr>
          <p:nvPr>
            <p:ph type="subTitle" idx="1"/>
          </p:nvPr>
        </p:nvSpPr>
        <p:spPr>
          <a:xfrm>
            <a:off x="2704055" y="3132175"/>
            <a:ext cx="3998671"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Some thoughts on problem solving ;)</a:t>
            </a:r>
            <a:endParaRPr dirty="0"/>
          </a:p>
        </p:txBody>
      </p:sp>
      <p:sp>
        <p:nvSpPr>
          <p:cNvPr id="504" name="Google Shape;504;p31"/>
          <p:cNvSpPr txBox="1">
            <a:spLocks noGrp="1"/>
          </p:cNvSpPr>
          <p:nvPr>
            <p:ph type="title"/>
          </p:nvPr>
        </p:nvSpPr>
        <p:spPr>
          <a:xfrm>
            <a:off x="3710026" y="1227075"/>
            <a:ext cx="174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505" name="Google Shape;505;p31"/>
          <p:cNvGrpSpPr/>
          <p:nvPr/>
        </p:nvGrpSpPr>
        <p:grpSpPr>
          <a:xfrm flipH="1">
            <a:off x="284" y="2590428"/>
            <a:ext cx="2580834" cy="2559381"/>
            <a:chOff x="-761089" y="594525"/>
            <a:chExt cx="5186563" cy="5143450"/>
          </a:xfrm>
        </p:grpSpPr>
        <p:sp>
          <p:nvSpPr>
            <p:cNvPr id="506" name="Google Shape;506;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1"/>
          <p:cNvGrpSpPr/>
          <p:nvPr/>
        </p:nvGrpSpPr>
        <p:grpSpPr>
          <a:xfrm>
            <a:off x="6563159" y="2590428"/>
            <a:ext cx="2580834" cy="2559381"/>
            <a:chOff x="-761089" y="594525"/>
            <a:chExt cx="5186563" cy="5143450"/>
          </a:xfrm>
        </p:grpSpPr>
        <p:sp>
          <p:nvSpPr>
            <p:cNvPr id="513" name="Google Shape;513;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37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1"/>
        <p:cNvGrpSpPr/>
        <p:nvPr/>
      </p:nvGrpSpPr>
      <p:grpSpPr>
        <a:xfrm>
          <a:off x="0" y="0"/>
          <a:ext cx="0" cy="0"/>
          <a:chOff x="0" y="0"/>
          <a:chExt cx="0" cy="0"/>
        </a:xfrm>
      </p:grpSpPr>
      <p:sp>
        <p:nvSpPr>
          <p:cNvPr id="393" name="Google Shape;393;p30"/>
          <p:cNvSpPr/>
          <p:nvPr/>
        </p:nvSpPr>
        <p:spPr>
          <a:xfrm>
            <a:off x="908719" y="603007"/>
            <a:ext cx="3199466" cy="2603311"/>
          </a:xfrm>
          <a:prstGeom prst="triangle">
            <a:avLst>
              <a:gd name="adj" fmla="val 50000"/>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txBox="1">
            <a:spLocks noGrp="1"/>
          </p:cNvSpPr>
          <p:nvPr>
            <p:ph type="subTitle" idx="1"/>
          </p:nvPr>
        </p:nvSpPr>
        <p:spPr>
          <a:xfrm>
            <a:off x="1434989" y="1360606"/>
            <a:ext cx="2126188" cy="15132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A</a:t>
            </a:r>
            <a:r>
              <a:rPr lang="en" sz="1600" dirty="0"/>
              <a:t>ssignment </a:t>
            </a:r>
          </a:p>
          <a:p>
            <a:pPr marL="0" lvl="0" indent="0" algn="ctr" rtl="0">
              <a:spcBef>
                <a:spcPts val="0"/>
              </a:spcBef>
              <a:spcAft>
                <a:spcPts val="0"/>
              </a:spcAft>
              <a:buNone/>
            </a:pPr>
            <a:r>
              <a:rPr lang="en" sz="1600" dirty="0"/>
              <a:t>operator</a:t>
            </a:r>
          </a:p>
          <a:p>
            <a:pPr marL="0" lvl="0" indent="0" algn="ctr" rtl="0">
              <a:spcBef>
                <a:spcPts val="0"/>
              </a:spcBef>
              <a:spcAft>
                <a:spcPts val="0"/>
              </a:spcAft>
              <a:buNone/>
            </a:pPr>
            <a:r>
              <a:rPr lang="en" sz="1600" dirty="0"/>
              <a:t>(+=</a:t>
            </a:r>
            <a:r>
              <a:rPr lang="zh-TW" altLang="en-US" sz="1600" dirty="0"/>
              <a:t>、</a:t>
            </a:r>
            <a:r>
              <a:rPr lang="en-US" altLang="zh-TW" sz="1600" dirty="0"/>
              <a:t>-=)</a:t>
            </a:r>
            <a:endParaRPr lang="en" sz="1600" dirty="0"/>
          </a:p>
          <a:p>
            <a:pPr marL="0" lvl="0" indent="0" algn="ctr" rtl="0">
              <a:spcBef>
                <a:spcPts val="0"/>
              </a:spcBef>
              <a:spcAft>
                <a:spcPts val="0"/>
              </a:spcAft>
              <a:buNone/>
            </a:pPr>
            <a:r>
              <a:rPr lang="en" dirty="0"/>
              <a:t>v.s</a:t>
            </a:r>
            <a:r>
              <a:rPr lang="en" sz="1600" dirty="0"/>
              <a:t>.</a:t>
            </a:r>
          </a:p>
          <a:p>
            <a:pPr marL="0" lvl="0" indent="0" algn="ctr" rtl="0">
              <a:spcBef>
                <a:spcPts val="0"/>
              </a:spcBef>
              <a:spcAft>
                <a:spcPts val="0"/>
              </a:spcAft>
              <a:buNone/>
            </a:pPr>
            <a:r>
              <a:rPr lang="en-US" sz="1600" dirty="0"/>
              <a:t>I</a:t>
            </a:r>
            <a:r>
              <a:rPr lang="en" sz="1600" dirty="0"/>
              <a:t>ncrement / decrement operator</a:t>
            </a:r>
          </a:p>
          <a:p>
            <a:pPr marL="0" lvl="0" indent="0" algn="ctr" rtl="0">
              <a:spcBef>
                <a:spcPts val="0"/>
              </a:spcBef>
              <a:spcAft>
                <a:spcPts val="0"/>
              </a:spcAft>
              <a:buNone/>
            </a:pPr>
            <a:r>
              <a:rPr lang="en" sz="1600" dirty="0"/>
              <a:t>(++</a:t>
            </a:r>
            <a:r>
              <a:rPr lang="zh-TW" altLang="en-US" sz="1600" dirty="0"/>
              <a:t>、</a:t>
            </a:r>
            <a:r>
              <a:rPr lang="en-US" altLang="zh-TW" sz="1600" dirty="0"/>
              <a:t>--)</a:t>
            </a:r>
            <a:endParaRPr sz="1600" dirty="0"/>
          </a:p>
        </p:txBody>
      </p:sp>
      <p:sp>
        <p:nvSpPr>
          <p:cNvPr id="397" name="Google Shape;397;p30"/>
          <p:cNvSpPr/>
          <p:nvPr/>
        </p:nvSpPr>
        <p:spPr>
          <a:xfrm rot="10800000">
            <a:off x="2945114" y="602784"/>
            <a:ext cx="3199466" cy="2603311"/>
          </a:xfrm>
          <a:prstGeom prst="triangle">
            <a:avLst>
              <a:gd name="adj" fmla="val 50000"/>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txBox="1">
            <a:spLocks noGrp="1"/>
          </p:cNvSpPr>
          <p:nvPr>
            <p:ph type="subTitle" idx="3"/>
          </p:nvPr>
        </p:nvSpPr>
        <p:spPr>
          <a:xfrm>
            <a:off x="3454063" y="653314"/>
            <a:ext cx="2126188" cy="21159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R</a:t>
            </a:r>
            <a:r>
              <a:rPr lang="en" dirty="0"/>
              <a:t>eview before?</a:t>
            </a:r>
          </a:p>
          <a:p>
            <a:pPr marL="0" lvl="0" indent="0" rtl="0">
              <a:spcBef>
                <a:spcPts val="0"/>
              </a:spcBef>
              <a:spcAft>
                <a:spcPts val="0"/>
              </a:spcAft>
              <a:buNone/>
            </a:pPr>
            <a:r>
              <a:rPr lang="en" dirty="0"/>
              <a:t>- switch</a:t>
            </a:r>
          </a:p>
          <a:p>
            <a:pPr marL="0" lvl="0" indent="0" rtl="0">
              <a:spcBef>
                <a:spcPts val="0"/>
              </a:spcBef>
              <a:spcAft>
                <a:spcPts val="0"/>
              </a:spcAft>
            </a:pPr>
            <a:r>
              <a:rPr lang="en" dirty="0"/>
              <a:t>- if-else</a:t>
            </a:r>
          </a:p>
          <a:p>
            <a:pPr marL="285750" lvl="0" indent="-285750" rtl="0">
              <a:spcBef>
                <a:spcPts val="0"/>
              </a:spcBef>
              <a:spcAft>
                <a:spcPts val="0"/>
              </a:spcAft>
              <a:buFontTx/>
              <a:buChar char="-"/>
            </a:pPr>
            <a:endParaRPr lang="en" dirty="0"/>
          </a:p>
          <a:p>
            <a:pPr marL="0" lvl="0" indent="0" rtl="0">
              <a:spcBef>
                <a:spcPts val="0"/>
              </a:spcBef>
              <a:spcAft>
                <a:spcPts val="0"/>
              </a:spcAft>
              <a:buNone/>
            </a:pPr>
            <a:r>
              <a:rPr lang="en-US" dirty="0"/>
              <a:t>W</a:t>
            </a:r>
            <a:r>
              <a:rPr lang="en" dirty="0"/>
              <a:t>hat else???</a:t>
            </a:r>
          </a:p>
          <a:p>
            <a:pPr marL="0" lvl="0" indent="0" rtl="0">
              <a:spcBef>
                <a:spcPts val="0"/>
              </a:spcBef>
              <a:spcAft>
                <a:spcPts val="0"/>
              </a:spcAft>
            </a:pPr>
            <a:r>
              <a:rPr lang="en-US" dirty="0"/>
              <a:t>- </a:t>
            </a:r>
            <a:r>
              <a:rPr lang="en-US" dirty="0" err="1"/>
              <a:t>unordered_map</a:t>
            </a:r>
            <a:endParaRPr lang="en-US" dirty="0"/>
          </a:p>
          <a:p>
            <a:pPr marL="0" lvl="0" indent="0" rtl="0">
              <a:spcBef>
                <a:spcPts val="0"/>
              </a:spcBef>
              <a:spcAft>
                <a:spcPts val="0"/>
              </a:spcAft>
            </a:pPr>
            <a:r>
              <a:rPr lang="en-US" dirty="0"/>
              <a:t>- map</a:t>
            </a:r>
            <a:endParaRPr lang="en" dirty="0"/>
          </a:p>
          <a:p>
            <a:pPr marL="0" lvl="0" indent="0" rtl="0">
              <a:spcBef>
                <a:spcPts val="0"/>
              </a:spcBef>
              <a:spcAft>
                <a:spcPts val="0"/>
              </a:spcAft>
            </a:pPr>
            <a:r>
              <a:rPr lang="en-US" dirty="0"/>
              <a:t>- pair</a:t>
            </a:r>
          </a:p>
          <a:p>
            <a:pPr marL="0" lvl="0" indent="0" rtl="0">
              <a:spcBef>
                <a:spcPts val="0"/>
              </a:spcBef>
              <a:spcAft>
                <a:spcPts val="0"/>
              </a:spcAft>
            </a:pPr>
            <a:r>
              <a:rPr lang="en" dirty="0"/>
              <a:t>- count</a:t>
            </a:r>
            <a:endParaRPr dirty="0"/>
          </a:p>
        </p:txBody>
      </p:sp>
      <p:sp>
        <p:nvSpPr>
          <p:cNvPr id="400" name="Google Shape;400;p30"/>
          <p:cNvSpPr/>
          <p:nvPr/>
        </p:nvSpPr>
        <p:spPr>
          <a:xfrm>
            <a:off x="4969740" y="603007"/>
            <a:ext cx="3199466" cy="2603311"/>
          </a:xfrm>
          <a:prstGeom prst="triangle">
            <a:avLst>
              <a:gd name="adj" fmla="val 50000"/>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txBox="1">
            <a:spLocks noGrp="1"/>
          </p:cNvSpPr>
          <p:nvPr>
            <p:ph type="subTitle" idx="5"/>
          </p:nvPr>
        </p:nvSpPr>
        <p:spPr>
          <a:xfrm>
            <a:off x="5480312" y="1960624"/>
            <a:ext cx="2126188" cy="9855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T</a:t>
            </a:r>
            <a:r>
              <a:rPr lang="en" sz="1600" dirty="0"/>
              <a:t>ime complexity?</a:t>
            </a:r>
          </a:p>
          <a:p>
            <a:pPr marL="0" lvl="0" indent="0" algn="ctr" rtl="0">
              <a:spcBef>
                <a:spcPts val="0"/>
              </a:spcBef>
              <a:spcAft>
                <a:spcPts val="0"/>
              </a:spcAft>
              <a:buNone/>
            </a:pPr>
            <a:endParaRPr lang="en" sz="1600" dirty="0"/>
          </a:p>
          <a:p>
            <a:pPr marL="0" lvl="0" indent="0" algn="ctr" rtl="0">
              <a:spcBef>
                <a:spcPts val="0"/>
              </a:spcBef>
              <a:spcAft>
                <a:spcPts val="0"/>
              </a:spcAft>
              <a:buNone/>
            </a:pPr>
            <a:r>
              <a:rPr lang="en-US" sz="1600" dirty="0"/>
              <a:t>S</a:t>
            </a:r>
            <a:r>
              <a:rPr lang="en" sz="1600" dirty="0"/>
              <a:t>pace complexity?</a:t>
            </a:r>
          </a:p>
        </p:txBody>
      </p:sp>
      <p:cxnSp>
        <p:nvCxnSpPr>
          <p:cNvPr id="10" name="Google Shape;1011;p42">
            <a:extLst>
              <a:ext uri="{FF2B5EF4-FFF2-40B4-BE49-F238E27FC236}">
                <a16:creationId xmlns:a16="http://schemas.microsoft.com/office/drawing/2014/main" id="{15407B93-0BCA-1C4A-74A0-CDF2C978E624}"/>
              </a:ext>
            </a:extLst>
          </p:cNvPr>
          <p:cNvCxnSpPr/>
          <p:nvPr/>
        </p:nvCxnSpPr>
        <p:spPr>
          <a:xfrm>
            <a:off x="1158003" y="1014699"/>
            <a:ext cx="1170600" cy="446400"/>
          </a:xfrm>
          <a:prstGeom prst="bentConnector3">
            <a:avLst>
              <a:gd name="adj1" fmla="val 50000"/>
            </a:avLst>
          </a:prstGeom>
          <a:noFill/>
          <a:ln w="28575" cap="flat" cmpd="sng">
            <a:solidFill>
              <a:schemeClr val="lt1"/>
            </a:solidFill>
            <a:prstDash val="dot"/>
            <a:round/>
            <a:headEnd type="none" w="med" len="med"/>
            <a:tailEnd type="none" w="med" len="med"/>
          </a:ln>
        </p:spPr>
      </p:cxnSp>
      <p:sp>
        <p:nvSpPr>
          <p:cNvPr id="11" name="文字方塊 10">
            <a:extLst>
              <a:ext uri="{FF2B5EF4-FFF2-40B4-BE49-F238E27FC236}">
                <a16:creationId xmlns:a16="http://schemas.microsoft.com/office/drawing/2014/main" id="{331EFDA8-4DAB-7671-39B3-5C8003F059DD}"/>
              </a:ext>
            </a:extLst>
          </p:cNvPr>
          <p:cNvSpPr txBox="1"/>
          <p:nvPr/>
        </p:nvSpPr>
        <p:spPr>
          <a:xfrm>
            <a:off x="290706" y="567213"/>
            <a:ext cx="778441" cy="1021883"/>
          </a:xfrm>
          <a:prstGeom prst="rect">
            <a:avLst/>
          </a:prstGeom>
          <a:noFill/>
        </p:spPr>
        <p:txBody>
          <a:bodyPr wrap="square" rtlCol="0">
            <a:spAutoFit/>
          </a:bodyPr>
          <a:lstStyle/>
          <a:p>
            <a:pPr>
              <a:lnSpc>
                <a:spcPct val="150000"/>
              </a:lnSpc>
            </a:pPr>
            <a:r>
              <a:rPr lang="en-US" altLang="zh-TW" dirty="0">
                <a:solidFill>
                  <a:schemeClr val="bg2"/>
                </a:solidFill>
              </a:rPr>
              <a:t>Which is more faster?</a:t>
            </a:r>
            <a:endParaRPr lang="zh-TW" altLang="en-US" dirty="0">
              <a:solidFill>
                <a:schemeClr val="bg2"/>
              </a:solidFill>
            </a:endParaRPr>
          </a:p>
        </p:txBody>
      </p:sp>
      <p:grpSp>
        <p:nvGrpSpPr>
          <p:cNvPr id="27" name="Google Shape;727;p36">
            <a:extLst>
              <a:ext uri="{FF2B5EF4-FFF2-40B4-BE49-F238E27FC236}">
                <a16:creationId xmlns:a16="http://schemas.microsoft.com/office/drawing/2014/main" id="{D6FA3A4D-3C44-3C44-316F-6A71C2B07830}"/>
              </a:ext>
            </a:extLst>
          </p:cNvPr>
          <p:cNvGrpSpPr/>
          <p:nvPr/>
        </p:nvGrpSpPr>
        <p:grpSpPr>
          <a:xfrm>
            <a:off x="4818403" y="2636079"/>
            <a:ext cx="4638438" cy="2482117"/>
            <a:chOff x="3365052" y="2350225"/>
            <a:chExt cx="5427113" cy="2713671"/>
          </a:xfrm>
        </p:grpSpPr>
        <p:grpSp>
          <p:nvGrpSpPr>
            <p:cNvPr id="28" name="Google Shape;728;p36">
              <a:extLst>
                <a:ext uri="{FF2B5EF4-FFF2-40B4-BE49-F238E27FC236}">
                  <a16:creationId xmlns:a16="http://schemas.microsoft.com/office/drawing/2014/main" id="{6AC75EBC-E919-0462-3133-28807C0FB5C0}"/>
                </a:ext>
              </a:extLst>
            </p:cNvPr>
            <p:cNvGrpSpPr/>
            <p:nvPr/>
          </p:nvGrpSpPr>
          <p:grpSpPr>
            <a:xfrm>
              <a:off x="3365052" y="2350225"/>
              <a:ext cx="4842934" cy="2713671"/>
              <a:chOff x="3365052" y="2350225"/>
              <a:chExt cx="4842934" cy="2713671"/>
            </a:xfrm>
          </p:grpSpPr>
          <p:sp>
            <p:nvSpPr>
              <p:cNvPr id="31" name="Google Shape;729;p36">
                <a:extLst>
                  <a:ext uri="{FF2B5EF4-FFF2-40B4-BE49-F238E27FC236}">
                    <a16:creationId xmlns:a16="http://schemas.microsoft.com/office/drawing/2014/main" id="{45A75672-9D32-77FC-EE71-BB2F4BE47161}"/>
                  </a:ext>
                </a:extLst>
              </p:cNvPr>
              <p:cNvSpPr/>
              <p:nvPr/>
            </p:nvSpPr>
            <p:spPr>
              <a:xfrm>
                <a:off x="5970800" y="4838150"/>
                <a:ext cx="2022727" cy="225746"/>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0;p36">
                <a:extLst>
                  <a:ext uri="{FF2B5EF4-FFF2-40B4-BE49-F238E27FC236}">
                    <a16:creationId xmlns:a16="http://schemas.microsoft.com/office/drawing/2014/main" id="{D98129BB-C65E-59A3-0CF1-10D92F29FDAE}"/>
                  </a:ext>
                </a:extLst>
              </p:cNvPr>
              <p:cNvSpPr/>
              <p:nvPr/>
            </p:nvSpPr>
            <p:spPr>
              <a:xfrm>
                <a:off x="6266026" y="4342175"/>
                <a:ext cx="715035" cy="615886"/>
              </a:xfrm>
              <a:custGeom>
                <a:avLst/>
                <a:gdLst/>
                <a:ahLst/>
                <a:cxnLst/>
                <a:rect l="l" t="t" r="r" b="b"/>
                <a:pathLst>
                  <a:path w="17236" h="14846" extrusionOk="0">
                    <a:moveTo>
                      <a:pt x="10135" y="1593"/>
                    </a:moveTo>
                    <a:cubicBezTo>
                      <a:pt x="6623" y="545"/>
                      <a:pt x="3007" y="0"/>
                      <a:pt x="2693" y="991"/>
                    </a:cubicBezTo>
                    <a:cubicBezTo>
                      <a:pt x="2191" y="2607"/>
                      <a:pt x="622" y="7415"/>
                      <a:pt x="622" y="7415"/>
                    </a:cubicBezTo>
                    <a:cubicBezTo>
                      <a:pt x="1" y="9428"/>
                      <a:pt x="1139" y="11529"/>
                      <a:pt x="3151" y="12151"/>
                    </a:cubicBezTo>
                    <a:lnTo>
                      <a:pt x="10096" y="14240"/>
                    </a:lnTo>
                    <a:cubicBezTo>
                      <a:pt x="10108" y="14244"/>
                      <a:pt x="10119" y="14248"/>
                      <a:pt x="10127" y="14248"/>
                    </a:cubicBezTo>
                    <a:cubicBezTo>
                      <a:pt x="12132" y="14846"/>
                      <a:pt x="14240" y="13697"/>
                      <a:pt x="14830" y="11708"/>
                    </a:cubicBezTo>
                    <a:cubicBezTo>
                      <a:pt x="14830" y="11708"/>
                      <a:pt x="16408" y="6884"/>
                      <a:pt x="16920" y="5291"/>
                    </a:cubicBezTo>
                    <a:cubicBezTo>
                      <a:pt x="17235" y="4274"/>
                      <a:pt x="13740" y="2666"/>
                      <a:pt x="10135" y="1593"/>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1;p36">
                <a:extLst>
                  <a:ext uri="{FF2B5EF4-FFF2-40B4-BE49-F238E27FC236}">
                    <a16:creationId xmlns:a16="http://schemas.microsoft.com/office/drawing/2014/main" id="{222809D3-C22C-8BEE-0167-E38D915471C6}"/>
                  </a:ext>
                </a:extLst>
              </p:cNvPr>
              <p:cNvSpPr/>
              <p:nvPr/>
            </p:nvSpPr>
            <p:spPr>
              <a:xfrm>
                <a:off x="5347400" y="3224381"/>
                <a:ext cx="826381" cy="783652"/>
              </a:xfrm>
              <a:custGeom>
                <a:avLst/>
                <a:gdLst/>
                <a:ahLst/>
                <a:cxnLst/>
                <a:rect l="l" t="t" r="r" b="b"/>
                <a:pathLst>
                  <a:path w="19920" h="18890" extrusionOk="0">
                    <a:moveTo>
                      <a:pt x="19919" y="0"/>
                    </a:moveTo>
                    <a:lnTo>
                      <a:pt x="9959" y="1639"/>
                    </a:lnTo>
                    <a:lnTo>
                      <a:pt x="1" y="3275"/>
                    </a:lnTo>
                    <a:lnTo>
                      <a:pt x="6397" y="11083"/>
                    </a:lnTo>
                    <a:lnTo>
                      <a:pt x="9299" y="14620"/>
                    </a:lnTo>
                    <a:lnTo>
                      <a:pt x="11816" y="14209"/>
                    </a:lnTo>
                    <a:lnTo>
                      <a:pt x="10915" y="16594"/>
                    </a:lnTo>
                    <a:lnTo>
                      <a:pt x="12799" y="18890"/>
                    </a:lnTo>
                    <a:lnTo>
                      <a:pt x="16357" y="9446"/>
                    </a:lnTo>
                    <a:lnTo>
                      <a:pt x="19919" y="0"/>
                    </a:lnTo>
                    <a:close/>
                  </a:path>
                </a:pathLst>
              </a:custGeom>
              <a:solidFill>
                <a:srgbClr val="5B3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2;p36">
                <a:extLst>
                  <a:ext uri="{FF2B5EF4-FFF2-40B4-BE49-F238E27FC236}">
                    <a16:creationId xmlns:a16="http://schemas.microsoft.com/office/drawing/2014/main" id="{C5F92D1F-3D68-E78B-7C70-3A7C71D51335}"/>
                  </a:ext>
                </a:extLst>
              </p:cNvPr>
              <p:cNvSpPr/>
              <p:nvPr/>
            </p:nvSpPr>
            <p:spPr>
              <a:xfrm>
                <a:off x="6251382" y="4348273"/>
                <a:ext cx="732086" cy="604976"/>
              </a:xfrm>
              <a:custGeom>
                <a:avLst/>
                <a:gdLst/>
                <a:ahLst/>
                <a:cxnLst/>
                <a:rect l="l" t="t" r="r" b="b"/>
                <a:pathLst>
                  <a:path w="17647" h="14583" extrusionOk="0">
                    <a:moveTo>
                      <a:pt x="4525" y="639"/>
                    </a:moveTo>
                    <a:cubicBezTo>
                      <a:pt x="5692" y="639"/>
                      <a:pt x="7693" y="948"/>
                      <a:pt x="10395" y="1753"/>
                    </a:cubicBezTo>
                    <a:cubicBezTo>
                      <a:pt x="13751" y="2752"/>
                      <a:pt x="16497" y="4064"/>
                      <a:pt x="16928" y="4872"/>
                    </a:cubicBezTo>
                    <a:cubicBezTo>
                      <a:pt x="16967" y="4946"/>
                      <a:pt x="16983" y="5004"/>
                      <a:pt x="16967" y="5047"/>
                    </a:cubicBezTo>
                    <a:cubicBezTo>
                      <a:pt x="16454" y="6639"/>
                      <a:pt x="14880" y="11463"/>
                      <a:pt x="14877" y="11472"/>
                    </a:cubicBezTo>
                    <a:cubicBezTo>
                      <a:pt x="14432" y="12965"/>
                      <a:pt x="13058" y="13934"/>
                      <a:pt x="11554" y="13934"/>
                    </a:cubicBezTo>
                    <a:cubicBezTo>
                      <a:pt x="11220" y="13934"/>
                      <a:pt x="10880" y="13887"/>
                      <a:pt x="10542" y="13786"/>
                    </a:cubicBezTo>
                    <a:lnTo>
                      <a:pt x="3597" y="11696"/>
                    </a:lnTo>
                    <a:cubicBezTo>
                      <a:pt x="1759" y="11129"/>
                      <a:pt x="719" y="9184"/>
                      <a:pt x="1278" y="7366"/>
                    </a:cubicBezTo>
                    <a:cubicBezTo>
                      <a:pt x="1293" y="7319"/>
                      <a:pt x="2855" y="2537"/>
                      <a:pt x="3353" y="941"/>
                    </a:cubicBezTo>
                    <a:cubicBezTo>
                      <a:pt x="3411" y="754"/>
                      <a:pt x="3812" y="639"/>
                      <a:pt x="4525" y="639"/>
                    </a:cubicBezTo>
                    <a:close/>
                    <a:moveTo>
                      <a:pt x="4618" y="1"/>
                    </a:moveTo>
                    <a:cubicBezTo>
                      <a:pt x="3650" y="1"/>
                      <a:pt x="2913" y="198"/>
                      <a:pt x="2738" y="747"/>
                    </a:cubicBezTo>
                    <a:cubicBezTo>
                      <a:pt x="2241" y="2343"/>
                      <a:pt x="684" y="7121"/>
                      <a:pt x="664" y="7171"/>
                    </a:cubicBezTo>
                    <a:cubicBezTo>
                      <a:pt x="0" y="9335"/>
                      <a:pt x="1232" y="11638"/>
                      <a:pt x="3410" y="12311"/>
                    </a:cubicBezTo>
                    <a:lnTo>
                      <a:pt x="10391" y="14412"/>
                    </a:lnTo>
                    <a:cubicBezTo>
                      <a:pt x="10780" y="14528"/>
                      <a:pt x="11174" y="14583"/>
                      <a:pt x="11561" y="14583"/>
                    </a:cubicBezTo>
                    <a:cubicBezTo>
                      <a:pt x="13328" y="14583"/>
                      <a:pt x="14962" y="13433"/>
                      <a:pt x="15491" y="11662"/>
                    </a:cubicBezTo>
                    <a:cubicBezTo>
                      <a:pt x="15491" y="11662"/>
                      <a:pt x="17064" y="6837"/>
                      <a:pt x="17580" y="5241"/>
                    </a:cubicBezTo>
                    <a:cubicBezTo>
                      <a:pt x="17646" y="5023"/>
                      <a:pt x="17619" y="4798"/>
                      <a:pt x="17495" y="4565"/>
                    </a:cubicBezTo>
                    <a:cubicBezTo>
                      <a:pt x="16850" y="3365"/>
                      <a:pt x="13366" y="1967"/>
                      <a:pt x="10581" y="1135"/>
                    </a:cubicBezTo>
                    <a:cubicBezTo>
                      <a:pt x="9440" y="795"/>
                      <a:pt x="6563" y="1"/>
                      <a:pt x="4618" y="1"/>
                    </a:cubicBezTo>
                    <a:close/>
                  </a:path>
                </a:pathLst>
              </a:custGeom>
              <a:solidFill>
                <a:srgbClr val="C3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3;p36">
                <a:extLst>
                  <a:ext uri="{FF2B5EF4-FFF2-40B4-BE49-F238E27FC236}">
                    <a16:creationId xmlns:a16="http://schemas.microsoft.com/office/drawing/2014/main" id="{178364D1-6CA4-4B4C-95AA-ABF5533707DD}"/>
                  </a:ext>
                </a:extLst>
              </p:cNvPr>
              <p:cNvSpPr/>
              <p:nvPr/>
            </p:nvSpPr>
            <p:spPr>
              <a:xfrm>
                <a:off x="6266026" y="4630117"/>
                <a:ext cx="622358" cy="309727"/>
              </a:xfrm>
              <a:custGeom>
                <a:avLst/>
                <a:gdLst/>
                <a:ahLst/>
                <a:cxnLst/>
                <a:rect l="l" t="t" r="r" b="b"/>
                <a:pathLst>
                  <a:path w="15002" h="7466" extrusionOk="0">
                    <a:moveTo>
                      <a:pt x="773" y="1"/>
                    </a:moveTo>
                    <a:cubicBezTo>
                      <a:pt x="676" y="296"/>
                      <a:pt x="622" y="474"/>
                      <a:pt x="622" y="474"/>
                    </a:cubicBezTo>
                    <a:cubicBezTo>
                      <a:pt x="1" y="2487"/>
                      <a:pt x="1139" y="4588"/>
                      <a:pt x="3151" y="5210"/>
                    </a:cubicBezTo>
                    <a:lnTo>
                      <a:pt x="10096" y="7299"/>
                    </a:lnTo>
                    <a:cubicBezTo>
                      <a:pt x="10108" y="7303"/>
                      <a:pt x="10119" y="7307"/>
                      <a:pt x="10127" y="7307"/>
                    </a:cubicBezTo>
                    <a:cubicBezTo>
                      <a:pt x="10487" y="7415"/>
                      <a:pt x="10850" y="7466"/>
                      <a:pt x="11207" y="7466"/>
                    </a:cubicBezTo>
                    <a:cubicBezTo>
                      <a:pt x="12839" y="7466"/>
                      <a:pt x="14346" y="6399"/>
                      <a:pt x="14830" y="4767"/>
                    </a:cubicBezTo>
                    <a:cubicBezTo>
                      <a:pt x="14830" y="4767"/>
                      <a:pt x="14897" y="4569"/>
                      <a:pt x="15002" y="4242"/>
                    </a:cubicBezTo>
                    <a:lnTo>
                      <a:pt x="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4;p36">
                <a:extLst>
                  <a:ext uri="{FF2B5EF4-FFF2-40B4-BE49-F238E27FC236}">
                    <a16:creationId xmlns:a16="http://schemas.microsoft.com/office/drawing/2014/main" id="{4293EFE2-9EBE-3845-7112-A264B87ACE1F}"/>
                  </a:ext>
                </a:extLst>
              </p:cNvPr>
              <p:cNvSpPr/>
              <p:nvPr/>
            </p:nvSpPr>
            <p:spPr>
              <a:xfrm>
                <a:off x="6251382" y="4613689"/>
                <a:ext cx="653928" cy="339555"/>
              </a:xfrm>
              <a:custGeom>
                <a:avLst/>
                <a:gdLst/>
                <a:ahLst/>
                <a:cxnLst/>
                <a:rect l="l" t="t" r="r" b="b"/>
                <a:pathLst>
                  <a:path w="15763" h="8185" extrusionOk="0">
                    <a:moveTo>
                      <a:pt x="1336" y="793"/>
                    </a:moveTo>
                    <a:lnTo>
                      <a:pt x="14947" y="4852"/>
                    </a:lnTo>
                    <a:lnTo>
                      <a:pt x="14877" y="5074"/>
                    </a:lnTo>
                    <a:cubicBezTo>
                      <a:pt x="14432" y="6567"/>
                      <a:pt x="13058" y="7536"/>
                      <a:pt x="11554" y="7536"/>
                    </a:cubicBezTo>
                    <a:cubicBezTo>
                      <a:pt x="11220" y="7536"/>
                      <a:pt x="10880" y="7489"/>
                      <a:pt x="10542" y="7388"/>
                    </a:cubicBezTo>
                    <a:lnTo>
                      <a:pt x="3597" y="5298"/>
                    </a:lnTo>
                    <a:cubicBezTo>
                      <a:pt x="1759" y="4731"/>
                      <a:pt x="719" y="2790"/>
                      <a:pt x="1278" y="968"/>
                    </a:cubicBezTo>
                    <a:lnTo>
                      <a:pt x="1336" y="793"/>
                    </a:lnTo>
                    <a:close/>
                    <a:moveTo>
                      <a:pt x="920" y="0"/>
                    </a:moveTo>
                    <a:lnTo>
                      <a:pt x="664" y="773"/>
                    </a:lnTo>
                    <a:cubicBezTo>
                      <a:pt x="0" y="2937"/>
                      <a:pt x="1232" y="5240"/>
                      <a:pt x="3410" y="5913"/>
                    </a:cubicBezTo>
                    <a:lnTo>
                      <a:pt x="10391" y="8014"/>
                    </a:lnTo>
                    <a:cubicBezTo>
                      <a:pt x="10780" y="8130"/>
                      <a:pt x="11174" y="8185"/>
                      <a:pt x="11561" y="8185"/>
                    </a:cubicBezTo>
                    <a:cubicBezTo>
                      <a:pt x="13328" y="8185"/>
                      <a:pt x="14962" y="7035"/>
                      <a:pt x="15491" y="5264"/>
                    </a:cubicBezTo>
                    <a:lnTo>
                      <a:pt x="15762" y="4425"/>
                    </a:lnTo>
                    <a:lnTo>
                      <a:pt x="92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5;p36">
                <a:extLst>
                  <a:ext uri="{FF2B5EF4-FFF2-40B4-BE49-F238E27FC236}">
                    <a16:creationId xmlns:a16="http://schemas.microsoft.com/office/drawing/2014/main" id="{53B7F488-8FC5-5E4E-4306-CEBC77A701A9}"/>
                  </a:ext>
                </a:extLst>
              </p:cNvPr>
              <p:cNvSpPr/>
              <p:nvPr/>
            </p:nvSpPr>
            <p:spPr>
              <a:xfrm>
                <a:off x="6345136" y="4361631"/>
                <a:ext cx="635924" cy="299771"/>
              </a:xfrm>
              <a:custGeom>
                <a:avLst/>
                <a:gdLst/>
                <a:ahLst/>
                <a:cxnLst/>
                <a:rect l="l" t="t" r="r" b="b"/>
                <a:pathLst>
                  <a:path w="15329" h="7226" extrusionOk="0">
                    <a:moveTo>
                      <a:pt x="2306" y="1"/>
                    </a:moveTo>
                    <a:cubicBezTo>
                      <a:pt x="1465" y="1"/>
                      <a:pt x="902" y="157"/>
                      <a:pt x="786" y="522"/>
                    </a:cubicBezTo>
                    <a:cubicBezTo>
                      <a:pt x="614" y="1073"/>
                      <a:pt x="315" y="2002"/>
                      <a:pt x="1" y="2984"/>
                    </a:cubicBezTo>
                    <a:lnTo>
                      <a:pt x="14233" y="7226"/>
                    </a:lnTo>
                    <a:cubicBezTo>
                      <a:pt x="14547" y="6263"/>
                      <a:pt x="14839" y="5358"/>
                      <a:pt x="15013" y="4822"/>
                    </a:cubicBezTo>
                    <a:cubicBezTo>
                      <a:pt x="15328" y="3805"/>
                      <a:pt x="11833" y="2197"/>
                      <a:pt x="8228" y="1124"/>
                    </a:cubicBezTo>
                    <a:cubicBezTo>
                      <a:pt x="6009" y="462"/>
                      <a:pt x="3749" y="1"/>
                      <a:pt x="2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6;p36">
                <a:extLst>
                  <a:ext uri="{FF2B5EF4-FFF2-40B4-BE49-F238E27FC236}">
                    <a16:creationId xmlns:a16="http://schemas.microsoft.com/office/drawing/2014/main" id="{8EC48347-4030-F708-D7FA-6714A870AD97}"/>
                  </a:ext>
                </a:extLst>
              </p:cNvPr>
              <p:cNvSpPr/>
              <p:nvPr/>
            </p:nvSpPr>
            <p:spPr>
              <a:xfrm>
                <a:off x="6328211" y="4348273"/>
                <a:ext cx="655256" cy="329764"/>
              </a:xfrm>
              <a:custGeom>
                <a:avLst/>
                <a:gdLst/>
                <a:ahLst/>
                <a:cxnLst/>
                <a:rect l="l" t="t" r="r" b="b"/>
                <a:pathLst>
                  <a:path w="15795" h="7949" extrusionOk="0">
                    <a:moveTo>
                      <a:pt x="2673" y="639"/>
                    </a:moveTo>
                    <a:cubicBezTo>
                      <a:pt x="3840" y="639"/>
                      <a:pt x="5841" y="948"/>
                      <a:pt x="8543" y="1753"/>
                    </a:cubicBezTo>
                    <a:cubicBezTo>
                      <a:pt x="11899" y="2752"/>
                      <a:pt x="14645" y="4064"/>
                      <a:pt x="15076" y="4872"/>
                    </a:cubicBezTo>
                    <a:cubicBezTo>
                      <a:pt x="15115" y="4946"/>
                      <a:pt x="15126" y="5004"/>
                      <a:pt x="15115" y="5050"/>
                    </a:cubicBezTo>
                    <a:cubicBezTo>
                      <a:pt x="14959" y="5529"/>
                      <a:pt x="14706" y="6305"/>
                      <a:pt x="14431" y="7152"/>
                    </a:cubicBezTo>
                    <a:lnTo>
                      <a:pt x="813" y="3093"/>
                    </a:lnTo>
                    <a:cubicBezTo>
                      <a:pt x="1092" y="2227"/>
                      <a:pt x="1345" y="1434"/>
                      <a:pt x="1501" y="941"/>
                    </a:cubicBezTo>
                    <a:cubicBezTo>
                      <a:pt x="1559" y="754"/>
                      <a:pt x="1960" y="639"/>
                      <a:pt x="2673" y="639"/>
                    </a:cubicBezTo>
                    <a:close/>
                    <a:moveTo>
                      <a:pt x="2766" y="1"/>
                    </a:moveTo>
                    <a:cubicBezTo>
                      <a:pt x="1798" y="1"/>
                      <a:pt x="1061" y="198"/>
                      <a:pt x="886" y="747"/>
                    </a:cubicBezTo>
                    <a:cubicBezTo>
                      <a:pt x="716" y="1302"/>
                      <a:pt x="416" y="2227"/>
                      <a:pt x="102" y="3206"/>
                    </a:cubicBezTo>
                    <a:lnTo>
                      <a:pt x="1" y="3521"/>
                    </a:lnTo>
                    <a:lnTo>
                      <a:pt x="14851" y="7949"/>
                    </a:lnTo>
                    <a:lnTo>
                      <a:pt x="14948" y="7649"/>
                    </a:lnTo>
                    <a:cubicBezTo>
                      <a:pt x="15262" y="6686"/>
                      <a:pt x="15554" y="5781"/>
                      <a:pt x="15728" y="5245"/>
                    </a:cubicBezTo>
                    <a:lnTo>
                      <a:pt x="15728" y="5241"/>
                    </a:lnTo>
                    <a:cubicBezTo>
                      <a:pt x="15794" y="5023"/>
                      <a:pt x="15767" y="4798"/>
                      <a:pt x="15643" y="4565"/>
                    </a:cubicBezTo>
                    <a:cubicBezTo>
                      <a:pt x="14998" y="3365"/>
                      <a:pt x="11514" y="1967"/>
                      <a:pt x="8729" y="1135"/>
                    </a:cubicBezTo>
                    <a:cubicBezTo>
                      <a:pt x="7588" y="795"/>
                      <a:pt x="4711" y="1"/>
                      <a:pt x="2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7;p36">
                <a:extLst>
                  <a:ext uri="{FF2B5EF4-FFF2-40B4-BE49-F238E27FC236}">
                    <a16:creationId xmlns:a16="http://schemas.microsoft.com/office/drawing/2014/main" id="{464F995E-6D3C-C99A-0C8A-8E89A8A8BB06}"/>
                  </a:ext>
                </a:extLst>
              </p:cNvPr>
              <p:cNvSpPr/>
              <p:nvPr/>
            </p:nvSpPr>
            <p:spPr>
              <a:xfrm>
                <a:off x="6977061" y="4426630"/>
                <a:ext cx="652352" cy="544034"/>
              </a:xfrm>
              <a:custGeom>
                <a:avLst/>
                <a:gdLst/>
                <a:ahLst/>
                <a:cxnLst/>
                <a:rect l="l" t="t" r="r" b="b"/>
                <a:pathLst>
                  <a:path w="15725" h="13114" extrusionOk="0">
                    <a:moveTo>
                      <a:pt x="7179" y="431"/>
                    </a:moveTo>
                    <a:cubicBezTo>
                      <a:pt x="3540" y="854"/>
                      <a:pt x="1" y="1783"/>
                      <a:pt x="101" y="2817"/>
                    </a:cubicBezTo>
                    <a:cubicBezTo>
                      <a:pt x="280" y="4499"/>
                      <a:pt x="731" y="9536"/>
                      <a:pt x="731" y="9536"/>
                    </a:cubicBezTo>
                    <a:cubicBezTo>
                      <a:pt x="956" y="11630"/>
                      <a:pt x="2828" y="13113"/>
                      <a:pt x="4922" y="12889"/>
                    </a:cubicBezTo>
                    <a:lnTo>
                      <a:pt x="12132" y="12073"/>
                    </a:lnTo>
                    <a:cubicBezTo>
                      <a:pt x="12143" y="12073"/>
                      <a:pt x="12155" y="12069"/>
                      <a:pt x="12163" y="12069"/>
                    </a:cubicBezTo>
                    <a:cubicBezTo>
                      <a:pt x="14240" y="11828"/>
                      <a:pt x="15725" y="9940"/>
                      <a:pt x="15483" y="7882"/>
                    </a:cubicBezTo>
                    <a:cubicBezTo>
                      <a:pt x="15483" y="7882"/>
                      <a:pt x="15029" y="2824"/>
                      <a:pt x="14873" y="1157"/>
                    </a:cubicBezTo>
                    <a:cubicBezTo>
                      <a:pt x="14761" y="98"/>
                      <a:pt x="10920" y="1"/>
                      <a:pt x="7179" y="431"/>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8;p36">
                <a:extLst>
                  <a:ext uri="{FF2B5EF4-FFF2-40B4-BE49-F238E27FC236}">
                    <a16:creationId xmlns:a16="http://schemas.microsoft.com/office/drawing/2014/main" id="{3F98349E-E7D0-3C8C-730E-8F0664472EC8}"/>
                  </a:ext>
                </a:extLst>
              </p:cNvPr>
              <p:cNvSpPr/>
              <p:nvPr/>
            </p:nvSpPr>
            <p:spPr>
              <a:xfrm>
                <a:off x="6961131" y="4421320"/>
                <a:ext cx="682428" cy="554364"/>
              </a:xfrm>
              <a:custGeom>
                <a:avLst/>
                <a:gdLst/>
                <a:ahLst/>
                <a:cxnLst/>
                <a:rect l="l" t="t" r="r" b="b"/>
                <a:pathLst>
                  <a:path w="16450" h="13363" extrusionOk="0">
                    <a:moveTo>
                      <a:pt x="11412" y="644"/>
                    </a:moveTo>
                    <a:cubicBezTo>
                      <a:pt x="13123" y="644"/>
                      <a:pt x="14403" y="824"/>
                      <a:pt x="14834" y="1169"/>
                    </a:cubicBezTo>
                    <a:cubicBezTo>
                      <a:pt x="14900" y="1224"/>
                      <a:pt x="14935" y="1274"/>
                      <a:pt x="14940" y="1317"/>
                    </a:cubicBezTo>
                    <a:cubicBezTo>
                      <a:pt x="15094" y="2983"/>
                      <a:pt x="15549" y="8037"/>
                      <a:pt x="15549" y="8044"/>
                    </a:cubicBezTo>
                    <a:cubicBezTo>
                      <a:pt x="15770" y="9940"/>
                      <a:pt x="14407" y="11656"/>
                      <a:pt x="12477" y="11882"/>
                    </a:cubicBezTo>
                    <a:lnTo>
                      <a:pt x="5271" y="12698"/>
                    </a:lnTo>
                    <a:cubicBezTo>
                      <a:pt x="5144" y="12711"/>
                      <a:pt x="5018" y="12718"/>
                      <a:pt x="4893" y="12718"/>
                    </a:cubicBezTo>
                    <a:cubicBezTo>
                      <a:pt x="3138" y="12718"/>
                      <a:pt x="1626" y="11399"/>
                      <a:pt x="1434" y="9634"/>
                    </a:cubicBezTo>
                    <a:cubicBezTo>
                      <a:pt x="1430" y="9582"/>
                      <a:pt x="983" y="4576"/>
                      <a:pt x="808" y="2913"/>
                    </a:cubicBezTo>
                    <a:cubicBezTo>
                      <a:pt x="758" y="2397"/>
                      <a:pt x="3088" y="1402"/>
                      <a:pt x="7602" y="882"/>
                    </a:cubicBezTo>
                    <a:cubicBezTo>
                      <a:pt x="8980" y="722"/>
                      <a:pt x="10289" y="644"/>
                      <a:pt x="11412" y="644"/>
                    </a:cubicBezTo>
                    <a:close/>
                    <a:moveTo>
                      <a:pt x="11413" y="1"/>
                    </a:moveTo>
                    <a:cubicBezTo>
                      <a:pt x="10145" y="1"/>
                      <a:pt x="8758" y="99"/>
                      <a:pt x="7528" y="241"/>
                    </a:cubicBezTo>
                    <a:cubicBezTo>
                      <a:pt x="5757" y="446"/>
                      <a:pt x="1" y="1251"/>
                      <a:pt x="168" y="2976"/>
                    </a:cubicBezTo>
                    <a:cubicBezTo>
                      <a:pt x="342" y="4638"/>
                      <a:pt x="793" y="9641"/>
                      <a:pt x="797" y="9695"/>
                    </a:cubicBezTo>
                    <a:cubicBezTo>
                      <a:pt x="1022" y="11800"/>
                      <a:pt x="2817" y="13363"/>
                      <a:pt x="4899" y="13363"/>
                    </a:cubicBezTo>
                    <a:cubicBezTo>
                      <a:pt x="5045" y="13363"/>
                      <a:pt x="5193" y="13355"/>
                      <a:pt x="5341" y="13339"/>
                    </a:cubicBezTo>
                    <a:lnTo>
                      <a:pt x="12586" y="12515"/>
                    </a:lnTo>
                    <a:cubicBezTo>
                      <a:pt x="14834" y="12255"/>
                      <a:pt x="16450" y="10216"/>
                      <a:pt x="16190" y="7979"/>
                    </a:cubicBezTo>
                    <a:cubicBezTo>
                      <a:pt x="16190" y="7979"/>
                      <a:pt x="15736" y="2925"/>
                      <a:pt x="15580" y="1251"/>
                    </a:cubicBezTo>
                    <a:cubicBezTo>
                      <a:pt x="15553" y="1029"/>
                      <a:pt x="15440" y="831"/>
                      <a:pt x="15234" y="668"/>
                    </a:cubicBezTo>
                    <a:cubicBezTo>
                      <a:pt x="14623" y="179"/>
                      <a:pt x="13125" y="1"/>
                      <a:pt x="11413" y="1"/>
                    </a:cubicBezTo>
                    <a:close/>
                  </a:path>
                </a:pathLst>
              </a:custGeom>
              <a:solidFill>
                <a:srgbClr val="C3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39;p36">
                <a:extLst>
                  <a:ext uri="{FF2B5EF4-FFF2-40B4-BE49-F238E27FC236}">
                    <a16:creationId xmlns:a16="http://schemas.microsoft.com/office/drawing/2014/main" id="{947ACBDE-FC1B-7C96-0B11-E4BA1375AE20}"/>
                  </a:ext>
                </a:extLst>
              </p:cNvPr>
              <p:cNvSpPr/>
              <p:nvPr/>
            </p:nvSpPr>
            <p:spPr>
              <a:xfrm>
                <a:off x="7005602" y="4730668"/>
                <a:ext cx="623810" cy="231611"/>
              </a:xfrm>
              <a:custGeom>
                <a:avLst/>
                <a:gdLst/>
                <a:ahLst/>
                <a:cxnLst/>
                <a:rect l="l" t="t" r="r" b="b"/>
                <a:pathLst>
                  <a:path w="15037" h="5583" extrusionOk="0">
                    <a:moveTo>
                      <a:pt x="14749" y="1"/>
                    </a:moveTo>
                    <a:lnTo>
                      <a:pt x="1" y="1710"/>
                    </a:lnTo>
                    <a:cubicBezTo>
                      <a:pt x="28" y="2021"/>
                      <a:pt x="43" y="2207"/>
                      <a:pt x="43" y="2207"/>
                    </a:cubicBezTo>
                    <a:cubicBezTo>
                      <a:pt x="253" y="4160"/>
                      <a:pt x="1896" y="5582"/>
                      <a:pt x="3815" y="5582"/>
                    </a:cubicBezTo>
                    <a:cubicBezTo>
                      <a:pt x="3953" y="5582"/>
                      <a:pt x="4093" y="5575"/>
                      <a:pt x="4234" y="5560"/>
                    </a:cubicBezTo>
                    <a:lnTo>
                      <a:pt x="11444" y="4744"/>
                    </a:lnTo>
                    <a:cubicBezTo>
                      <a:pt x="11455" y="4744"/>
                      <a:pt x="11467" y="4740"/>
                      <a:pt x="11475" y="4740"/>
                    </a:cubicBezTo>
                    <a:cubicBezTo>
                      <a:pt x="13552" y="4499"/>
                      <a:pt x="15037" y="2611"/>
                      <a:pt x="14795" y="553"/>
                    </a:cubicBezTo>
                    <a:cubicBezTo>
                      <a:pt x="14795" y="553"/>
                      <a:pt x="14780" y="343"/>
                      <a:pt x="14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0;p36">
                <a:extLst>
                  <a:ext uri="{FF2B5EF4-FFF2-40B4-BE49-F238E27FC236}">
                    <a16:creationId xmlns:a16="http://schemas.microsoft.com/office/drawing/2014/main" id="{DFE29381-5CDD-0249-573C-68FB2CBEB580}"/>
                  </a:ext>
                </a:extLst>
              </p:cNvPr>
              <p:cNvSpPr/>
              <p:nvPr/>
            </p:nvSpPr>
            <p:spPr>
              <a:xfrm>
                <a:off x="6991124" y="4715858"/>
                <a:ext cx="652435" cy="259821"/>
              </a:xfrm>
              <a:custGeom>
                <a:avLst/>
                <a:gdLst/>
                <a:ahLst/>
                <a:cxnLst/>
                <a:rect l="l" t="t" r="r" b="b"/>
                <a:pathLst>
                  <a:path w="15727" h="6263" extrusionOk="0">
                    <a:moveTo>
                      <a:pt x="14807" y="716"/>
                    </a:moveTo>
                    <a:lnTo>
                      <a:pt x="14826" y="944"/>
                    </a:lnTo>
                    <a:cubicBezTo>
                      <a:pt x="15047" y="2840"/>
                      <a:pt x="13684" y="4556"/>
                      <a:pt x="11754" y="4782"/>
                    </a:cubicBezTo>
                    <a:lnTo>
                      <a:pt x="4548" y="5598"/>
                    </a:lnTo>
                    <a:cubicBezTo>
                      <a:pt x="4421" y="5611"/>
                      <a:pt x="4295" y="5618"/>
                      <a:pt x="4169" y="5618"/>
                    </a:cubicBezTo>
                    <a:cubicBezTo>
                      <a:pt x="2415" y="5618"/>
                      <a:pt x="903" y="4302"/>
                      <a:pt x="711" y="2534"/>
                    </a:cubicBezTo>
                    <a:lnTo>
                      <a:pt x="695" y="2351"/>
                    </a:lnTo>
                    <a:lnTo>
                      <a:pt x="14807" y="716"/>
                    </a:lnTo>
                    <a:close/>
                    <a:moveTo>
                      <a:pt x="15386" y="1"/>
                    </a:moveTo>
                    <a:lnTo>
                      <a:pt x="0" y="1783"/>
                    </a:lnTo>
                    <a:lnTo>
                      <a:pt x="74" y="2595"/>
                    </a:lnTo>
                    <a:cubicBezTo>
                      <a:pt x="299" y="4700"/>
                      <a:pt x="2094" y="6263"/>
                      <a:pt x="4176" y="6263"/>
                    </a:cubicBezTo>
                    <a:cubicBezTo>
                      <a:pt x="4322" y="6263"/>
                      <a:pt x="4470" y="6255"/>
                      <a:pt x="4618" y="6239"/>
                    </a:cubicBezTo>
                    <a:lnTo>
                      <a:pt x="11863" y="5415"/>
                    </a:lnTo>
                    <a:cubicBezTo>
                      <a:pt x="14111" y="5155"/>
                      <a:pt x="15727" y="3116"/>
                      <a:pt x="15467" y="879"/>
                    </a:cubicBezTo>
                    <a:lnTo>
                      <a:pt x="15386"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1;p36">
                <a:extLst>
                  <a:ext uri="{FF2B5EF4-FFF2-40B4-BE49-F238E27FC236}">
                    <a16:creationId xmlns:a16="http://schemas.microsoft.com/office/drawing/2014/main" id="{E91BD4A9-E4E1-5E78-229C-28831965A4F0}"/>
                  </a:ext>
                </a:extLst>
              </p:cNvPr>
              <p:cNvSpPr/>
              <p:nvPr/>
            </p:nvSpPr>
            <p:spPr>
              <a:xfrm>
                <a:off x="6977061" y="4434554"/>
                <a:ext cx="626714" cy="215598"/>
              </a:xfrm>
              <a:custGeom>
                <a:avLst/>
                <a:gdLst/>
                <a:ahLst/>
                <a:cxnLst/>
                <a:rect l="l" t="t" r="r" b="b"/>
                <a:pathLst>
                  <a:path w="15107" h="5197" extrusionOk="0">
                    <a:moveTo>
                      <a:pt x="11038" y="1"/>
                    </a:moveTo>
                    <a:cubicBezTo>
                      <a:pt x="9854" y="1"/>
                      <a:pt x="8510" y="87"/>
                      <a:pt x="7179" y="240"/>
                    </a:cubicBezTo>
                    <a:cubicBezTo>
                      <a:pt x="3540" y="663"/>
                      <a:pt x="1" y="1592"/>
                      <a:pt x="101" y="2626"/>
                    </a:cubicBezTo>
                    <a:cubicBezTo>
                      <a:pt x="164" y="3200"/>
                      <a:pt x="257" y="4171"/>
                      <a:pt x="350" y="5197"/>
                    </a:cubicBezTo>
                    <a:lnTo>
                      <a:pt x="15107" y="3483"/>
                    </a:lnTo>
                    <a:cubicBezTo>
                      <a:pt x="15013" y="2478"/>
                      <a:pt x="14928" y="1530"/>
                      <a:pt x="14873" y="966"/>
                    </a:cubicBezTo>
                    <a:cubicBezTo>
                      <a:pt x="14801" y="284"/>
                      <a:pt x="13181" y="1"/>
                      <a:pt x="11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2;p36">
                <a:extLst>
                  <a:ext uri="{FF2B5EF4-FFF2-40B4-BE49-F238E27FC236}">
                    <a16:creationId xmlns:a16="http://schemas.microsoft.com/office/drawing/2014/main" id="{D21973ED-2C3B-ED93-01B4-FDB169F15B63}"/>
                  </a:ext>
                </a:extLst>
              </p:cNvPr>
              <p:cNvSpPr/>
              <p:nvPr/>
            </p:nvSpPr>
            <p:spPr>
              <a:xfrm>
                <a:off x="6961131" y="4421320"/>
                <a:ext cx="656998" cy="243641"/>
              </a:xfrm>
              <a:custGeom>
                <a:avLst/>
                <a:gdLst/>
                <a:ahLst/>
                <a:cxnLst/>
                <a:rect l="l" t="t" r="r" b="b"/>
                <a:pathLst>
                  <a:path w="15837" h="5873" extrusionOk="0">
                    <a:moveTo>
                      <a:pt x="11412" y="644"/>
                    </a:moveTo>
                    <a:cubicBezTo>
                      <a:pt x="13123" y="644"/>
                      <a:pt x="14403" y="824"/>
                      <a:pt x="14834" y="1169"/>
                    </a:cubicBezTo>
                    <a:cubicBezTo>
                      <a:pt x="14897" y="1224"/>
                      <a:pt x="14935" y="1274"/>
                      <a:pt x="14940" y="1321"/>
                    </a:cubicBezTo>
                    <a:cubicBezTo>
                      <a:pt x="14986" y="1821"/>
                      <a:pt x="15060" y="2633"/>
                      <a:pt x="15141" y="3519"/>
                    </a:cubicBezTo>
                    <a:lnTo>
                      <a:pt x="1026" y="5159"/>
                    </a:lnTo>
                    <a:cubicBezTo>
                      <a:pt x="940" y="4254"/>
                      <a:pt x="858" y="3426"/>
                      <a:pt x="808" y="2913"/>
                    </a:cubicBezTo>
                    <a:cubicBezTo>
                      <a:pt x="758" y="2397"/>
                      <a:pt x="3088" y="1402"/>
                      <a:pt x="7602" y="882"/>
                    </a:cubicBezTo>
                    <a:cubicBezTo>
                      <a:pt x="8980" y="722"/>
                      <a:pt x="10289" y="644"/>
                      <a:pt x="11412" y="644"/>
                    </a:cubicBezTo>
                    <a:close/>
                    <a:moveTo>
                      <a:pt x="11413" y="1"/>
                    </a:moveTo>
                    <a:cubicBezTo>
                      <a:pt x="10145" y="1"/>
                      <a:pt x="8758" y="99"/>
                      <a:pt x="7528" y="241"/>
                    </a:cubicBezTo>
                    <a:cubicBezTo>
                      <a:pt x="5757" y="446"/>
                      <a:pt x="1" y="1251"/>
                      <a:pt x="168" y="2976"/>
                    </a:cubicBezTo>
                    <a:cubicBezTo>
                      <a:pt x="229" y="3551"/>
                      <a:pt x="319" y="4521"/>
                      <a:pt x="416" y="5547"/>
                    </a:cubicBezTo>
                    <a:lnTo>
                      <a:pt x="447" y="5873"/>
                    </a:lnTo>
                    <a:lnTo>
                      <a:pt x="15836" y="4087"/>
                    </a:lnTo>
                    <a:lnTo>
                      <a:pt x="15809" y="3775"/>
                    </a:lnTo>
                    <a:cubicBezTo>
                      <a:pt x="15720" y="2766"/>
                      <a:pt x="15630" y="1818"/>
                      <a:pt x="15580" y="1258"/>
                    </a:cubicBezTo>
                    <a:lnTo>
                      <a:pt x="15580" y="1251"/>
                    </a:lnTo>
                    <a:cubicBezTo>
                      <a:pt x="15553" y="1029"/>
                      <a:pt x="15440" y="831"/>
                      <a:pt x="15234" y="668"/>
                    </a:cubicBezTo>
                    <a:cubicBezTo>
                      <a:pt x="14623" y="179"/>
                      <a:pt x="13125" y="1"/>
                      <a:pt x="1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3;p36">
                <a:extLst>
                  <a:ext uri="{FF2B5EF4-FFF2-40B4-BE49-F238E27FC236}">
                    <a16:creationId xmlns:a16="http://schemas.microsoft.com/office/drawing/2014/main" id="{74E203EB-992B-72BE-33AF-02C18A78A52C}"/>
                  </a:ext>
                </a:extLst>
              </p:cNvPr>
              <p:cNvSpPr/>
              <p:nvPr/>
            </p:nvSpPr>
            <p:spPr>
              <a:xfrm>
                <a:off x="5328525" y="3206585"/>
                <a:ext cx="864091" cy="819246"/>
              </a:xfrm>
              <a:custGeom>
                <a:avLst/>
                <a:gdLst/>
                <a:ahLst/>
                <a:cxnLst/>
                <a:rect l="l" t="t" r="r" b="b"/>
                <a:pathLst>
                  <a:path w="20829" h="19748" extrusionOk="0">
                    <a:moveTo>
                      <a:pt x="19713" y="973"/>
                    </a:moveTo>
                    <a:lnTo>
                      <a:pt x="13114" y="18472"/>
                    </a:lnTo>
                    <a:lnTo>
                      <a:pt x="11859" y="16942"/>
                    </a:lnTo>
                    <a:lnTo>
                      <a:pt x="12671" y="14789"/>
                    </a:lnTo>
                    <a:cubicBezTo>
                      <a:pt x="12725" y="14646"/>
                      <a:pt x="12698" y="14483"/>
                      <a:pt x="12601" y="14366"/>
                    </a:cubicBezTo>
                    <a:cubicBezTo>
                      <a:pt x="12519" y="14264"/>
                      <a:pt x="12398" y="14210"/>
                      <a:pt x="12270" y="14210"/>
                    </a:cubicBezTo>
                    <a:cubicBezTo>
                      <a:pt x="12248" y="14210"/>
                      <a:pt x="12225" y="14211"/>
                      <a:pt x="12202" y="14215"/>
                    </a:cubicBezTo>
                    <a:lnTo>
                      <a:pt x="9929" y="14588"/>
                    </a:lnTo>
                    <a:lnTo>
                      <a:pt x="1255" y="4007"/>
                    </a:lnTo>
                    <a:lnTo>
                      <a:pt x="19713" y="973"/>
                    </a:lnTo>
                    <a:close/>
                    <a:moveTo>
                      <a:pt x="20371" y="1"/>
                    </a:moveTo>
                    <a:cubicBezTo>
                      <a:pt x="20349" y="1"/>
                      <a:pt x="20327" y="3"/>
                      <a:pt x="20304" y="6"/>
                    </a:cubicBezTo>
                    <a:lnTo>
                      <a:pt x="10345" y="1645"/>
                    </a:lnTo>
                    <a:lnTo>
                      <a:pt x="386" y="3285"/>
                    </a:lnTo>
                    <a:cubicBezTo>
                      <a:pt x="234" y="3308"/>
                      <a:pt x="110" y="3412"/>
                      <a:pt x="56" y="3556"/>
                    </a:cubicBezTo>
                    <a:cubicBezTo>
                      <a:pt x="1" y="3696"/>
                      <a:pt x="29" y="3859"/>
                      <a:pt x="126" y="3975"/>
                    </a:cubicBezTo>
                    <a:lnTo>
                      <a:pt x="9424" y="15322"/>
                    </a:lnTo>
                    <a:cubicBezTo>
                      <a:pt x="9506" y="15422"/>
                      <a:pt x="9625" y="15480"/>
                      <a:pt x="9751" y="15480"/>
                    </a:cubicBezTo>
                    <a:cubicBezTo>
                      <a:pt x="9775" y="15480"/>
                      <a:pt x="9800" y="15478"/>
                      <a:pt x="9824" y="15474"/>
                    </a:cubicBezTo>
                    <a:lnTo>
                      <a:pt x="11607" y="15182"/>
                    </a:lnTo>
                    <a:lnTo>
                      <a:pt x="10970" y="16872"/>
                    </a:lnTo>
                    <a:cubicBezTo>
                      <a:pt x="10916" y="17015"/>
                      <a:pt x="10943" y="17175"/>
                      <a:pt x="11040" y="17295"/>
                    </a:cubicBezTo>
                    <a:lnTo>
                      <a:pt x="12920" y="19590"/>
                    </a:lnTo>
                    <a:cubicBezTo>
                      <a:pt x="12982" y="19669"/>
                      <a:pt x="13068" y="19719"/>
                      <a:pt x="13161" y="19738"/>
                    </a:cubicBezTo>
                    <a:cubicBezTo>
                      <a:pt x="13189" y="19745"/>
                      <a:pt x="13218" y="19747"/>
                      <a:pt x="13247" y="19747"/>
                    </a:cubicBezTo>
                    <a:cubicBezTo>
                      <a:pt x="13271" y="19747"/>
                      <a:pt x="13296" y="19746"/>
                      <a:pt x="13320" y="19742"/>
                    </a:cubicBezTo>
                    <a:cubicBezTo>
                      <a:pt x="13471" y="19719"/>
                      <a:pt x="13600" y="19614"/>
                      <a:pt x="13654" y="19470"/>
                    </a:cubicBezTo>
                    <a:lnTo>
                      <a:pt x="20778" y="581"/>
                    </a:lnTo>
                    <a:cubicBezTo>
                      <a:pt x="20828" y="437"/>
                      <a:pt x="20805" y="278"/>
                      <a:pt x="20708" y="157"/>
                    </a:cubicBezTo>
                    <a:cubicBezTo>
                      <a:pt x="20625" y="58"/>
                      <a:pt x="20500" y="1"/>
                      <a:pt x="20371"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4;p36">
                <a:extLst>
                  <a:ext uri="{FF2B5EF4-FFF2-40B4-BE49-F238E27FC236}">
                    <a16:creationId xmlns:a16="http://schemas.microsoft.com/office/drawing/2014/main" id="{3C4CD091-79E7-D876-2F85-DF83AC9C9AD6}"/>
                  </a:ext>
                </a:extLst>
              </p:cNvPr>
              <p:cNvSpPr/>
              <p:nvPr/>
            </p:nvSpPr>
            <p:spPr>
              <a:xfrm>
                <a:off x="5973231" y="2457379"/>
                <a:ext cx="2135150" cy="2135108"/>
              </a:xfrm>
              <a:custGeom>
                <a:avLst/>
                <a:gdLst/>
                <a:ahLst/>
                <a:cxnLst/>
                <a:rect l="l" t="t" r="r" b="b"/>
                <a:pathLst>
                  <a:path w="51468" h="51467" extrusionOk="0">
                    <a:moveTo>
                      <a:pt x="1" y="25726"/>
                    </a:moveTo>
                    <a:cubicBezTo>
                      <a:pt x="1" y="39938"/>
                      <a:pt x="11529" y="51467"/>
                      <a:pt x="25742" y="51467"/>
                    </a:cubicBezTo>
                    <a:cubicBezTo>
                      <a:pt x="39959" y="51467"/>
                      <a:pt x="51468" y="39938"/>
                      <a:pt x="51468" y="25726"/>
                    </a:cubicBezTo>
                    <a:cubicBezTo>
                      <a:pt x="51468" y="11528"/>
                      <a:pt x="39959" y="0"/>
                      <a:pt x="25742" y="0"/>
                    </a:cubicBezTo>
                    <a:cubicBezTo>
                      <a:pt x="11529" y="0"/>
                      <a:pt x="1" y="11528"/>
                      <a:pt x="1" y="257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5;p36">
                <a:extLst>
                  <a:ext uri="{FF2B5EF4-FFF2-40B4-BE49-F238E27FC236}">
                    <a16:creationId xmlns:a16="http://schemas.microsoft.com/office/drawing/2014/main" id="{211810C4-1196-D64D-A9D5-A7EF3FE8DF15}"/>
                  </a:ext>
                </a:extLst>
              </p:cNvPr>
              <p:cNvSpPr/>
              <p:nvPr/>
            </p:nvSpPr>
            <p:spPr>
              <a:xfrm>
                <a:off x="5959084" y="2443025"/>
                <a:ext cx="2248902" cy="2163650"/>
              </a:xfrm>
              <a:custGeom>
                <a:avLst/>
                <a:gdLst/>
                <a:ahLst/>
                <a:cxnLst/>
                <a:rect l="l" t="t" r="r" b="b"/>
                <a:pathLst>
                  <a:path w="54210" h="52155" extrusionOk="0">
                    <a:moveTo>
                      <a:pt x="49536" y="16365"/>
                    </a:moveTo>
                    <a:cubicBezTo>
                      <a:pt x="53467" y="25854"/>
                      <a:pt x="51303" y="36769"/>
                      <a:pt x="44032" y="44036"/>
                    </a:cubicBezTo>
                    <a:cubicBezTo>
                      <a:pt x="39172" y="48896"/>
                      <a:pt x="32682" y="51475"/>
                      <a:pt x="26079" y="51475"/>
                    </a:cubicBezTo>
                    <a:cubicBezTo>
                      <a:pt x="22808" y="51475"/>
                      <a:pt x="19507" y="50841"/>
                      <a:pt x="16361" y="49536"/>
                    </a:cubicBezTo>
                    <a:cubicBezTo>
                      <a:pt x="6876" y="45606"/>
                      <a:pt x="688" y="36354"/>
                      <a:pt x="688" y="26087"/>
                    </a:cubicBezTo>
                    <a:cubicBezTo>
                      <a:pt x="703" y="12053"/>
                      <a:pt x="12049" y="688"/>
                      <a:pt x="26083" y="688"/>
                    </a:cubicBezTo>
                    <a:cubicBezTo>
                      <a:pt x="36349" y="688"/>
                      <a:pt x="45621" y="6876"/>
                      <a:pt x="49536" y="16365"/>
                    </a:cubicBezTo>
                    <a:close/>
                    <a:moveTo>
                      <a:pt x="16093" y="1989"/>
                    </a:moveTo>
                    <a:cubicBezTo>
                      <a:pt x="6351" y="6029"/>
                      <a:pt x="1" y="15533"/>
                      <a:pt x="1" y="26087"/>
                    </a:cubicBezTo>
                    <a:cubicBezTo>
                      <a:pt x="19" y="40463"/>
                      <a:pt x="11688" y="52135"/>
                      <a:pt x="26083" y="52155"/>
                    </a:cubicBezTo>
                    <a:cubicBezTo>
                      <a:pt x="36617" y="52155"/>
                      <a:pt x="46126" y="45804"/>
                      <a:pt x="50165" y="36062"/>
                    </a:cubicBezTo>
                    <a:cubicBezTo>
                      <a:pt x="54209" y="26320"/>
                      <a:pt x="51972" y="15103"/>
                      <a:pt x="44522" y="7633"/>
                    </a:cubicBezTo>
                    <a:cubicBezTo>
                      <a:pt x="39527" y="2650"/>
                      <a:pt x="32857" y="1"/>
                      <a:pt x="26071" y="1"/>
                    </a:cubicBezTo>
                    <a:cubicBezTo>
                      <a:pt x="22711" y="1"/>
                      <a:pt x="19325" y="649"/>
                      <a:pt x="16093" y="1989"/>
                    </a:cubicBezTo>
                    <a:close/>
                  </a:path>
                </a:pathLst>
              </a:custGeom>
              <a:solidFill>
                <a:srgbClr val="CAA1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6;p36">
                <a:extLst>
                  <a:ext uri="{FF2B5EF4-FFF2-40B4-BE49-F238E27FC236}">
                    <a16:creationId xmlns:a16="http://schemas.microsoft.com/office/drawing/2014/main" id="{29AE06D8-D99C-07DE-DEB9-210EE142FBA1}"/>
                  </a:ext>
                </a:extLst>
              </p:cNvPr>
              <p:cNvSpPr/>
              <p:nvPr/>
            </p:nvSpPr>
            <p:spPr>
              <a:xfrm>
                <a:off x="6345468" y="3766747"/>
                <a:ext cx="1390992" cy="826547"/>
              </a:xfrm>
              <a:custGeom>
                <a:avLst/>
                <a:gdLst/>
                <a:ahLst/>
                <a:cxnLst/>
                <a:rect l="l" t="t" r="r" b="b"/>
                <a:pathLst>
                  <a:path w="33530" h="19924" extrusionOk="0">
                    <a:moveTo>
                      <a:pt x="1065" y="1"/>
                    </a:moveTo>
                    <a:lnTo>
                      <a:pt x="1065" y="13786"/>
                    </a:lnTo>
                    <a:lnTo>
                      <a:pt x="0" y="13786"/>
                    </a:lnTo>
                    <a:cubicBezTo>
                      <a:pt x="1348" y="14936"/>
                      <a:pt x="3053" y="16085"/>
                      <a:pt x="4619" y="16940"/>
                    </a:cubicBezTo>
                    <a:cubicBezTo>
                      <a:pt x="5955" y="17651"/>
                      <a:pt x="7357" y="18245"/>
                      <a:pt x="8818" y="18711"/>
                    </a:cubicBezTo>
                    <a:cubicBezTo>
                      <a:pt x="11354" y="19550"/>
                      <a:pt x="14066" y="19923"/>
                      <a:pt x="16886" y="19923"/>
                    </a:cubicBezTo>
                    <a:cubicBezTo>
                      <a:pt x="23240" y="19923"/>
                      <a:pt x="29051" y="17609"/>
                      <a:pt x="33530" y="13786"/>
                    </a:cubicBezTo>
                    <a:lnTo>
                      <a:pt x="25590" y="13786"/>
                    </a:lnTo>
                    <a:lnTo>
                      <a:pt x="25590" y="67"/>
                    </a:lnTo>
                    <a:cubicBezTo>
                      <a:pt x="24060" y="44"/>
                      <a:pt x="22502" y="20"/>
                      <a:pt x="21391" y="1"/>
                    </a:cubicBezTo>
                    <a:lnTo>
                      <a:pt x="21391" y="13786"/>
                    </a:lnTo>
                    <a:lnTo>
                      <a:pt x="5264" y="13786"/>
                    </a:lnTo>
                    <a:lnTo>
                      <a:pt x="5264" y="67"/>
                    </a:lnTo>
                    <a:cubicBezTo>
                      <a:pt x="3733" y="44"/>
                      <a:pt x="2171" y="20"/>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7;p36">
                <a:extLst>
                  <a:ext uri="{FF2B5EF4-FFF2-40B4-BE49-F238E27FC236}">
                    <a16:creationId xmlns:a16="http://schemas.microsoft.com/office/drawing/2014/main" id="{9149C4A9-10B4-2480-BC3F-61BEB693BF5E}"/>
                  </a:ext>
                </a:extLst>
              </p:cNvPr>
              <p:cNvSpPr/>
              <p:nvPr/>
            </p:nvSpPr>
            <p:spPr>
              <a:xfrm>
                <a:off x="6309377" y="3753223"/>
                <a:ext cx="1463176" cy="853429"/>
              </a:xfrm>
              <a:custGeom>
                <a:avLst/>
                <a:gdLst/>
                <a:ahLst/>
                <a:cxnLst/>
                <a:rect l="l" t="t" r="r" b="b"/>
                <a:pathLst>
                  <a:path w="35270" h="20572" extrusionOk="0">
                    <a:moveTo>
                      <a:pt x="22584" y="653"/>
                    </a:moveTo>
                    <a:cubicBezTo>
                      <a:pt x="23578" y="669"/>
                      <a:pt x="24855" y="692"/>
                      <a:pt x="26142" y="712"/>
                    </a:cubicBezTo>
                    <a:lnTo>
                      <a:pt x="26142" y="14430"/>
                    </a:lnTo>
                    <a:lnTo>
                      <a:pt x="33502" y="14430"/>
                    </a:lnTo>
                    <a:cubicBezTo>
                      <a:pt x="29036" y="17985"/>
                      <a:pt x="23477" y="19927"/>
                      <a:pt x="17756" y="19927"/>
                    </a:cubicBezTo>
                    <a:cubicBezTo>
                      <a:pt x="14870" y="19927"/>
                      <a:pt x="12189" y="19527"/>
                      <a:pt x="9785" y="18731"/>
                    </a:cubicBezTo>
                    <a:cubicBezTo>
                      <a:pt x="8364" y="18276"/>
                      <a:pt x="6969" y="17689"/>
                      <a:pt x="5644" y="16986"/>
                    </a:cubicBezTo>
                    <a:cubicBezTo>
                      <a:pt x="4312" y="16257"/>
                      <a:pt x="2941" y="15351"/>
                      <a:pt x="1772" y="14430"/>
                    </a:cubicBezTo>
                    <a:lnTo>
                      <a:pt x="2257" y="14430"/>
                    </a:lnTo>
                    <a:lnTo>
                      <a:pt x="2257" y="653"/>
                    </a:lnTo>
                    <a:cubicBezTo>
                      <a:pt x="3251" y="669"/>
                      <a:pt x="4529" y="692"/>
                      <a:pt x="5811" y="712"/>
                    </a:cubicBezTo>
                    <a:lnTo>
                      <a:pt x="5811" y="14430"/>
                    </a:lnTo>
                    <a:lnTo>
                      <a:pt x="22584" y="14430"/>
                    </a:lnTo>
                    <a:lnTo>
                      <a:pt x="22584" y="653"/>
                    </a:lnTo>
                    <a:close/>
                    <a:moveTo>
                      <a:pt x="1612" y="0"/>
                    </a:moveTo>
                    <a:lnTo>
                      <a:pt x="1612" y="13790"/>
                    </a:lnTo>
                    <a:lnTo>
                      <a:pt x="1" y="13790"/>
                    </a:lnTo>
                    <a:lnTo>
                      <a:pt x="661" y="14353"/>
                    </a:lnTo>
                    <a:cubicBezTo>
                      <a:pt x="1989" y="15487"/>
                      <a:pt x="3694" y="16653"/>
                      <a:pt x="5341" y="17550"/>
                    </a:cubicBezTo>
                    <a:cubicBezTo>
                      <a:pt x="6700" y="18272"/>
                      <a:pt x="8130" y="18878"/>
                      <a:pt x="9587" y="19340"/>
                    </a:cubicBezTo>
                    <a:cubicBezTo>
                      <a:pt x="12053" y="20156"/>
                      <a:pt x="14800" y="20572"/>
                      <a:pt x="17756" y="20572"/>
                    </a:cubicBezTo>
                    <a:cubicBezTo>
                      <a:pt x="23928" y="20572"/>
                      <a:pt x="29913" y="18365"/>
                      <a:pt x="34609" y="14353"/>
                    </a:cubicBezTo>
                    <a:lnTo>
                      <a:pt x="35269" y="13790"/>
                    </a:lnTo>
                    <a:lnTo>
                      <a:pt x="26782" y="13790"/>
                    </a:lnTo>
                    <a:lnTo>
                      <a:pt x="26782" y="78"/>
                    </a:lnTo>
                    <a:lnTo>
                      <a:pt x="26468" y="74"/>
                    </a:lnTo>
                    <a:cubicBezTo>
                      <a:pt x="24934" y="51"/>
                      <a:pt x="23376" y="24"/>
                      <a:pt x="22269" y="4"/>
                    </a:cubicBezTo>
                    <a:lnTo>
                      <a:pt x="21942" y="0"/>
                    </a:lnTo>
                    <a:lnTo>
                      <a:pt x="21942" y="13790"/>
                    </a:lnTo>
                    <a:lnTo>
                      <a:pt x="6452" y="13790"/>
                    </a:lnTo>
                    <a:lnTo>
                      <a:pt x="6452" y="78"/>
                    </a:lnTo>
                    <a:lnTo>
                      <a:pt x="6137" y="74"/>
                    </a:lnTo>
                    <a:cubicBezTo>
                      <a:pt x="4608" y="51"/>
                      <a:pt x="3050" y="24"/>
                      <a:pt x="1939" y="4"/>
                    </a:cubicBezTo>
                    <a:lnTo>
                      <a:pt x="16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8;p36">
                <a:extLst>
                  <a:ext uri="{FF2B5EF4-FFF2-40B4-BE49-F238E27FC236}">
                    <a16:creationId xmlns:a16="http://schemas.microsoft.com/office/drawing/2014/main" id="{5CA0A15A-1DD5-3565-9CB8-DAB95C743BE3}"/>
                  </a:ext>
                </a:extLst>
              </p:cNvPr>
              <p:cNvSpPr/>
              <p:nvPr/>
            </p:nvSpPr>
            <p:spPr>
              <a:xfrm>
                <a:off x="6034129" y="2730345"/>
                <a:ext cx="1506237" cy="1552618"/>
              </a:xfrm>
              <a:custGeom>
                <a:avLst/>
                <a:gdLst/>
                <a:ahLst/>
                <a:cxnLst/>
                <a:rect l="l" t="t" r="r" b="b"/>
                <a:pathLst>
                  <a:path w="36308" h="37426" extrusionOk="0">
                    <a:moveTo>
                      <a:pt x="1" y="18711"/>
                    </a:moveTo>
                    <a:cubicBezTo>
                      <a:pt x="1" y="29046"/>
                      <a:pt x="8131" y="37425"/>
                      <a:pt x="18156" y="37425"/>
                    </a:cubicBezTo>
                    <a:cubicBezTo>
                      <a:pt x="28181" y="37425"/>
                      <a:pt x="36307" y="29046"/>
                      <a:pt x="36307" y="18711"/>
                    </a:cubicBezTo>
                    <a:cubicBezTo>
                      <a:pt x="36307" y="8379"/>
                      <a:pt x="28181" y="0"/>
                      <a:pt x="18156" y="0"/>
                    </a:cubicBezTo>
                    <a:cubicBezTo>
                      <a:pt x="8131" y="0"/>
                      <a:pt x="1" y="8379"/>
                      <a:pt x="1" y="18711"/>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9;p36">
                <a:extLst>
                  <a:ext uri="{FF2B5EF4-FFF2-40B4-BE49-F238E27FC236}">
                    <a16:creationId xmlns:a16="http://schemas.microsoft.com/office/drawing/2014/main" id="{95F6D5BF-AD26-0FBF-193F-C68D37348F53}"/>
                  </a:ext>
                </a:extLst>
              </p:cNvPr>
              <p:cNvSpPr/>
              <p:nvPr/>
            </p:nvSpPr>
            <p:spPr>
              <a:xfrm>
                <a:off x="6020979" y="2716946"/>
                <a:ext cx="1532746" cy="1579209"/>
              </a:xfrm>
              <a:custGeom>
                <a:avLst/>
                <a:gdLst/>
                <a:ahLst/>
                <a:cxnLst/>
                <a:rect l="l" t="t" r="r" b="b"/>
                <a:pathLst>
                  <a:path w="36947" h="38067" extrusionOk="0">
                    <a:moveTo>
                      <a:pt x="18473" y="642"/>
                    </a:moveTo>
                    <a:cubicBezTo>
                      <a:pt x="28304" y="642"/>
                      <a:pt x="36302" y="8892"/>
                      <a:pt x="36302" y="19034"/>
                    </a:cubicBezTo>
                    <a:cubicBezTo>
                      <a:pt x="36302" y="29175"/>
                      <a:pt x="28304" y="37426"/>
                      <a:pt x="18473" y="37426"/>
                    </a:cubicBezTo>
                    <a:cubicBezTo>
                      <a:pt x="8638" y="37426"/>
                      <a:pt x="641" y="29175"/>
                      <a:pt x="641" y="19034"/>
                    </a:cubicBezTo>
                    <a:cubicBezTo>
                      <a:pt x="641" y="8892"/>
                      <a:pt x="8638" y="642"/>
                      <a:pt x="18473" y="642"/>
                    </a:cubicBezTo>
                    <a:close/>
                    <a:moveTo>
                      <a:pt x="18473" y="1"/>
                    </a:moveTo>
                    <a:cubicBezTo>
                      <a:pt x="8285" y="1"/>
                      <a:pt x="0" y="8539"/>
                      <a:pt x="0" y="19034"/>
                    </a:cubicBezTo>
                    <a:cubicBezTo>
                      <a:pt x="0" y="29529"/>
                      <a:pt x="8285" y="38067"/>
                      <a:pt x="18473" y="38067"/>
                    </a:cubicBezTo>
                    <a:cubicBezTo>
                      <a:pt x="28657" y="38067"/>
                      <a:pt x="36947" y="29529"/>
                      <a:pt x="36947" y="19034"/>
                    </a:cubicBezTo>
                    <a:cubicBezTo>
                      <a:pt x="36947" y="8539"/>
                      <a:pt x="28657" y="1"/>
                      <a:pt x="18473" y="1"/>
                    </a:cubicBezTo>
                    <a:close/>
                  </a:path>
                </a:pathLst>
              </a:custGeom>
              <a:solidFill>
                <a:srgbClr val="CAA1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50;p36">
                <a:extLst>
                  <a:ext uri="{FF2B5EF4-FFF2-40B4-BE49-F238E27FC236}">
                    <a16:creationId xmlns:a16="http://schemas.microsoft.com/office/drawing/2014/main" id="{41599EC8-F889-EE1D-EA15-50D8C3585864}"/>
                  </a:ext>
                </a:extLst>
              </p:cNvPr>
              <p:cNvSpPr/>
              <p:nvPr/>
            </p:nvSpPr>
            <p:spPr>
              <a:xfrm>
                <a:off x="7410284" y="3981718"/>
                <a:ext cx="485997" cy="501014"/>
              </a:xfrm>
              <a:custGeom>
                <a:avLst/>
                <a:gdLst/>
                <a:ahLst/>
                <a:cxnLst/>
                <a:rect l="l" t="t" r="r" b="b"/>
                <a:pathLst>
                  <a:path w="11715" h="12077" extrusionOk="0">
                    <a:moveTo>
                      <a:pt x="0" y="6040"/>
                    </a:moveTo>
                    <a:cubicBezTo>
                      <a:pt x="0" y="9373"/>
                      <a:pt x="2622" y="12076"/>
                      <a:pt x="5857" y="12076"/>
                    </a:cubicBezTo>
                    <a:cubicBezTo>
                      <a:pt x="9093" y="12076"/>
                      <a:pt x="11714" y="9373"/>
                      <a:pt x="11714" y="6040"/>
                    </a:cubicBezTo>
                    <a:cubicBezTo>
                      <a:pt x="11714" y="2704"/>
                      <a:pt x="9093" y="0"/>
                      <a:pt x="5857" y="0"/>
                    </a:cubicBezTo>
                    <a:cubicBezTo>
                      <a:pt x="2622" y="0"/>
                      <a:pt x="0" y="2704"/>
                      <a:pt x="0" y="6040"/>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1;p36">
                <a:extLst>
                  <a:ext uri="{FF2B5EF4-FFF2-40B4-BE49-F238E27FC236}">
                    <a16:creationId xmlns:a16="http://schemas.microsoft.com/office/drawing/2014/main" id="{915F52D7-90D1-C11E-6C46-005F31EF974C}"/>
                  </a:ext>
                </a:extLst>
              </p:cNvPr>
              <p:cNvSpPr/>
              <p:nvPr/>
            </p:nvSpPr>
            <p:spPr>
              <a:xfrm>
                <a:off x="7405887" y="3977362"/>
                <a:ext cx="494626" cy="509726"/>
              </a:xfrm>
              <a:custGeom>
                <a:avLst/>
                <a:gdLst/>
                <a:ahLst/>
                <a:cxnLst/>
                <a:rect l="l" t="t" r="r" b="b"/>
                <a:pathLst>
                  <a:path w="11923" h="12287" extrusionOk="0">
                    <a:moveTo>
                      <a:pt x="5963" y="211"/>
                    </a:moveTo>
                    <a:cubicBezTo>
                      <a:pt x="9133" y="211"/>
                      <a:pt x="11716" y="2871"/>
                      <a:pt x="11716" y="6145"/>
                    </a:cubicBezTo>
                    <a:cubicBezTo>
                      <a:pt x="11716" y="9416"/>
                      <a:pt x="9133" y="12077"/>
                      <a:pt x="5963" y="12077"/>
                    </a:cubicBezTo>
                    <a:cubicBezTo>
                      <a:pt x="2790" y="12077"/>
                      <a:pt x="211" y="9416"/>
                      <a:pt x="211" y="6145"/>
                    </a:cubicBezTo>
                    <a:cubicBezTo>
                      <a:pt x="211" y="2871"/>
                      <a:pt x="2790" y="211"/>
                      <a:pt x="5963" y="211"/>
                    </a:cubicBezTo>
                    <a:close/>
                    <a:moveTo>
                      <a:pt x="5963" y="1"/>
                    </a:moveTo>
                    <a:cubicBezTo>
                      <a:pt x="2677" y="1"/>
                      <a:pt x="1" y="2758"/>
                      <a:pt x="1" y="6145"/>
                    </a:cubicBezTo>
                    <a:cubicBezTo>
                      <a:pt x="1" y="9528"/>
                      <a:pt x="2677" y="12287"/>
                      <a:pt x="5963" y="12287"/>
                    </a:cubicBezTo>
                    <a:cubicBezTo>
                      <a:pt x="9249" y="12287"/>
                      <a:pt x="11922" y="9528"/>
                      <a:pt x="11922" y="6145"/>
                    </a:cubicBezTo>
                    <a:cubicBezTo>
                      <a:pt x="11922" y="2758"/>
                      <a:pt x="9249" y="1"/>
                      <a:pt x="5963" y="1"/>
                    </a:cubicBezTo>
                    <a:close/>
                  </a:path>
                </a:pathLst>
              </a:custGeom>
              <a:solidFill>
                <a:srgbClr val="FFC800"/>
              </a:solidFill>
              <a:ln w="19050" cap="flat" cmpd="sng">
                <a:solidFill>
                  <a:srgbClr val="C39F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2;p36">
                <a:extLst>
                  <a:ext uri="{FF2B5EF4-FFF2-40B4-BE49-F238E27FC236}">
                    <a16:creationId xmlns:a16="http://schemas.microsoft.com/office/drawing/2014/main" id="{5C45A18B-ED2A-D4A9-9E1E-7CE42E565A85}"/>
                  </a:ext>
                </a:extLst>
              </p:cNvPr>
              <p:cNvSpPr/>
              <p:nvPr/>
            </p:nvSpPr>
            <p:spPr>
              <a:xfrm>
                <a:off x="5861398" y="3981718"/>
                <a:ext cx="486038" cy="501014"/>
              </a:xfrm>
              <a:custGeom>
                <a:avLst/>
                <a:gdLst/>
                <a:ahLst/>
                <a:cxnLst/>
                <a:rect l="l" t="t" r="r" b="b"/>
                <a:pathLst>
                  <a:path w="11716" h="12077" extrusionOk="0">
                    <a:moveTo>
                      <a:pt x="0" y="6040"/>
                    </a:moveTo>
                    <a:cubicBezTo>
                      <a:pt x="0" y="9373"/>
                      <a:pt x="2622" y="12076"/>
                      <a:pt x="5858" y="12076"/>
                    </a:cubicBezTo>
                    <a:cubicBezTo>
                      <a:pt x="9093" y="12076"/>
                      <a:pt x="11716" y="9373"/>
                      <a:pt x="11716" y="6040"/>
                    </a:cubicBezTo>
                    <a:cubicBezTo>
                      <a:pt x="11716" y="2704"/>
                      <a:pt x="9093" y="0"/>
                      <a:pt x="5858" y="0"/>
                    </a:cubicBezTo>
                    <a:cubicBezTo>
                      <a:pt x="2622" y="0"/>
                      <a:pt x="0" y="2704"/>
                      <a:pt x="0" y="6040"/>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3;p36">
                <a:extLst>
                  <a:ext uri="{FF2B5EF4-FFF2-40B4-BE49-F238E27FC236}">
                    <a16:creationId xmlns:a16="http://schemas.microsoft.com/office/drawing/2014/main" id="{57887445-FF24-D890-8041-C4CAEE44F404}"/>
                  </a:ext>
                </a:extLst>
              </p:cNvPr>
              <p:cNvSpPr/>
              <p:nvPr/>
            </p:nvSpPr>
            <p:spPr>
              <a:xfrm>
                <a:off x="5857042" y="3977362"/>
                <a:ext cx="494584" cy="509726"/>
              </a:xfrm>
              <a:custGeom>
                <a:avLst/>
                <a:gdLst/>
                <a:ahLst/>
                <a:cxnLst/>
                <a:rect l="l" t="t" r="r" b="b"/>
                <a:pathLst>
                  <a:path w="11922" h="12287" extrusionOk="0">
                    <a:moveTo>
                      <a:pt x="5963" y="211"/>
                    </a:moveTo>
                    <a:cubicBezTo>
                      <a:pt x="9132" y="211"/>
                      <a:pt x="11715" y="2871"/>
                      <a:pt x="11715" y="6145"/>
                    </a:cubicBezTo>
                    <a:cubicBezTo>
                      <a:pt x="11715" y="9416"/>
                      <a:pt x="9132" y="12077"/>
                      <a:pt x="5963" y="12077"/>
                    </a:cubicBezTo>
                    <a:cubicBezTo>
                      <a:pt x="2789" y="12077"/>
                      <a:pt x="206" y="9416"/>
                      <a:pt x="206" y="6145"/>
                    </a:cubicBezTo>
                    <a:cubicBezTo>
                      <a:pt x="206" y="2871"/>
                      <a:pt x="2789" y="211"/>
                      <a:pt x="5963" y="211"/>
                    </a:cubicBezTo>
                    <a:close/>
                    <a:moveTo>
                      <a:pt x="5963" y="1"/>
                    </a:moveTo>
                    <a:cubicBezTo>
                      <a:pt x="2676" y="1"/>
                      <a:pt x="0" y="2758"/>
                      <a:pt x="0" y="6145"/>
                    </a:cubicBezTo>
                    <a:cubicBezTo>
                      <a:pt x="0" y="9528"/>
                      <a:pt x="2676" y="12287"/>
                      <a:pt x="5963" y="12287"/>
                    </a:cubicBezTo>
                    <a:cubicBezTo>
                      <a:pt x="9249" y="12287"/>
                      <a:pt x="11921" y="9528"/>
                      <a:pt x="11921" y="6145"/>
                    </a:cubicBezTo>
                    <a:cubicBezTo>
                      <a:pt x="11921" y="2758"/>
                      <a:pt x="9249" y="1"/>
                      <a:pt x="5963" y="1"/>
                    </a:cubicBezTo>
                    <a:close/>
                  </a:path>
                </a:pathLst>
              </a:custGeom>
              <a:solidFill>
                <a:srgbClr val="CAA109"/>
              </a:solidFill>
              <a:ln w="19050" cap="flat" cmpd="sng">
                <a:solidFill>
                  <a:srgbClr val="C39F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4;p36">
                <a:extLst>
                  <a:ext uri="{FF2B5EF4-FFF2-40B4-BE49-F238E27FC236}">
                    <a16:creationId xmlns:a16="http://schemas.microsoft.com/office/drawing/2014/main" id="{9D7372EC-2B18-2310-93D8-A70EB14F2E36}"/>
                  </a:ext>
                </a:extLst>
              </p:cNvPr>
              <p:cNvSpPr/>
              <p:nvPr/>
            </p:nvSpPr>
            <p:spPr>
              <a:xfrm>
                <a:off x="6879660" y="3708586"/>
                <a:ext cx="268449" cy="221447"/>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DE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5;p36">
                <a:extLst>
                  <a:ext uri="{FF2B5EF4-FFF2-40B4-BE49-F238E27FC236}">
                    <a16:creationId xmlns:a16="http://schemas.microsoft.com/office/drawing/2014/main" id="{CDB55A3B-B000-6298-C9EF-DB7ACC4A9E2C}"/>
                  </a:ext>
                </a:extLst>
              </p:cNvPr>
              <p:cNvSpPr/>
              <p:nvPr/>
            </p:nvSpPr>
            <p:spPr>
              <a:xfrm rot="4573392">
                <a:off x="4590748" y="2609200"/>
                <a:ext cx="723103" cy="2841699"/>
              </a:xfrm>
              <a:prstGeom prst="trapezoid">
                <a:avLst>
                  <a:gd name="adj" fmla="val 45927"/>
                </a:avLst>
              </a:prstGeom>
              <a:solidFill>
                <a:srgbClr val="D0254D">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6;p36">
                <a:extLst>
                  <a:ext uri="{FF2B5EF4-FFF2-40B4-BE49-F238E27FC236}">
                    <a16:creationId xmlns:a16="http://schemas.microsoft.com/office/drawing/2014/main" id="{15967BAF-05BF-F3F6-48C9-2CC732C801D3}"/>
                  </a:ext>
                </a:extLst>
              </p:cNvPr>
              <p:cNvSpPr/>
              <p:nvPr/>
            </p:nvSpPr>
            <p:spPr>
              <a:xfrm>
                <a:off x="6288261" y="3616449"/>
                <a:ext cx="131673" cy="131507"/>
              </a:xfrm>
              <a:custGeom>
                <a:avLst/>
                <a:gdLst/>
                <a:ahLst/>
                <a:cxnLst/>
                <a:rect l="l" t="t" r="r" b="b"/>
                <a:pathLst>
                  <a:path w="3174" h="3170" extrusionOk="0">
                    <a:moveTo>
                      <a:pt x="1589" y="0"/>
                    </a:moveTo>
                    <a:cubicBezTo>
                      <a:pt x="712" y="0"/>
                      <a:pt x="1" y="707"/>
                      <a:pt x="1" y="1585"/>
                    </a:cubicBezTo>
                    <a:cubicBezTo>
                      <a:pt x="1" y="2458"/>
                      <a:pt x="712" y="3170"/>
                      <a:pt x="1589" y="3170"/>
                    </a:cubicBezTo>
                    <a:cubicBezTo>
                      <a:pt x="2464" y="3170"/>
                      <a:pt x="3174" y="2458"/>
                      <a:pt x="3174" y="1585"/>
                    </a:cubicBezTo>
                    <a:cubicBezTo>
                      <a:pt x="3174" y="707"/>
                      <a:pt x="2464" y="0"/>
                      <a:pt x="1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7;p36">
                <a:extLst>
                  <a:ext uri="{FF2B5EF4-FFF2-40B4-BE49-F238E27FC236}">
                    <a16:creationId xmlns:a16="http://schemas.microsoft.com/office/drawing/2014/main" id="{5FCCA0EB-656C-5281-078E-D49301432F9B}"/>
                  </a:ext>
                </a:extLst>
              </p:cNvPr>
              <p:cNvSpPr/>
              <p:nvPr/>
            </p:nvSpPr>
            <p:spPr>
              <a:xfrm rot="-1012928">
                <a:off x="6562389" y="3511929"/>
                <a:ext cx="260404" cy="42771"/>
              </a:xfrm>
              <a:custGeom>
                <a:avLst/>
                <a:gdLst/>
                <a:ahLst/>
                <a:cxnLst/>
                <a:rect l="l" t="t" r="r" b="b"/>
                <a:pathLst>
                  <a:path w="6277" h="1031" extrusionOk="0">
                    <a:moveTo>
                      <a:pt x="517" y="1"/>
                    </a:moveTo>
                    <a:cubicBezTo>
                      <a:pt x="233" y="1"/>
                      <a:pt x="0" y="230"/>
                      <a:pt x="0" y="517"/>
                    </a:cubicBezTo>
                    <a:cubicBezTo>
                      <a:pt x="0" y="802"/>
                      <a:pt x="233" y="1030"/>
                      <a:pt x="517" y="1030"/>
                    </a:cubicBezTo>
                    <a:lnTo>
                      <a:pt x="5760" y="1030"/>
                    </a:lnTo>
                    <a:cubicBezTo>
                      <a:pt x="6044" y="1030"/>
                      <a:pt x="6277" y="802"/>
                      <a:pt x="6277" y="517"/>
                    </a:cubicBezTo>
                    <a:cubicBezTo>
                      <a:pt x="6277" y="230"/>
                      <a:pt x="6044" y="1"/>
                      <a:pt x="5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8;p36">
                <a:extLst>
                  <a:ext uri="{FF2B5EF4-FFF2-40B4-BE49-F238E27FC236}">
                    <a16:creationId xmlns:a16="http://schemas.microsoft.com/office/drawing/2014/main" id="{E551B330-4AD1-86BD-4D5C-167B7462008F}"/>
                  </a:ext>
                </a:extLst>
              </p:cNvPr>
              <p:cNvSpPr/>
              <p:nvPr/>
            </p:nvSpPr>
            <p:spPr>
              <a:xfrm rot="599243">
                <a:off x="6224003" y="3511945"/>
                <a:ext cx="260284" cy="42772"/>
              </a:xfrm>
              <a:custGeom>
                <a:avLst/>
                <a:gdLst/>
                <a:ahLst/>
                <a:cxnLst/>
                <a:rect l="l" t="t" r="r" b="b"/>
                <a:pathLst>
                  <a:path w="6274" h="1031" extrusionOk="0">
                    <a:moveTo>
                      <a:pt x="517" y="1"/>
                    </a:moveTo>
                    <a:cubicBezTo>
                      <a:pt x="229" y="1"/>
                      <a:pt x="0" y="230"/>
                      <a:pt x="0" y="517"/>
                    </a:cubicBezTo>
                    <a:cubicBezTo>
                      <a:pt x="0" y="802"/>
                      <a:pt x="229" y="1030"/>
                      <a:pt x="517" y="1030"/>
                    </a:cubicBezTo>
                    <a:lnTo>
                      <a:pt x="5760" y="1030"/>
                    </a:lnTo>
                    <a:cubicBezTo>
                      <a:pt x="6044" y="1030"/>
                      <a:pt x="6273" y="802"/>
                      <a:pt x="6273" y="517"/>
                    </a:cubicBezTo>
                    <a:cubicBezTo>
                      <a:pt x="6273" y="230"/>
                      <a:pt x="6044" y="1"/>
                      <a:pt x="5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9;p36">
                <a:extLst>
                  <a:ext uri="{FF2B5EF4-FFF2-40B4-BE49-F238E27FC236}">
                    <a16:creationId xmlns:a16="http://schemas.microsoft.com/office/drawing/2014/main" id="{9BF8C7CC-A71B-8193-BCB4-6F6AA88222A3}"/>
                  </a:ext>
                </a:extLst>
              </p:cNvPr>
              <p:cNvSpPr/>
              <p:nvPr/>
            </p:nvSpPr>
            <p:spPr>
              <a:xfrm>
                <a:off x="6462951" y="3808023"/>
                <a:ext cx="99481" cy="42730"/>
              </a:xfrm>
              <a:custGeom>
                <a:avLst/>
                <a:gdLst/>
                <a:ahLst/>
                <a:cxnLst/>
                <a:rect l="l" t="t" r="r" b="b"/>
                <a:pathLst>
                  <a:path w="2398" h="1030" extrusionOk="0">
                    <a:moveTo>
                      <a:pt x="513" y="0"/>
                    </a:moveTo>
                    <a:cubicBezTo>
                      <a:pt x="230" y="0"/>
                      <a:pt x="0" y="230"/>
                      <a:pt x="0" y="517"/>
                    </a:cubicBezTo>
                    <a:cubicBezTo>
                      <a:pt x="0" y="800"/>
                      <a:pt x="230" y="1030"/>
                      <a:pt x="513" y="1030"/>
                    </a:cubicBezTo>
                    <a:lnTo>
                      <a:pt x="1884" y="1030"/>
                    </a:lnTo>
                    <a:cubicBezTo>
                      <a:pt x="2168" y="1030"/>
                      <a:pt x="2397" y="800"/>
                      <a:pt x="2397" y="517"/>
                    </a:cubicBezTo>
                    <a:cubicBezTo>
                      <a:pt x="2397" y="230"/>
                      <a:pt x="2168" y="0"/>
                      <a:pt x="1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0;p36">
                <a:extLst>
                  <a:ext uri="{FF2B5EF4-FFF2-40B4-BE49-F238E27FC236}">
                    <a16:creationId xmlns:a16="http://schemas.microsoft.com/office/drawing/2014/main" id="{F20195DE-28A3-85CA-F3F8-FE8FD0E6E2AA}"/>
                  </a:ext>
                </a:extLst>
              </p:cNvPr>
              <p:cNvSpPr/>
              <p:nvPr/>
            </p:nvSpPr>
            <p:spPr>
              <a:xfrm>
                <a:off x="5779417" y="2369557"/>
                <a:ext cx="2405508" cy="1080643"/>
              </a:xfrm>
              <a:custGeom>
                <a:avLst/>
                <a:gdLst/>
                <a:ahLst/>
                <a:cxnLst/>
                <a:rect l="l" t="t" r="r" b="b"/>
                <a:pathLst>
                  <a:path w="57985" h="26049" extrusionOk="0">
                    <a:moveTo>
                      <a:pt x="28993" y="0"/>
                    </a:moveTo>
                    <a:cubicBezTo>
                      <a:pt x="15522" y="0"/>
                      <a:pt x="4094" y="10931"/>
                      <a:pt x="0" y="26049"/>
                    </a:cubicBezTo>
                    <a:lnTo>
                      <a:pt x="0" y="26049"/>
                    </a:lnTo>
                    <a:lnTo>
                      <a:pt x="178" y="25997"/>
                    </a:lnTo>
                    <a:cubicBezTo>
                      <a:pt x="9501" y="24607"/>
                      <a:pt x="19158" y="23877"/>
                      <a:pt x="29043" y="23877"/>
                    </a:cubicBezTo>
                    <a:cubicBezTo>
                      <a:pt x="33463" y="23877"/>
                      <a:pt x="37829" y="24032"/>
                      <a:pt x="42148" y="24316"/>
                    </a:cubicBezTo>
                    <a:lnTo>
                      <a:pt x="42983" y="22653"/>
                    </a:lnTo>
                    <a:lnTo>
                      <a:pt x="44824" y="18994"/>
                    </a:lnTo>
                    <a:lnTo>
                      <a:pt x="46631" y="22677"/>
                    </a:lnTo>
                    <a:lnTo>
                      <a:pt x="47652" y="24755"/>
                    </a:lnTo>
                    <a:cubicBezTo>
                      <a:pt x="51109" y="25081"/>
                      <a:pt x="54527" y="25497"/>
                      <a:pt x="57903" y="25997"/>
                    </a:cubicBezTo>
                    <a:lnTo>
                      <a:pt x="57985" y="25997"/>
                    </a:lnTo>
                    <a:cubicBezTo>
                      <a:pt x="53890" y="10880"/>
                      <a:pt x="42463" y="0"/>
                      <a:pt x="28993" y="0"/>
                    </a:cubicBezTo>
                    <a:close/>
                  </a:path>
                </a:pathLst>
              </a:custGeom>
              <a:solidFill>
                <a:srgbClr val="5B3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1;p36">
                <a:extLst>
                  <a:ext uri="{FF2B5EF4-FFF2-40B4-BE49-F238E27FC236}">
                    <a16:creationId xmlns:a16="http://schemas.microsoft.com/office/drawing/2014/main" id="{D6BFB13A-C0A0-4B77-929A-D2B47A55159B}"/>
                  </a:ext>
                </a:extLst>
              </p:cNvPr>
              <p:cNvSpPr/>
              <p:nvPr/>
            </p:nvSpPr>
            <p:spPr>
              <a:xfrm>
                <a:off x="5759712" y="2350225"/>
                <a:ext cx="2444711" cy="1119141"/>
              </a:xfrm>
              <a:custGeom>
                <a:avLst/>
                <a:gdLst/>
                <a:ahLst/>
                <a:cxnLst/>
                <a:rect l="l" t="t" r="r" b="b"/>
                <a:pathLst>
                  <a:path w="58930" h="26977" extrusionOk="0">
                    <a:moveTo>
                      <a:pt x="29468" y="929"/>
                    </a:moveTo>
                    <a:cubicBezTo>
                      <a:pt x="42204" y="929"/>
                      <a:pt x="53534" y="10942"/>
                      <a:pt x="57845" y="25920"/>
                    </a:cubicBezTo>
                    <a:cubicBezTo>
                      <a:pt x="54765" y="25470"/>
                      <a:pt x="51596" y="25088"/>
                      <a:pt x="48411" y="24782"/>
                    </a:cubicBezTo>
                    <a:lnTo>
                      <a:pt x="45696" y="19251"/>
                    </a:lnTo>
                    <a:cubicBezTo>
                      <a:pt x="45622" y="19099"/>
                      <a:pt x="45470" y="19002"/>
                      <a:pt x="45303" y="18998"/>
                    </a:cubicBezTo>
                    <a:lnTo>
                      <a:pt x="45299" y="18998"/>
                    </a:lnTo>
                    <a:cubicBezTo>
                      <a:pt x="45133" y="18998"/>
                      <a:pt x="44981" y="19095"/>
                      <a:pt x="44903" y="19247"/>
                    </a:cubicBezTo>
                    <a:lnTo>
                      <a:pt x="42359" y="24301"/>
                    </a:lnTo>
                    <a:cubicBezTo>
                      <a:pt x="38040" y="24021"/>
                      <a:pt x="33720" y="23881"/>
                      <a:pt x="29518" y="23881"/>
                    </a:cubicBezTo>
                    <a:cubicBezTo>
                      <a:pt x="19955" y="23881"/>
                      <a:pt x="10395" y="24572"/>
                      <a:pt x="1101" y="25932"/>
                    </a:cubicBezTo>
                    <a:cubicBezTo>
                      <a:pt x="5424" y="10942"/>
                      <a:pt x="16750" y="929"/>
                      <a:pt x="29468" y="929"/>
                    </a:cubicBezTo>
                    <a:close/>
                    <a:moveTo>
                      <a:pt x="29468" y="0"/>
                    </a:moveTo>
                    <a:cubicBezTo>
                      <a:pt x="16144" y="0"/>
                      <a:pt x="4321" y="10604"/>
                      <a:pt x="44" y="26390"/>
                    </a:cubicBezTo>
                    <a:cubicBezTo>
                      <a:pt x="1" y="26549"/>
                      <a:pt x="44" y="26720"/>
                      <a:pt x="157" y="26841"/>
                    </a:cubicBezTo>
                    <a:cubicBezTo>
                      <a:pt x="242" y="26929"/>
                      <a:pt x="355" y="26976"/>
                      <a:pt x="472" y="26976"/>
                    </a:cubicBezTo>
                    <a:cubicBezTo>
                      <a:pt x="510" y="26976"/>
                      <a:pt x="549" y="26972"/>
                      <a:pt x="588" y="26961"/>
                    </a:cubicBezTo>
                    <a:lnTo>
                      <a:pt x="743" y="26918"/>
                    </a:lnTo>
                    <a:cubicBezTo>
                      <a:pt x="10151" y="25516"/>
                      <a:pt x="19830" y="24805"/>
                      <a:pt x="29518" y="24805"/>
                    </a:cubicBezTo>
                    <a:cubicBezTo>
                      <a:pt x="33794" y="24805"/>
                      <a:pt x="38191" y="24953"/>
                      <a:pt x="42592" y="25244"/>
                    </a:cubicBezTo>
                    <a:cubicBezTo>
                      <a:pt x="42596" y="25244"/>
                      <a:pt x="42599" y="25244"/>
                      <a:pt x="42603" y="25244"/>
                    </a:cubicBezTo>
                    <a:cubicBezTo>
                      <a:pt x="42773" y="25244"/>
                      <a:pt x="42936" y="25155"/>
                      <a:pt x="43015" y="24995"/>
                    </a:cubicBezTo>
                    <a:lnTo>
                      <a:pt x="45296" y="20470"/>
                    </a:lnTo>
                    <a:lnTo>
                      <a:pt x="47727" y="25430"/>
                    </a:lnTo>
                    <a:cubicBezTo>
                      <a:pt x="47797" y="25570"/>
                      <a:pt x="47933" y="25667"/>
                      <a:pt x="48085" y="25679"/>
                    </a:cubicBezTo>
                    <a:cubicBezTo>
                      <a:pt x="51545" y="26009"/>
                      <a:pt x="54987" y="26425"/>
                      <a:pt x="58311" y="26922"/>
                    </a:cubicBezTo>
                    <a:cubicBezTo>
                      <a:pt x="58335" y="26926"/>
                      <a:pt x="58354" y="26926"/>
                      <a:pt x="58378" y="26926"/>
                    </a:cubicBezTo>
                    <a:lnTo>
                      <a:pt x="58460" y="26926"/>
                    </a:lnTo>
                    <a:cubicBezTo>
                      <a:pt x="58599" y="26926"/>
                      <a:pt x="58731" y="26860"/>
                      <a:pt x="58817" y="26743"/>
                    </a:cubicBezTo>
                    <a:cubicBezTo>
                      <a:pt x="58902" y="26626"/>
                      <a:pt x="58929" y="26479"/>
                      <a:pt x="58890" y="26339"/>
                    </a:cubicBezTo>
                    <a:cubicBezTo>
                      <a:pt x="54622" y="10585"/>
                      <a:pt x="42798" y="0"/>
                      <a:pt x="29468"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62;p36">
                <a:extLst>
                  <a:ext uri="{FF2B5EF4-FFF2-40B4-BE49-F238E27FC236}">
                    <a16:creationId xmlns:a16="http://schemas.microsoft.com/office/drawing/2014/main" id="{32B40AA6-32D8-843F-E86F-C80E303E20C6}"/>
                  </a:ext>
                </a:extLst>
              </p:cNvPr>
              <p:cNvSpPr/>
              <p:nvPr/>
            </p:nvSpPr>
            <p:spPr>
              <a:xfrm rot="4573392">
                <a:off x="4715601" y="2416332"/>
                <a:ext cx="723103" cy="3348336"/>
              </a:xfrm>
              <a:prstGeom prst="trapezoid">
                <a:avLst>
                  <a:gd name="adj" fmla="val 45927"/>
                </a:avLst>
              </a:prstGeom>
              <a:solidFill>
                <a:srgbClr val="D0254D">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763;p36">
                <a:extLst>
                  <a:ext uri="{FF2B5EF4-FFF2-40B4-BE49-F238E27FC236}">
                    <a16:creationId xmlns:a16="http://schemas.microsoft.com/office/drawing/2014/main" id="{9C2F74B4-470C-37BC-F73A-17240BF4A95F}"/>
                  </a:ext>
                </a:extLst>
              </p:cNvPr>
              <p:cNvSpPr/>
              <p:nvPr/>
            </p:nvSpPr>
            <p:spPr>
              <a:xfrm>
                <a:off x="6626814" y="3616449"/>
                <a:ext cx="131507" cy="131507"/>
              </a:xfrm>
              <a:custGeom>
                <a:avLst/>
                <a:gdLst/>
                <a:ahLst/>
                <a:cxnLst/>
                <a:rect l="l" t="t" r="r" b="b"/>
                <a:pathLst>
                  <a:path w="3170" h="3170" extrusionOk="0">
                    <a:moveTo>
                      <a:pt x="1585" y="0"/>
                    </a:moveTo>
                    <a:cubicBezTo>
                      <a:pt x="712" y="0"/>
                      <a:pt x="0" y="707"/>
                      <a:pt x="0" y="1585"/>
                    </a:cubicBezTo>
                    <a:cubicBezTo>
                      <a:pt x="0" y="2458"/>
                      <a:pt x="712" y="3170"/>
                      <a:pt x="1585" y="3170"/>
                    </a:cubicBezTo>
                    <a:cubicBezTo>
                      <a:pt x="2463" y="3170"/>
                      <a:pt x="3170" y="2458"/>
                      <a:pt x="3170" y="1585"/>
                    </a:cubicBezTo>
                    <a:cubicBezTo>
                      <a:pt x="3170" y="707"/>
                      <a:pt x="2463" y="0"/>
                      <a:pt x="1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764;p36">
              <a:extLst>
                <a:ext uri="{FF2B5EF4-FFF2-40B4-BE49-F238E27FC236}">
                  <a16:creationId xmlns:a16="http://schemas.microsoft.com/office/drawing/2014/main" id="{17B624BA-EF9E-48C6-5271-DAE75FBA948E}"/>
                </a:ext>
              </a:extLst>
            </p:cNvPr>
            <p:cNvSpPr/>
            <p:nvPr/>
          </p:nvSpPr>
          <p:spPr>
            <a:xfrm rot="-936093">
              <a:off x="7909402" y="3151339"/>
              <a:ext cx="762513" cy="833455"/>
            </a:xfrm>
            <a:custGeom>
              <a:avLst/>
              <a:gdLst/>
              <a:ahLst/>
              <a:cxnLst/>
              <a:rect l="l" t="t" r="r" b="b"/>
              <a:pathLst>
                <a:path w="18380" h="20090" extrusionOk="0">
                  <a:moveTo>
                    <a:pt x="0" y="0"/>
                  </a:moveTo>
                  <a:lnTo>
                    <a:pt x="983" y="10045"/>
                  </a:lnTo>
                  <a:lnTo>
                    <a:pt x="1965" y="20090"/>
                  </a:lnTo>
                  <a:lnTo>
                    <a:pt x="10173" y="14217"/>
                  </a:lnTo>
                  <a:lnTo>
                    <a:pt x="13894" y="11556"/>
                  </a:lnTo>
                  <a:lnTo>
                    <a:pt x="13645" y="9016"/>
                  </a:lnTo>
                  <a:lnTo>
                    <a:pt x="15968" y="10073"/>
                  </a:lnTo>
                  <a:lnTo>
                    <a:pt x="18380" y="8344"/>
                  </a:lnTo>
                  <a:lnTo>
                    <a:pt x="9190" y="4172"/>
                  </a:lnTo>
                  <a:lnTo>
                    <a:pt x="0" y="0"/>
                  </a:lnTo>
                  <a:close/>
                </a:path>
              </a:pathLst>
            </a:custGeom>
            <a:solidFill>
              <a:srgbClr val="5B3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5;p36">
              <a:extLst>
                <a:ext uri="{FF2B5EF4-FFF2-40B4-BE49-F238E27FC236}">
                  <a16:creationId xmlns:a16="http://schemas.microsoft.com/office/drawing/2014/main" id="{1CBC8BE2-ECC7-A1D8-8DFD-12D4F4EB174C}"/>
                </a:ext>
              </a:extLst>
            </p:cNvPr>
            <p:cNvSpPr/>
            <p:nvPr/>
          </p:nvSpPr>
          <p:spPr>
            <a:xfrm rot="-936093">
              <a:off x="7891035" y="3133580"/>
              <a:ext cx="798980" cy="869091"/>
            </a:xfrm>
            <a:custGeom>
              <a:avLst/>
              <a:gdLst/>
              <a:ahLst/>
              <a:cxnLst/>
              <a:rect l="l" t="t" r="r" b="b"/>
              <a:pathLst>
                <a:path w="19259" h="20949" extrusionOk="0">
                  <a:moveTo>
                    <a:pt x="940" y="1125"/>
                  </a:moveTo>
                  <a:lnTo>
                    <a:pt x="17973" y="8855"/>
                  </a:lnTo>
                  <a:lnTo>
                    <a:pt x="16365" y="10008"/>
                  </a:lnTo>
                  <a:lnTo>
                    <a:pt x="14267" y="9057"/>
                  </a:lnTo>
                  <a:cubicBezTo>
                    <a:pt x="14211" y="9032"/>
                    <a:pt x="14150" y="9019"/>
                    <a:pt x="14090" y="9019"/>
                  </a:cubicBezTo>
                  <a:cubicBezTo>
                    <a:pt x="14002" y="9019"/>
                    <a:pt x="13914" y="9046"/>
                    <a:pt x="13840" y="9099"/>
                  </a:cubicBezTo>
                  <a:cubicBezTo>
                    <a:pt x="13715" y="9189"/>
                    <a:pt x="13649" y="9337"/>
                    <a:pt x="13665" y="9488"/>
                  </a:cubicBezTo>
                  <a:lnTo>
                    <a:pt x="13887" y="11779"/>
                  </a:lnTo>
                  <a:lnTo>
                    <a:pt x="2762" y="19742"/>
                  </a:lnTo>
                  <a:lnTo>
                    <a:pt x="940" y="1125"/>
                  </a:lnTo>
                  <a:close/>
                  <a:moveTo>
                    <a:pt x="443" y="0"/>
                  </a:moveTo>
                  <a:cubicBezTo>
                    <a:pt x="356" y="0"/>
                    <a:pt x="268" y="27"/>
                    <a:pt x="194" y="80"/>
                  </a:cubicBezTo>
                  <a:cubicBezTo>
                    <a:pt x="70" y="169"/>
                    <a:pt x="0" y="318"/>
                    <a:pt x="15" y="472"/>
                  </a:cubicBezTo>
                  <a:lnTo>
                    <a:pt x="999" y="10517"/>
                  </a:lnTo>
                  <a:lnTo>
                    <a:pt x="1981" y="20562"/>
                  </a:lnTo>
                  <a:cubicBezTo>
                    <a:pt x="1996" y="20714"/>
                    <a:pt x="2090" y="20850"/>
                    <a:pt x="2229" y="20911"/>
                  </a:cubicBezTo>
                  <a:cubicBezTo>
                    <a:pt x="2286" y="20937"/>
                    <a:pt x="2346" y="20949"/>
                    <a:pt x="2406" y="20949"/>
                  </a:cubicBezTo>
                  <a:cubicBezTo>
                    <a:pt x="2495" y="20949"/>
                    <a:pt x="2583" y="20922"/>
                    <a:pt x="2657" y="20868"/>
                  </a:cubicBezTo>
                  <a:lnTo>
                    <a:pt x="14586" y="12331"/>
                  </a:lnTo>
                  <a:cubicBezTo>
                    <a:pt x="14714" y="12242"/>
                    <a:pt x="14780" y="12094"/>
                    <a:pt x="14764" y="11942"/>
                  </a:cubicBezTo>
                  <a:lnTo>
                    <a:pt x="14590" y="10144"/>
                  </a:lnTo>
                  <a:lnTo>
                    <a:pt x="16232" y="10890"/>
                  </a:lnTo>
                  <a:cubicBezTo>
                    <a:pt x="16289" y="10915"/>
                    <a:pt x="16349" y="10928"/>
                    <a:pt x="16409" y="10928"/>
                  </a:cubicBezTo>
                  <a:cubicBezTo>
                    <a:pt x="16498" y="10928"/>
                    <a:pt x="16586" y="10900"/>
                    <a:pt x="16660" y="10847"/>
                  </a:cubicBezTo>
                  <a:lnTo>
                    <a:pt x="19076" y="9122"/>
                  </a:lnTo>
                  <a:cubicBezTo>
                    <a:pt x="19154" y="9065"/>
                    <a:pt x="19212" y="8983"/>
                    <a:pt x="19235" y="8894"/>
                  </a:cubicBezTo>
                  <a:cubicBezTo>
                    <a:pt x="19251" y="8839"/>
                    <a:pt x="19258" y="8785"/>
                    <a:pt x="19251" y="8731"/>
                  </a:cubicBezTo>
                  <a:cubicBezTo>
                    <a:pt x="19235" y="8579"/>
                    <a:pt x="19142" y="8447"/>
                    <a:pt x="19002" y="8381"/>
                  </a:cubicBezTo>
                  <a:lnTo>
                    <a:pt x="618" y="38"/>
                  </a:lnTo>
                  <a:cubicBezTo>
                    <a:pt x="563" y="13"/>
                    <a:pt x="503" y="0"/>
                    <a:pt x="443"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811;p37">
            <a:extLst>
              <a:ext uri="{FF2B5EF4-FFF2-40B4-BE49-F238E27FC236}">
                <a16:creationId xmlns:a16="http://schemas.microsoft.com/office/drawing/2014/main" id="{9C09AC9E-FF81-D14F-C554-FB030388BA3E}"/>
              </a:ext>
            </a:extLst>
          </p:cNvPr>
          <p:cNvGrpSpPr/>
          <p:nvPr/>
        </p:nvGrpSpPr>
        <p:grpSpPr>
          <a:xfrm>
            <a:off x="4118870" y="3878533"/>
            <a:ext cx="1105266" cy="1143354"/>
            <a:chOff x="1311125" y="1692350"/>
            <a:chExt cx="878450" cy="908650"/>
          </a:xfrm>
        </p:grpSpPr>
        <p:sp>
          <p:nvSpPr>
            <p:cNvPr id="13" name="Google Shape;812;p37">
              <a:extLst>
                <a:ext uri="{FF2B5EF4-FFF2-40B4-BE49-F238E27FC236}">
                  <a16:creationId xmlns:a16="http://schemas.microsoft.com/office/drawing/2014/main" id="{708DCC7A-5A11-3249-ED0A-8D952C8115D5}"/>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3;p37">
              <a:extLst>
                <a:ext uri="{FF2B5EF4-FFF2-40B4-BE49-F238E27FC236}">
                  <a16:creationId xmlns:a16="http://schemas.microsoft.com/office/drawing/2014/main" id="{B7E2B492-8DC6-352C-883B-84A8A2845937}"/>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4;p37">
              <a:extLst>
                <a:ext uri="{FF2B5EF4-FFF2-40B4-BE49-F238E27FC236}">
                  <a16:creationId xmlns:a16="http://schemas.microsoft.com/office/drawing/2014/main" id="{7A5FA680-BB5C-AF0D-D562-624D5195473B}"/>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5;p37">
              <a:extLst>
                <a:ext uri="{FF2B5EF4-FFF2-40B4-BE49-F238E27FC236}">
                  <a16:creationId xmlns:a16="http://schemas.microsoft.com/office/drawing/2014/main" id="{9830C35D-07C1-357D-5E5F-12473870C585}"/>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6;p37">
              <a:extLst>
                <a:ext uri="{FF2B5EF4-FFF2-40B4-BE49-F238E27FC236}">
                  <a16:creationId xmlns:a16="http://schemas.microsoft.com/office/drawing/2014/main" id="{DC216D0B-B7D5-A467-1108-AFE148776129}"/>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7;p37">
              <a:extLst>
                <a:ext uri="{FF2B5EF4-FFF2-40B4-BE49-F238E27FC236}">
                  <a16:creationId xmlns:a16="http://schemas.microsoft.com/office/drawing/2014/main" id="{E3824D7F-2365-AD02-0EF0-1BA5758F935A}"/>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8;p37">
              <a:extLst>
                <a:ext uri="{FF2B5EF4-FFF2-40B4-BE49-F238E27FC236}">
                  <a16:creationId xmlns:a16="http://schemas.microsoft.com/office/drawing/2014/main" id="{3E87E732-44FA-D956-FE8C-894490E0363C}"/>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9;p37">
              <a:extLst>
                <a:ext uri="{FF2B5EF4-FFF2-40B4-BE49-F238E27FC236}">
                  <a16:creationId xmlns:a16="http://schemas.microsoft.com/office/drawing/2014/main" id="{9977A825-15DE-64A4-4905-D1D0392CDEDB}"/>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0;p37">
              <a:extLst>
                <a:ext uri="{FF2B5EF4-FFF2-40B4-BE49-F238E27FC236}">
                  <a16:creationId xmlns:a16="http://schemas.microsoft.com/office/drawing/2014/main" id="{91F9F977-B80D-EB39-339A-C28CC79510C4}"/>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1;p37">
              <a:extLst>
                <a:ext uri="{FF2B5EF4-FFF2-40B4-BE49-F238E27FC236}">
                  <a16:creationId xmlns:a16="http://schemas.microsoft.com/office/drawing/2014/main" id="{0BB13C47-6DAA-020D-50F6-F8EE69713CEA}"/>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2;p37">
              <a:extLst>
                <a:ext uri="{FF2B5EF4-FFF2-40B4-BE49-F238E27FC236}">
                  <a16:creationId xmlns:a16="http://schemas.microsoft.com/office/drawing/2014/main" id="{DABA0D41-33B3-8407-CD33-D2C39D5E8A00}"/>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3;p37">
              <a:extLst>
                <a:ext uri="{FF2B5EF4-FFF2-40B4-BE49-F238E27FC236}">
                  <a16:creationId xmlns:a16="http://schemas.microsoft.com/office/drawing/2014/main" id="{E74592B2-4044-EFA8-8E00-01FD4E806CFF}"/>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4;p37">
              <a:extLst>
                <a:ext uri="{FF2B5EF4-FFF2-40B4-BE49-F238E27FC236}">
                  <a16:creationId xmlns:a16="http://schemas.microsoft.com/office/drawing/2014/main" id="{3E222813-B135-1150-2119-DDA4AA99A219}"/>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5;p37">
              <a:extLst>
                <a:ext uri="{FF2B5EF4-FFF2-40B4-BE49-F238E27FC236}">
                  <a16:creationId xmlns:a16="http://schemas.microsoft.com/office/drawing/2014/main" id="{47C4A44A-F469-9C77-5B2D-C9E225971874}"/>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9"/>
        <p:cNvGrpSpPr/>
        <p:nvPr/>
      </p:nvGrpSpPr>
      <p:grpSpPr>
        <a:xfrm>
          <a:off x="0" y="0"/>
          <a:ext cx="0" cy="0"/>
          <a:chOff x="0" y="0"/>
          <a:chExt cx="0" cy="0"/>
        </a:xfrm>
      </p:grpSpPr>
      <p:grpSp>
        <p:nvGrpSpPr>
          <p:cNvPr id="1226" name="Google Shape;1226;p48"/>
          <p:cNvGrpSpPr/>
          <p:nvPr/>
        </p:nvGrpSpPr>
        <p:grpSpPr>
          <a:xfrm>
            <a:off x="-1744" y="309482"/>
            <a:ext cx="4283059" cy="4834953"/>
            <a:chOff x="1317925" y="1051225"/>
            <a:chExt cx="3183200" cy="3775900"/>
          </a:xfrm>
        </p:grpSpPr>
        <p:sp>
          <p:nvSpPr>
            <p:cNvPr id="1227" name="Google Shape;1227;p48"/>
            <p:cNvSpPr/>
            <p:nvPr/>
          </p:nvSpPr>
          <p:spPr>
            <a:xfrm>
              <a:off x="3779200" y="2982100"/>
              <a:ext cx="721925" cy="1845025"/>
            </a:xfrm>
            <a:custGeom>
              <a:avLst/>
              <a:gdLst/>
              <a:ahLst/>
              <a:cxnLst/>
              <a:rect l="l" t="t" r="r" b="b"/>
              <a:pathLst>
                <a:path w="28877" h="73801" extrusionOk="0">
                  <a:moveTo>
                    <a:pt x="1" y="0"/>
                  </a:moveTo>
                  <a:lnTo>
                    <a:pt x="1" y="73801"/>
                  </a:lnTo>
                  <a:lnTo>
                    <a:pt x="28877" y="73801"/>
                  </a:lnTo>
                  <a:lnTo>
                    <a:pt x="28877" y="13496"/>
                  </a:lnTo>
                  <a:lnTo>
                    <a:pt x="1" y="0"/>
                  </a:ln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1317925" y="1051225"/>
              <a:ext cx="2461300" cy="3775900"/>
            </a:xfrm>
            <a:custGeom>
              <a:avLst/>
              <a:gdLst/>
              <a:ahLst/>
              <a:cxnLst/>
              <a:rect l="l" t="t" r="r" b="b"/>
              <a:pathLst>
                <a:path w="98452" h="151036" extrusionOk="0">
                  <a:moveTo>
                    <a:pt x="37539" y="0"/>
                  </a:moveTo>
                  <a:lnTo>
                    <a:pt x="0" y="6414"/>
                  </a:lnTo>
                  <a:lnTo>
                    <a:pt x="0" y="151036"/>
                  </a:lnTo>
                  <a:lnTo>
                    <a:pt x="98452" y="151036"/>
                  </a:lnTo>
                  <a:lnTo>
                    <a:pt x="98452" y="77235"/>
                  </a:lnTo>
                  <a:lnTo>
                    <a:pt x="37539" y="85442"/>
                  </a:lnTo>
                  <a:lnTo>
                    <a:pt x="37539" y="0"/>
                  </a:lnTo>
                  <a:close/>
                </a:path>
              </a:pathLst>
            </a:cu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56375" y="1051225"/>
              <a:ext cx="512200" cy="2136075"/>
            </a:xfrm>
            <a:custGeom>
              <a:avLst/>
              <a:gdLst/>
              <a:ahLst/>
              <a:cxnLst/>
              <a:rect l="l" t="t" r="r" b="b"/>
              <a:pathLst>
                <a:path w="20488" h="85443" extrusionOk="0">
                  <a:moveTo>
                    <a:pt x="1" y="0"/>
                  </a:moveTo>
                  <a:lnTo>
                    <a:pt x="1" y="85442"/>
                  </a:lnTo>
                  <a:lnTo>
                    <a:pt x="20488" y="82676"/>
                  </a:lnTo>
                  <a:lnTo>
                    <a:pt x="20488" y="12827"/>
                  </a:lnTo>
                  <a:lnTo>
                    <a:pt x="1" y="0"/>
                  </a:ln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551975" y="1668250"/>
              <a:ext cx="392875" cy="759900"/>
            </a:xfrm>
            <a:custGeom>
              <a:avLst/>
              <a:gdLst/>
              <a:ahLst/>
              <a:cxnLst/>
              <a:rect l="l" t="t" r="r" b="b"/>
              <a:pathLst>
                <a:path w="15715" h="30396" extrusionOk="0">
                  <a:moveTo>
                    <a:pt x="7842" y="0"/>
                  </a:moveTo>
                  <a:cubicBezTo>
                    <a:pt x="3526" y="0"/>
                    <a:pt x="0" y="3557"/>
                    <a:pt x="0" y="7873"/>
                  </a:cubicBezTo>
                  <a:lnTo>
                    <a:pt x="0" y="30396"/>
                  </a:lnTo>
                  <a:lnTo>
                    <a:pt x="15715" y="28329"/>
                  </a:lnTo>
                  <a:lnTo>
                    <a:pt x="15715" y="7873"/>
                  </a:lnTo>
                  <a:cubicBezTo>
                    <a:pt x="15715" y="3557"/>
                    <a:pt x="12189" y="0"/>
                    <a:pt x="7842" y="0"/>
                  </a:cubicBezTo>
                  <a:close/>
                </a:path>
              </a:pathLst>
            </a:custGeom>
            <a:solidFill>
              <a:schemeClr val="accent5"/>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551200" y="1668250"/>
              <a:ext cx="307800" cy="759900"/>
            </a:xfrm>
            <a:custGeom>
              <a:avLst/>
              <a:gdLst/>
              <a:ahLst/>
              <a:cxnLst/>
              <a:rect l="l" t="t" r="r" b="b"/>
              <a:pathLst>
                <a:path w="12312" h="30396" extrusionOk="0">
                  <a:moveTo>
                    <a:pt x="7843" y="0"/>
                  </a:moveTo>
                  <a:cubicBezTo>
                    <a:pt x="3527" y="0"/>
                    <a:pt x="1" y="3557"/>
                    <a:pt x="1" y="7873"/>
                  </a:cubicBezTo>
                  <a:lnTo>
                    <a:pt x="1" y="30396"/>
                  </a:lnTo>
                  <a:lnTo>
                    <a:pt x="2372" y="30092"/>
                  </a:lnTo>
                  <a:lnTo>
                    <a:pt x="2372" y="8967"/>
                  </a:lnTo>
                  <a:lnTo>
                    <a:pt x="2432" y="8967"/>
                  </a:lnTo>
                  <a:cubicBezTo>
                    <a:pt x="2432" y="4651"/>
                    <a:pt x="5958" y="1125"/>
                    <a:pt x="10275" y="1125"/>
                  </a:cubicBezTo>
                  <a:cubicBezTo>
                    <a:pt x="10974" y="1125"/>
                    <a:pt x="11642" y="1216"/>
                    <a:pt x="12311" y="1368"/>
                  </a:cubicBezTo>
                  <a:cubicBezTo>
                    <a:pt x="11034" y="517"/>
                    <a:pt x="9515" y="0"/>
                    <a:pt x="7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3319475" y="1577050"/>
              <a:ext cx="760675" cy="1545650"/>
            </a:xfrm>
            <a:custGeom>
              <a:avLst/>
              <a:gdLst/>
              <a:ahLst/>
              <a:cxnLst/>
              <a:rect l="l" t="t" r="r" b="b"/>
              <a:pathLst>
                <a:path w="30427" h="61826" extrusionOk="0">
                  <a:moveTo>
                    <a:pt x="30427" y="1"/>
                  </a:moveTo>
                  <a:lnTo>
                    <a:pt x="1" y="9089"/>
                  </a:lnTo>
                  <a:lnTo>
                    <a:pt x="1" y="59090"/>
                  </a:lnTo>
                  <a:lnTo>
                    <a:pt x="18390" y="56202"/>
                  </a:lnTo>
                  <a:lnTo>
                    <a:pt x="30427" y="61826"/>
                  </a:lnTo>
                  <a:lnTo>
                    <a:pt x="30427" y="1"/>
                  </a:lnTo>
                  <a:close/>
                </a:path>
              </a:pathLst>
            </a:custGeom>
            <a:solidFill>
              <a:schemeClr val="accent1"/>
            </a:solidFill>
            <a:ln w="1905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4080125" y="1577050"/>
              <a:ext cx="421000" cy="1742475"/>
            </a:xfrm>
            <a:custGeom>
              <a:avLst/>
              <a:gdLst/>
              <a:ahLst/>
              <a:cxnLst/>
              <a:rect l="l" t="t" r="r" b="b"/>
              <a:pathLst>
                <a:path w="16840" h="69699" extrusionOk="0">
                  <a:moveTo>
                    <a:pt x="1" y="1"/>
                  </a:moveTo>
                  <a:lnTo>
                    <a:pt x="1" y="61826"/>
                  </a:lnTo>
                  <a:lnTo>
                    <a:pt x="16840" y="69698"/>
                  </a:lnTo>
                  <a:lnTo>
                    <a:pt x="16840" y="9089"/>
                  </a:lnTo>
                  <a:lnTo>
                    <a:pt x="1" y="1"/>
                  </a:lnTo>
                  <a:close/>
                </a:path>
              </a:pathLst>
            </a:custGeom>
            <a:solidFill>
              <a:srgbClr val="8ABE8A"/>
            </a:solidFill>
            <a:ln w="1905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3447900" y="2086175"/>
              <a:ext cx="505350" cy="291075"/>
            </a:xfrm>
            <a:custGeom>
              <a:avLst/>
              <a:gdLst/>
              <a:ahLst/>
              <a:cxnLst/>
              <a:rect l="l" t="t" r="r" b="b"/>
              <a:pathLst>
                <a:path w="20214" h="11643" extrusionOk="0">
                  <a:moveTo>
                    <a:pt x="20214" y="1"/>
                  </a:moveTo>
                  <a:lnTo>
                    <a:pt x="0" y="3922"/>
                  </a:lnTo>
                  <a:lnTo>
                    <a:pt x="0" y="11643"/>
                  </a:lnTo>
                  <a:lnTo>
                    <a:pt x="20214" y="8177"/>
                  </a:lnTo>
                  <a:lnTo>
                    <a:pt x="20214" y="1"/>
                  </a:lnTo>
                  <a:close/>
                </a:path>
              </a:pathLst>
            </a:custGeom>
            <a:solidFill>
              <a:schemeClr val="accent5"/>
            </a:solidFill>
            <a:ln w="1905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3447900" y="2086175"/>
              <a:ext cx="505350" cy="291075"/>
            </a:xfrm>
            <a:custGeom>
              <a:avLst/>
              <a:gdLst/>
              <a:ahLst/>
              <a:cxnLst/>
              <a:rect l="l" t="t" r="r" b="b"/>
              <a:pathLst>
                <a:path w="20214" h="11643" extrusionOk="0">
                  <a:moveTo>
                    <a:pt x="20214" y="1"/>
                  </a:moveTo>
                  <a:lnTo>
                    <a:pt x="0" y="3922"/>
                  </a:lnTo>
                  <a:lnTo>
                    <a:pt x="0" y="11643"/>
                  </a:lnTo>
                  <a:lnTo>
                    <a:pt x="1277" y="11399"/>
                  </a:lnTo>
                  <a:lnTo>
                    <a:pt x="1277" y="5837"/>
                  </a:lnTo>
                  <a:lnTo>
                    <a:pt x="20214" y="2433"/>
                  </a:lnTo>
                  <a:lnTo>
                    <a:pt x="20214" y="1"/>
                  </a:lnTo>
                  <a:close/>
                </a:path>
              </a:pathLst>
            </a:custGeom>
            <a:solidFill>
              <a:srgbClr val="8ABE8A"/>
            </a:solidFill>
            <a:ln w="1905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317925" y="3593050"/>
              <a:ext cx="1533475" cy="1234075"/>
            </a:xfrm>
            <a:custGeom>
              <a:avLst/>
              <a:gdLst/>
              <a:ahLst/>
              <a:cxnLst/>
              <a:rect l="l" t="t" r="r" b="b"/>
              <a:pathLst>
                <a:path w="61339" h="49363" extrusionOk="0">
                  <a:moveTo>
                    <a:pt x="0" y="0"/>
                  </a:moveTo>
                  <a:lnTo>
                    <a:pt x="0" y="49363"/>
                  </a:lnTo>
                  <a:lnTo>
                    <a:pt x="61339" y="49363"/>
                  </a:lnTo>
                  <a:lnTo>
                    <a:pt x="61339" y="40457"/>
                  </a:lnTo>
                  <a:lnTo>
                    <a:pt x="52433" y="40457"/>
                  </a:lnTo>
                  <a:lnTo>
                    <a:pt x="52433" y="32888"/>
                  </a:lnTo>
                  <a:lnTo>
                    <a:pt x="42676" y="32888"/>
                  </a:lnTo>
                  <a:lnTo>
                    <a:pt x="42676" y="24894"/>
                  </a:lnTo>
                  <a:lnTo>
                    <a:pt x="33375" y="24894"/>
                  </a:lnTo>
                  <a:lnTo>
                    <a:pt x="33375" y="15988"/>
                  </a:lnTo>
                  <a:lnTo>
                    <a:pt x="24013" y="15988"/>
                  </a:lnTo>
                  <a:lnTo>
                    <a:pt x="24013" y="7569"/>
                  </a:lnTo>
                  <a:lnTo>
                    <a:pt x="14681" y="7569"/>
                  </a:lnTo>
                  <a:lnTo>
                    <a:pt x="14681" y="0"/>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48"/>
          <p:cNvGrpSpPr/>
          <p:nvPr/>
        </p:nvGrpSpPr>
        <p:grpSpPr>
          <a:xfrm>
            <a:off x="1384078" y="1958285"/>
            <a:ext cx="1299386" cy="1070339"/>
            <a:chOff x="4102750" y="2495480"/>
            <a:chExt cx="3570206" cy="2654720"/>
          </a:xfrm>
        </p:grpSpPr>
        <p:sp>
          <p:nvSpPr>
            <p:cNvPr id="1238" name="Google Shape;1238;p48"/>
            <p:cNvSpPr/>
            <p:nvPr/>
          </p:nvSpPr>
          <p:spPr>
            <a:xfrm>
              <a:off x="5198519" y="4440914"/>
              <a:ext cx="634359" cy="511713"/>
            </a:xfrm>
            <a:custGeom>
              <a:avLst/>
              <a:gdLst/>
              <a:ahLst/>
              <a:cxnLst/>
              <a:rect l="l" t="t" r="r" b="b"/>
              <a:pathLst>
                <a:path w="12579" h="10147" extrusionOk="0">
                  <a:moveTo>
                    <a:pt x="6250" y="0"/>
                  </a:moveTo>
                  <a:cubicBezTo>
                    <a:pt x="3184" y="0"/>
                    <a:pt x="155" y="429"/>
                    <a:pt x="142" y="1298"/>
                  </a:cubicBezTo>
                  <a:cubicBezTo>
                    <a:pt x="125" y="2714"/>
                    <a:pt x="14" y="6940"/>
                    <a:pt x="14" y="6940"/>
                  </a:cubicBezTo>
                  <a:cubicBezTo>
                    <a:pt x="1" y="8701"/>
                    <a:pt x="1413" y="10117"/>
                    <a:pt x="3174" y="10133"/>
                  </a:cubicBezTo>
                  <a:lnTo>
                    <a:pt x="9241" y="10146"/>
                  </a:lnTo>
                  <a:lnTo>
                    <a:pt x="9269" y="10146"/>
                  </a:lnTo>
                  <a:cubicBezTo>
                    <a:pt x="11015" y="10146"/>
                    <a:pt x="12431" y="8724"/>
                    <a:pt x="12431" y="6987"/>
                  </a:cubicBezTo>
                  <a:cubicBezTo>
                    <a:pt x="12431" y="6987"/>
                    <a:pt x="12542" y="2744"/>
                    <a:pt x="12572" y="1345"/>
                  </a:cubicBezTo>
                  <a:cubicBezTo>
                    <a:pt x="12579" y="453"/>
                    <a:pt x="9396" y="0"/>
                    <a:pt x="6250" y="0"/>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5184852" y="4427398"/>
              <a:ext cx="661389" cy="538744"/>
            </a:xfrm>
            <a:custGeom>
              <a:avLst/>
              <a:gdLst/>
              <a:ahLst/>
              <a:cxnLst/>
              <a:rect l="l" t="t" r="r" b="b"/>
              <a:pathLst>
                <a:path w="13115" h="10683" extrusionOk="0">
                  <a:moveTo>
                    <a:pt x="6521" y="536"/>
                  </a:moveTo>
                  <a:cubicBezTo>
                    <a:pt x="9445" y="536"/>
                    <a:pt x="11961" y="932"/>
                    <a:pt x="12501" y="1476"/>
                  </a:cubicBezTo>
                  <a:cubicBezTo>
                    <a:pt x="12548" y="1526"/>
                    <a:pt x="12574" y="1573"/>
                    <a:pt x="12574" y="1606"/>
                  </a:cubicBezTo>
                  <a:cubicBezTo>
                    <a:pt x="12545" y="3005"/>
                    <a:pt x="12434" y="7248"/>
                    <a:pt x="12434" y="7255"/>
                  </a:cubicBezTo>
                  <a:cubicBezTo>
                    <a:pt x="12434" y="8851"/>
                    <a:pt x="11136" y="10146"/>
                    <a:pt x="9512" y="10146"/>
                  </a:cubicBezTo>
                  <a:lnTo>
                    <a:pt x="3448" y="10129"/>
                  </a:lnTo>
                  <a:cubicBezTo>
                    <a:pt x="1838" y="10116"/>
                    <a:pt x="540" y="8808"/>
                    <a:pt x="553" y="7214"/>
                  </a:cubicBezTo>
                  <a:cubicBezTo>
                    <a:pt x="557" y="7174"/>
                    <a:pt x="665" y="2968"/>
                    <a:pt x="681" y="1570"/>
                  </a:cubicBezTo>
                  <a:cubicBezTo>
                    <a:pt x="688" y="1137"/>
                    <a:pt x="2720" y="536"/>
                    <a:pt x="6521" y="536"/>
                  </a:cubicBezTo>
                  <a:close/>
                  <a:moveTo>
                    <a:pt x="6521" y="0"/>
                  </a:moveTo>
                  <a:cubicBezTo>
                    <a:pt x="5032" y="0"/>
                    <a:pt x="168" y="114"/>
                    <a:pt x="141" y="1563"/>
                  </a:cubicBezTo>
                  <a:cubicBezTo>
                    <a:pt x="128" y="2958"/>
                    <a:pt x="17" y="7161"/>
                    <a:pt x="17" y="7205"/>
                  </a:cubicBezTo>
                  <a:cubicBezTo>
                    <a:pt x="0" y="9100"/>
                    <a:pt x="1536" y="10653"/>
                    <a:pt x="3445" y="10670"/>
                  </a:cubicBezTo>
                  <a:lnTo>
                    <a:pt x="9540" y="10682"/>
                  </a:lnTo>
                  <a:cubicBezTo>
                    <a:pt x="11431" y="10682"/>
                    <a:pt x="12970" y="9146"/>
                    <a:pt x="12970" y="7261"/>
                  </a:cubicBezTo>
                  <a:cubicBezTo>
                    <a:pt x="12970" y="7261"/>
                    <a:pt x="13082" y="3019"/>
                    <a:pt x="13111" y="1617"/>
                  </a:cubicBezTo>
                  <a:cubicBezTo>
                    <a:pt x="13115" y="1429"/>
                    <a:pt x="13034" y="1254"/>
                    <a:pt x="12880" y="1097"/>
                  </a:cubicBezTo>
                  <a:cubicBezTo>
                    <a:pt x="12079" y="288"/>
                    <a:pt x="8952" y="0"/>
                    <a:pt x="6521" y="0"/>
                  </a:cubicBezTo>
                  <a:close/>
                </a:path>
              </a:pathLst>
            </a:custGeom>
            <a:solidFill>
              <a:srgbClr val="C3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5198519" y="4769876"/>
              <a:ext cx="627450" cy="182758"/>
            </a:xfrm>
            <a:custGeom>
              <a:avLst/>
              <a:gdLst/>
              <a:ahLst/>
              <a:cxnLst/>
              <a:rect l="l" t="t" r="r" b="b"/>
              <a:pathLst>
                <a:path w="12442" h="3624" extrusionOk="0">
                  <a:moveTo>
                    <a:pt x="24" y="1"/>
                  </a:moveTo>
                  <a:cubicBezTo>
                    <a:pt x="18" y="263"/>
                    <a:pt x="14" y="417"/>
                    <a:pt x="14" y="417"/>
                  </a:cubicBezTo>
                  <a:cubicBezTo>
                    <a:pt x="1" y="2178"/>
                    <a:pt x="1413" y="3594"/>
                    <a:pt x="3174" y="3610"/>
                  </a:cubicBezTo>
                  <a:lnTo>
                    <a:pt x="9241" y="3623"/>
                  </a:lnTo>
                  <a:lnTo>
                    <a:pt x="9269" y="3623"/>
                  </a:lnTo>
                  <a:cubicBezTo>
                    <a:pt x="11015" y="3623"/>
                    <a:pt x="12431" y="2201"/>
                    <a:pt x="12431" y="464"/>
                  </a:cubicBezTo>
                  <a:cubicBezTo>
                    <a:pt x="12431" y="464"/>
                    <a:pt x="12435" y="289"/>
                    <a:pt x="12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5184852" y="4756361"/>
              <a:ext cx="655136" cy="209789"/>
            </a:xfrm>
            <a:custGeom>
              <a:avLst/>
              <a:gdLst/>
              <a:ahLst/>
              <a:cxnLst/>
              <a:rect l="l" t="t" r="r" b="b"/>
              <a:pathLst>
                <a:path w="12991" h="4160" extrusionOk="0">
                  <a:moveTo>
                    <a:pt x="12438" y="541"/>
                  </a:moveTo>
                  <a:lnTo>
                    <a:pt x="12434" y="732"/>
                  </a:lnTo>
                  <a:cubicBezTo>
                    <a:pt x="12434" y="2328"/>
                    <a:pt x="11136" y="3623"/>
                    <a:pt x="9512" y="3623"/>
                  </a:cubicBezTo>
                  <a:lnTo>
                    <a:pt x="3448" y="3606"/>
                  </a:lnTo>
                  <a:cubicBezTo>
                    <a:pt x="1838" y="3593"/>
                    <a:pt x="540" y="2285"/>
                    <a:pt x="553" y="691"/>
                  </a:cubicBezTo>
                  <a:lnTo>
                    <a:pt x="557" y="541"/>
                  </a:lnTo>
                  <a:close/>
                  <a:moveTo>
                    <a:pt x="33" y="1"/>
                  </a:moveTo>
                  <a:lnTo>
                    <a:pt x="17" y="682"/>
                  </a:lnTo>
                  <a:cubicBezTo>
                    <a:pt x="0" y="2577"/>
                    <a:pt x="1536" y="4130"/>
                    <a:pt x="3445" y="4147"/>
                  </a:cubicBezTo>
                  <a:lnTo>
                    <a:pt x="9540" y="4159"/>
                  </a:lnTo>
                  <a:cubicBezTo>
                    <a:pt x="11431" y="4159"/>
                    <a:pt x="12970" y="2623"/>
                    <a:pt x="12970" y="738"/>
                  </a:cubicBezTo>
                  <a:lnTo>
                    <a:pt x="12991"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5203461" y="4440914"/>
              <a:ext cx="629417" cy="174437"/>
            </a:xfrm>
            <a:custGeom>
              <a:avLst/>
              <a:gdLst/>
              <a:ahLst/>
              <a:cxnLst/>
              <a:rect l="l" t="t" r="r" b="b"/>
              <a:pathLst>
                <a:path w="12481" h="3459" extrusionOk="0">
                  <a:moveTo>
                    <a:pt x="6152" y="0"/>
                  </a:moveTo>
                  <a:cubicBezTo>
                    <a:pt x="3086" y="0"/>
                    <a:pt x="57" y="429"/>
                    <a:pt x="44" y="1298"/>
                  </a:cubicBezTo>
                  <a:cubicBezTo>
                    <a:pt x="37" y="1781"/>
                    <a:pt x="20" y="2596"/>
                    <a:pt x="0" y="3458"/>
                  </a:cubicBezTo>
                  <a:lnTo>
                    <a:pt x="12424" y="3458"/>
                  </a:lnTo>
                  <a:cubicBezTo>
                    <a:pt x="12444" y="2613"/>
                    <a:pt x="12464" y="1818"/>
                    <a:pt x="12474" y="1345"/>
                  </a:cubicBezTo>
                  <a:cubicBezTo>
                    <a:pt x="12481" y="453"/>
                    <a:pt x="9298" y="0"/>
                    <a:pt x="6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5189542" y="4427398"/>
              <a:ext cx="656699" cy="201468"/>
            </a:xfrm>
            <a:custGeom>
              <a:avLst/>
              <a:gdLst/>
              <a:ahLst/>
              <a:cxnLst/>
              <a:rect l="l" t="t" r="r" b="b"/>
              <a:pathLst>
                <a:path w="13022" h="3995" extrusionOk="0">
                  <a:moveTo>
                    <a:pt x="6428" y="536"/>
                  </a:moveTo>
                  <a:cubicBezTo>
                    <a:pt x="9352" y="536"/>
                    <a:pt x="11868" y="932"/>
                    <a:pt x="12408" y="1476"/>
                  </a:cubicBezTo>
                  <a:cubicBezTo>
                    <a:pt x="12455" y="1526"/>
                    <a:pt x="12481" y="1570"/>
                    <a:pt x="12481" y="1610"/>
                  </a:cubicBezTo>
                  <a:cubicBezTo>
                    <a:pt x="12472" y="2033"/>
                    <a:pt x="12455" y="2713"/>
                    <a:pt x="12438" y="3458"/>
                  </a:cubicBezTo>
                  <a:lnTo>
                    <a:pt x="551" y="3458"/>
                  </a:lnTo>
                  <a:cubicBezTo>
                    <a:pt x="568" y="2700"/>
                    <a:pt x="581" y="2002"/>
                    <a:pt x="588" y="1570"/>
                  </a:cubicBezTo>
                  <a:cubicBezTo>
                    <a:pt x="595" y="1137"/>
                    <a:pt x="2627" y="536"/>
                    <a:pt x="6428" y="536"/>
                  </a:cubicBezTo>
                  <a:close/>
                  <a:moveTo>
                    <a:pt x="6428" y="0"/>
                  </a:moveTo>
                  <a:cubicBezTo>
                    <a:pt x="4939" y="0"/>
                    <a:pt x="75" y="114"/>
                    <a:pt x="48" y="1563"/>
                  </a:cubicBezTo>
                  <a:cubicBezTo>
                    <a:pt x="44" y="2046"/>
                    <a:pt x="28" y="2861"/>
                    <a:pt x="8" y="3719"/>
                  </a:cubicBezTo>
                  <a:lnTo>
                    <a:pt x="1" y="3995"/>
                  </a:lnTo>
                  <a:lnTo>
                    <a:pt x="12961" y="3995"/>
                  </a:lnTo>
                  <a:lnTo>
                    <a:pt x="12968" y="3733"/>
                  </a:lnTo>
                  <a:cubicBezTo>
                    <a:pt x="12989" y="2884"/>
                    <a:pt x="13009" y="2089"/>
                    <a:pt x="13018" y="1620"/>
                  </a:cubicBezTo>
                  <a:lnTo>
                    <a:pt x="13018" y="1617"/>
                  </a:lnTo>
                  <a:cubicBezTo>
                    <a:pt x="13022" y="1429"/>
                    <a:pt x="12941" y="1254"/>
                    <a:pt x="12787" y="1097"/>
                  </a:cubicBezTo>
                  <a:cubicBezTo>
                    <a:pt x="11986" y="288"/>
                    <a:pt x="8859" y="0"/>
                    <a:pt x="6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5957205" y="4440914"/>
              <a:ext cx="634359" cy="511713"/>
            </a:xfrm>
            <a:custGeom>
              <a:avLst/>
              <a:gdLst/>
              <a:ahLst/>
              <a:cxnLst/>
              <a:rect l="l" t="t" r="r" b="b"/>
              <a:pathLst>
                <a:path w="12579" h="10147" extrusionOk="0">
                  <a:moveTo>
                    <a:pt x="6249" y="0"/>
                  </a:moveTo>
                  <a:cubicBezTo>
                    <a:pt x="3183" y="0"/>
                    <a:pt x="154" y="429"/>
                    <a:pt x="141" y="1298"/>
                  </a:cubicBezTo>
                  <a:cubicBezTo>
                    <a:pt x="124" y="2714"/>
                    <a:pt x="13" y="6940"/>
                    <a:pt x="13" y="6940"/>
                  </a:cubicBezTo>
                  <a:cubicBezTo>
                    <a:pt x="0" y="8701"/>
                    <a:pt x="1412" y="10117"/>
                    <a:pt x="3173" y="10133"/>
                  </a:cubicBezTo>
                  <a:lnTo>
                    <a:pt x="9241" y="10146"/>
                  </a:lnTo>
                  <a:lnTo>
                    <a:pt x="9267" y="10146"/>
                  </a:lnTo>
                  <a:cubicBezTo>
                    <a:pt x="11015" y="10146"/>
                    <a:pt x="12430" y="8724"/>
                    <a:pt x="12430" y="6987"/>
                  </a:cubicBezTo>
                  <a:cubicBezTo>
                    <a:pt x="12430" y="6987"/>
                    <a:pt x="12541" y="2744"/>
                    <a:pt x="12571" y="1345"/>
                  </a:cubicBezTo>
                  <a:cubicBezTo>
                    <a:pt x="12578" y="453"/>
                    <a:pt x="9395" y="0"/>
                    <a:pt x="6249" y="0"/>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5943488" y="4427398"/>
              <a:ext cx="661440" cy="538744"/>
            </a:xfrm>
            <a:custGeom>
              <a:avLst/>
              <a:gdLst/>
              <a:ahLst/>
              <a:cxnLst/>
              <a:rect l="l" t="t" r="r" b="b"/>
              <a:pathLst>
                <a:path w="13116" h="10683" extrusionOk="0">
                  <a:moveTo>
                    <a:pt x="6521" y="536"/>
                  </a:moveTo>
                  <a:cubicBezTo>
                    <a:pt x="9445" y="536"/>
                    <a:pt x="11961" y="932"/>
                    <a:pt x="12501" y="1476"/>
                  </a:cubicBezTo>
                  <a:cubicBezTo>
                    <a:pt x="12552" y="1526"/>
                    <a:pt x="12575" y="1573"/>
                    <a:pt x="12575" y="1606"/>
                  </a:cubicBezTo>
                  <a:cubicBezTo>
                    <a:pt x="12545" y="3005"/>
                    <a:pt x="12434" y="7248"/>
                    <a:pt x="12434" y="7255"/>
                  </a:cubicBezTo>
                  <a:cubicBezTo>
                    <a:pt x="12434" y="8851"/>
                    <a:pt x="11136" y="10146"/>
                    <a:pt x="9513" y="10146"/>
                  </a:cubicBezTo>
                  <a:lnTo>
                    <a:pt x="3448" y="10129"/>
                  </a:lnTo>
                  <a:cubicBezTo>
                    <a:pt x="1838" y="10116"/>
                    <a:pt x="540" y="8808"/>
                    <a:pt x="554" y="7214"/>
                  </a:cubicBezTo>
                  <a:cubicBezTo>
                    <a:pt x="557" y="7174"/>
                    <a:pt x="664" y="2968"/>
                    <a:pt x="681" y="1570"/>
                  </a:cubicBezTo>
                  <a:cubicBezTo>
                    <a:pt x="688" y="1137"/>
                    <a:pt x="2720" y="536"/>
                    <a:pt x="6521" y="536"/>
                  </a:cubicBezTo>
                  <a:close/>
                  <a:moveTo>
                    <a:pt x="6521" y="0"/>
                  </a:moveTo>
                  <a:cubicBezTo>
                    <a:pt x="5032" y="0"/>
                    <a:pt x="168" y="114"/>
                    <a:pt x="144" y="1563"/>
                  </a:cubicBezTo>
                  <a:cubicBezTo>
                    <a:pt x="128" y="2958"/>
                    <a:pt x="20" y="7161"/>
                    <a:pt x="17" y="7205"/>
                  </a:cubicBezTo>
                  <a:cubicBezTo>
                    <a:pt x="0" y="9100"/>
                    <a:pt x="1536" y="10653"/>
                    <a:pt x="3445" y="10670"/>
                  </a:cubicBezTo>
                  <a:lnTo>
                    <a:pt x="9539" y="10682"/>
                  </a:lnTo>
                  <a:cubicBezTo>
                    <a:pt x="11431" y="10682"/>
                    <a:pt x="12971" y="9146"/>
                    <a:pt x="12971" y="7261"/>
                  </a:cubicBezTo>
                  <a:cubicBezTo>
                    <a:pt x="12971" y="7261"/>
                    <a:pt x="13081" y="3019"/>
                    <a:pt x="13112" y="1617"/>
                  </a:cubicBezTo>
                  <a:cubicBezTo>
                    <a:pt x="13115" y="1429"/>
                    <a:pt x="13038" y="1254"/>
                    <a:pt x="12880" y="1097"/>
                  </a:cubicBezTo>
                  <a:cubicBezTo>
                    <a:pt x="12078" y="288"/>
                    <a:pt x="8953" y="0"/>
                    <a:pt x="6521" y="0"/>
                  </a:cubicBezTo>
                  <a:close/>
                </a:path>
              </a:pathLst>
            </a:custGeom>
            <a:solidFill>
              <a:srgbClr val="C3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5957205" y="4769876"/>
              <a:ext cx="627551" cy="182758"/>
            </a:xfrm>
            <a:custGeom>
              <a:avLst/>
              <a:gdLst/>
              <a:ahLst/>
              <a:cxnLst/>
              <a:rect l="l" t="t" r="r" b="b"/>
              <a:pathLst>
                <a:path w="12444" h="3624" extrusionOk="0">
                  <a:moveTo>
                    <a:pt x="24" y="1"/>
                  </a:moveTo>
                  <a:cubicBezTo>
                    <a:pt x="17" y="263"/>
                    <a:pt x="13" y="417"/>
                    <a:pt x="13" y="417"/>
                  </a:cubicBezTo>
                  <a:cubicBezTo>
                    <a:pt x="0" y="2178"/>
                    <a:pt x="1412" y="3594"/>
                    <a:pt x="3173" y="3610"/>
                  </a:cubicBezTo>
                  <a:lnTo>
                    <a:pt x="9241" y="3623"/>
                  </a:lnTo>
                  <a:lnTo>
                    <a:pt x="9267" y="3623"/>
                  </a:lnTo>
                  <a:cubicBezTo>
                    <a:pt x="11015" y="3623"/>
                    <a:pt x="12430" y="2201"/>
                    <a:pt x="12430" y="464"/>
                  </a:cubicBezTo>
                  <a:cubicBezTo>
                    <a:pt x="12430" y="464"/>
                    <a:pt x="12434" y="289"/>
                    <a:pt x="12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5943488" y="4756361"/>
              <a:ext cx="655187" cy="209789"/>
            </a:xfrm>
            <a:custGeom>
              <a:avLst/>
              <a:gdLst/>
              <a:ahLst/>
              <a:cxnLst/>
              <a:rect l="l" t="t" r="r" b="b"/>
              <a:pathLst>
                <a:path w="12992" h="4160" extrusionOk="0">
                  <a:moveTo>
                    <a:pt x="12437" y="541"/>
                  </a:moveTo>
                  <a:lnTo>
                    <a:pt x="12434" y="732"/>
                  </a:lnTo>
                  <a:cubicBezTo>
                    <a:pt x="12434" y="2328"/>
                    <a:pt x="11136" y="3623"/>
                    <a:pt x="9513" y="3623"/>
                  </a:cubicBezTo>
                  <a:lnTo>
                    <a:pt x="3448" y="3606"/>
                  </a:lnTo>
                  <a:cubicBezTo>
                    <a:pt x="2667" y="3600"/>
                    <a:pt x="1936" y="3294"/>
                    <a:pt x="1389" y="2747"/>
                  </a:cubicBezTo>
                  <a:cubicBezTo>
                    <a:pt x="846" y="2198"/>
                    <a:pt x="547" y="1467"/>
                    <a:pt x="554" y="691"/>
                  </a:cubicBezTo>
                  <a:lnTo>
                    <a:pt x="561" y="541"/>
                  </a:lnTo>
                  <a:close/>
                  <a:moveTo>
                    <a:pt x="34" y="1"/>
                  </a:moveTo>
                  <a:lnTo>
                    <a:pt x="17" y="682"/>
                  </a:lnTo>
                  <a:cubicBezTo>
                    <a:pt x="0" y="2577"/>
                    <a:pt x="1536" y="4130"/>
                    <a:pt x="3445" y="4147"/>
                  </a:cubicBezTo>
                  <a:lnTo>
                    <a:pt x="9539" y="4159"/>
                  </a:lnTo>
                  <a:cubicBezTo>
                    <a:pt x="11431" y="4159"/>
                    <a:pt x="12971" y="2623"/>
                    <a:pt x="12971" y="738"/>
                  </a:cubicBezTo>
                  <a:lnTo>
                    <a:pt x="12991"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5962047" y="4440914"/>
              <a:ext cx="629518" cy="174437"/>
            </a:xfrm>
            <a:custGeom>
              <a:avLst/>
              <a:gdLst/>
              <a:ahLst/>
              <a:cxnLst/>
              <a:rect l="l" t="t" r="r" b="b"/>
              <a:pathLst>
                <a:path w="12483" h="3459" extrusionOk="0">
                  <a:moveTo>
                    <a:pt x="6153" y="0"/>
                  </a:moveTo>
                  <a:cubicBezTo>
                    <a:pt x="3087" y="0"/>
                    <a:pt x="58" y="429"/>
                    <a:pt x="45" y="1298"/>
                  </a:cubicBezTo>
                  <a:cubicBezTo>
                    <a:pt x="38" y="1781"/>
                    <a:pt x="21" y="2596"/>
                    <a:pt x="1" y="3458"/>
                  </a:cubicBezTo>
                  <a:lnTo>
                    <a:pt x="12425" y="3458"/>
                  </a:lnTo>
                  <a:cubicBezTo>
                    <a:pt x="12445" y="2613"/>
                    <a:pt x="12466" y="1818"/>
                    <a:pt x="12475" y="1345"/>
                  </a:cubicBezTo>
                  <a:cubicBezTo>
                    <a:pt x="12482" y="453"/>
                    <a:pt x="9299" y="0"/>
                    <a:pt x="6153" y="0"/>
                  </a:cubicBezTo>
                  <a:close/>
                </a:path>
              </a:pathLst>
            </a:custGeom>
            <a:solidFill>
              <a:schemeClr val="accent3"/>
            </a:solidFill>
            <a:ln w="9525" cap="flat" cmpd="sng">
              <a:solidFill>
                <a:srgbClr val="DE7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5948229" y="4427398"/>
              <a:ext cx="656699" cy="201468"/>
            </a:xfrm>
            <a:custGeom>
              <a:avLst/>
              <a:gdLst/>
              <a:ahLst/>
              <a:cxnLst/>
              <a:rect l="l" t="t" r="r" b="b"/>
              <a:pathLst>
                <a:path w="13022" h="3995" extrusionOk="0">
                  <a:moveTo>
                    <a:pt x="6427" y="536"/>
                  </a:moveTo>
                  <a:cubicBezTo>
                    <a:pt x="9351" y="536"/>
                    <a:pt x="11867" y="932"/>
                    <a:pt x="12407" y="1476"/>
                  </a:cubicBezTo>
                  <a:cubicBezTo>
                    <a:pt x="12455" y="1526"/>
                    <a:pt x="12481" y="1570"/>
                    <a:pt x="12481" y="1610"/>
                  </a:cubicBezTo>
                  <a:cubicBezTo>
                    <a:pt x="12471" y="2033"/>
                    <a:pt x="12455" y="2713"/>
                    <a:pt x="12438" y="3458"/>
                  </a:cubicBezTo>
                  <a:lnTo>
                    <a:pt x="550" y="3458"/>
                  </a:lnTo>
                  <a:cubicBezTo>
                    <a:pt x="567" y="2700"/>
                    <a:pt x="581" y="2002"/>
                    <a:pt x="587" y="1570"/>
                  </a:cubicBezTo>
                  <a:cubicBezTo>
                    <a:pt x="594" y="1137"/>
                    <a:pt x="2626" y="536"/>
                    <a:pt x="6427" y="536"/>
                  </a:cubicBezTo>
                  <a:close/>
                  <a:moveTo>
                    <a:pt x="6427" y="0"/>
                  </a:moveTo>
                  <a:cubicBezTo>
                    <a:pt x="4938" y="0"/>
                    <a:pt x="74" y="114"/>
                    <a:pt x="50" y="1563"/>
                  </a:cubicBezTo>
                  <a:cubicBezTo>
                    <a:pt x="44" y="2046"/>
                    <a:pt x="27" y="2861"/>
                    <a:pt x="7" y="3719"/>
                  </a:cubicBezTo>
                  <a:lnTo>
                    <a:pt x="0" y="3995"/>
                  </a:lnTo>
                  <a:lnTo>
                    <a:pt x="12961" y="3995"/>
                  </a:lnTo>
                  <a:lnTo>
                    <a:pt x="12967" y="3733"/>
                  </a:lnTo>
                  <a:cubicBezTo>
                    <a:pt x="12987" y="2884"/>
                    <a:pt x="13008" y="2089"/>
                    <a:pt x="13018" y="1620"/>
                  </a:cubicBezTo>
                  <a:lnTo>
                    <a:pt x="13018" y="1617"/>
                  </a:lnTo>
                  <a:cubicBezTo>
                    <a:pt x="13021" y="1429"/>
                    <a:pt x="12944" y="1254"/>
                    <a:pt x="12786" y="1097"/>
                  </a:cubicBezTo>
                  <a:cubicBezTo>
                    <a:pt x="11984" y="288"/>
                    <a:pt x="8859" y="0"/>
                    <a:pt x="64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4806063" y="2568706"/>
              <a:ext cx="2163800" cy="2163144"/>
            </a:xfrm>
            <a:custGeom>
              <a:avLst/>
              <a:gdLst/>
              <a:ahLst/>
              <a:cxnLst/>
              <a:rect l="l" t="t" r="r" b="b"/>
              <a:pathLst>
                <a:path w="42907" h="42894" extrusionOk="0">
                  <a:moveTo>
                    <a:pt x="21454" y="0"/>
                  </a:moveTo>
                  <a:cubicBezTo>
                    <a:pt x="9604" y="0"/>
                    <a:pt x="1" y="9603"/>
                    <a:pt x="1" y="21457"/>
                  </a:cubicBezTo>
                  <a:cubicBezTo>
                    <a:pt x="1" y="33290"/>
                    <a:pt x="9604" y="42894"/>
                    <a:pt x="21454" y="42894"/>
                  </a:cubicBezTo>
                  <a:cubicBezTo>
                    <a:pt x="33304" y="42894"/>
                    <a:pt x="42907" y="33290"/>
                    <a:pt x="42907" y="21457"/>
                  </a:cubicBezTo>
                  <a:cubicBezTo>
                    <a:pt x="42907" y="9603"/>
                    <a:pt x="33304" y="0"/>
                    <a:pt x="214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4705453" y="2553627"/>
              <a:ext cx="2278831" cy="2193251"/>
            </a:xfrm>
            <a:custGeom>
              <a:avLst/>
              <a:gdLst/>
              <a:ahLst/>
              <a:cxnLst/>
              <a:rect l="l" t="t" r="r" b="b"/>
              <a:pathLst>
                <a:path w="45188" h="43491" extrusionOk="0">
                  <a:moveTo>
                    <a:pt x="23449" y="598"/>
                  </a:moveTo>
                  <a:cubicBezTo>
                    <a:pt x="35129" y="598"/>
                    <a:pt x="44590" y="10060"/>
                    <a:pt x="44604" y="21756"/>
                  </a:cubicBezTo>
                  <a:cubicBezTo>
                    <a:pt x="44604" y="30302"/>
                    <a:pt x="39448" y="38021"/>
                    <a:pt x="31543" y="41290"/>
                  </a:cubicBezTo>
                  <a:cubicBezTo>
                    <a:pt x="28927" y="42374"/>
                    <a:pt x="26179" y="42897"/>
                    <a:pt x="23456" y="42897"/>
                  </a:cubicBezTo>
                  <a:cubicBezTo>
                    <a:pt x="17948" y="42897"/>
                    <a:pt x="12535" y="40750"/>
                    <a:pt x="8486" y="36702"/>
                  </a:cubicBezTo>
                  <a:cubicBezTo>
                    <a:pt x="2435" y="30664"/>
                    <a:pt x="627" y="21565"/>
                    <a:pt x="3898" y="13659"/>
                  </a:cubicBezTo>
                  <a:cubicBezTo>
                    <a:pt x="7168" y="5753"/>
                    <a:pt x="14883" y="598"/>
                    <a:pt x="23449" y="598"/>
                  </a:cubicBezTo>
                  <a:close/>
                  <a:moveTo>
                    <a:pt x="23459" y="1"/>
                  </a:moveTo>
                  <a:cubicBezTo>
                    <a:pt x="17798" y="1"/>
                    <a:pt x="12233" y="2211"/>
                    <a:pt x="8078" y="6367"/>
                  </a:cubicBezTo>
                  <a:cubicBezTo>
                    <a:pt x="1855" y="12589"/>
                    <a:pt x="0" y="21944"/>
                    <a:pt x="3364" y="30067"/>
                  </a:cubicBezTo>
                  <a:cubicBezTo>
                    <a:pt x="6725" y="38194"/>
                    <a:pt x="14648" y="43490"/>
                    <a:pt x="23449" y="43490"/>
                  </a:cubicBezTo>
                  <a:cubicBezTo>
                    <a:pt x="35443" y="43474"/>
                    <a:pt x="45171" y="33747"/>
                    <a:pt x="45188" y="21756"/>
                  </a:cubicBezTo>
                  <a:cubicBezTo>
                    <a:pt x="45188" y="12951"/>
                    <a:pt x="39891" y="5032"/>
                    <a:pt x="31764" y="1651"/>
                  </a:cubicBezTo>
                  <a:cubicBezTo>
                    <a:pt x="29077" y="541"/>
                    <a:pt x="26257" y="1"/>
                    <a:pt x="23459" y="1"/>
                  </a:cubicBezTo>
                  <a:close/>
                </a:path>
              </a:pathLst>
            </a:custGeom>
            <a:solidFill>
              <a:srgbClr val="CAA1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5183492" y="4160262"/>
              <a:ext cx="1414158" cy="573641"/>
            </a:xfrm>
            <a:custGeom>
              <a:avLst/>
              <a:gdLst/>
              <a:ahLst/>
              <a:cxnLst/>
              <a:rect l="l" t="t" r="r" b="b"/>
              <a:pathLst>
                <a:path w="28042" h="11375" extrusionOk="0">
                  <a:moveTo>
                    <a:pt x="3864" y="0"/>
                  </a:moveTo>
                  <a:lnTo>
                    <a:pt x="3864" y="6239"/>
                  </a:lnTo>
                  <a:lnTo>
                    <a:pt x="0" y="6239"/>
                  </a:lnTo>
                  <a:cubicBezTo>
                    <a:pt x="1127" y="7201"/>
                    <a:pt x="2553" y="8164"/>
                    <a:pt x="3864" y="8879"/>
                  </a:cubicBezTo>
                  <a:cubicBezTo>
                    <a:pt x="4982" y="9472"/>
                    <a:pt x="6152" y="9969"/>
                    <a:pt x="7376" y="10358"/>
                  </a:cubicBezTo>
                  <a:cubicBezTo>
                    <a:pt x="9496" y="11062"/>
                    <a:pt x="11764" y="11375"/>
                    <a:pt x="14121" y="11375"/>
                  </a:cubicBezTo>
                  <a:cubicBezTo>
                    <a:pt x="19434" y="11375"/>
                    <a:pt x="24294" y="9439"/>
                    <a:pt x="28041" y="6239"/>
                  </a:cubicBezTo>
                  <a:lnTo>
                    <a:pt x="24375" y="6239"/>
                  </a:lnTo>
                  <a:lnTo>
                    <a:pt x="24375" y="57"/>
                  </a:lnTo>
                  <a:cubicBezTo>
                    <a:pt x="23097" y="37"/>
                    <a:pt x="21792" y="17"/>
                    <a:pt x="20867" y="0"/>
                  </a:cubicBezTo>
                  <a:lnTo>
                    <a:pt x="20867" y="6239"/>
                  </a:lnTo>
                  <a:lnTo>
                    <a:pt x="7376" y="6239"/>
                  </a:lnTo>
                  <a:lnTo>
                    <a:pt x="7376" y="57"/>
                  </a:lnTo>
                  <a:cubicBezTo>
                    <a:pt x="6095" y="37"/>
                    <a:pt x="4790" y="17"/>
                    <a:pt x="3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5144763" y="4144530"/>
              <a:ext cx="1487584" cy="600873"/>
            </a:xfrm>
            <a:custGeom>
              <a:avLst/>
              <a:gdLst/>
              <a:ahLst/>
              <a:cxnLst/>
              <a:rect l="l" t="t" r="r" b="b"/>
              <a:pathLst>
                <a:path w="29498" h="11915" extrusionOk="0">
                  <a:moveTo>
                    <a:pt x="21863" y="547"/>
                  </a:moveTo>
                  <a:cubicBezTo>
                    <a:pt x="22695" y="561"/>
                    <a:pt x="23765" y="578"/>
                    <a:pt x="24835" y="594"/>
                  </a:cubicBezTo>
                  <a:lnTo>
                    <a:pt x="24835" y="6780"/>
                  </a:lnTo>
                  <a:lnTo>
                    <a:pt x="28021" y="6780"/>
                  </a:lnTo>
                  <a:cubicBezTo>
                    <a:pt x="24282" y="9751"/>
                    <a:pt x="19636" y="11378"/>
                    <a:pt x="14849" y="11378"/>
                  </a:cubicBezTo>
                  <a:cubicBezTo>
                    <a:pt x="12434" y="11378"/>
                    <a:pt x="10194" y="11039"/>
                    <a:pt x="8185" y="10375"/>
                  </a:cubicBezTo>
                  <a:cubicBezTo>
                    <a:pt x="6994" y="9996"/>
                    <a:pt x="5827" y="9503"/>
                    <a:pt x="4720" y="8916"/>
                  </a:cubicBezTo>
                  <a:cubicBezTo>
                    <a:pt x="3606" y="8309"/>
                    <a:pt x="2459" y="7551"/>
                    <a:pt x="1480" y="6780"/>
                  </a:cubicBezTo>
                  <a:lnTo>
                    <a:pt x="4861" y="6780"/>
                  </a:lnTo>
                  <a:lnTo>
                    <a:pt x="4861" y="547"/>
                  </a:lnTo>
                  <a:cubicBezTo>
                    <a:pt x="5693" y="561"/>
                    <a:pt x="6763" y="578"/>
                    <a:pt x="7836" y="594"/>
                  </a:cubicBezTo>
                  <a:lnTo>
                    <a:pt x="7836" y="6780"/>
                  </a:lnTo>
                  <a:lnTo>
                    <a:pt x="21863" y="6780"/>
                  </a:lnTo>
                  <a:lnTo>
                    <a:pt x="21863" y="547"/>
                  </a:lnTo>
                  <a:close/>
                  <a:moveTo>
                    <a:pt x="4324" y="1"/>
                  </a:moveTo>
                  <a:lnTo>
                    <a:pt x="4324" y="6243"/>
                  </a:lnTo>
                  <a:lnTo>
                    <a:pt x="1" y="6243"/>
                  </a:lnTo>
                  <a:lnTo>
                    <a:pt x="554" y="6716"/>
                  </a:lnTo>
                  <a:cubicBezTo>
                    <a:pt x="1664" y="7665"/>
                    <a:pt x="3090" y="8638"/>
                    <a:pt x="4465" y="9389"/>
                  </a:cubicBezTo>
                  <a:cubicBezTo>
                    <a:pt x="5606" y="9992"/>
                    <a:pt x="6800" y="10495"/>
                    <a:pt x="8021" y="10885"/>
                  </a:cubicBezTo>
                  <a:cubicBezTo>
                    <a:pt x="10080" y="11569"/>
                    <a:pt x="12377" y="11915"/>
                    <a:pt x="14849" y="11915"/>
                  </a:cubicBezTo>
                  <a:cubicBezTo>
                    <a:pt x="20011" y="11915"/>
                    <a:pt x="25016" y="10070"/>
                    <a:pt x="28943" y="6716"/>
                  </a:cubicBezTo>
                  <a:lnTo>
                    <a:pt x="29497" y="6243"/>
                  </a:lnTo>
                  <a:lnTo>
                    <a:pt x="25375" y="6243"/>
                  </a:lnTo>
                  <a:lnTo>
                    <a:pt x="25375" y="64"/>
                  </a:lnTo>
                  <a:lnTo>
                    <a:pt x="25110" y="61"/>
                  </a:lnTo>
                  <a:cubicBezTo>
                    <a:pt x="23828" y="41"/>
                    <a:pt x="22523" y="21"/>
                    <a:pt x="21598" y="4"/>
                  </a:cubicBezTo>
                  <a:lnTo>
                    <a:pt x="21323" y="1"/>
                  </a:lnTo>
                  <a:lnTo>
                    <a:pt x="21323" y="6243"/>
                  </a:lnTo>
                  <a:lnTo>
                    <a:pt x="8373" y="6243"/>
                  </a:lnTo>
                  <a:lnTo>
                    <a:pt x="8373" y="64"/>
                  </a:lnTo>
                  <a:lnTo>
                    <a:pt x="8108" y="61"/>
                  </a:lnTo>
                  <a:cubicBezTo>
                    <a:pt x="6826" y="41"/>
                    <a:pt x="5525" y="21"/>
                    <a:pt x="4595" y="4"/>
                  </a:cubicBezTo>
                  <a:lnTo>
                    <a:pt x="43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5020043" y="2887532"/>
              <a:ext cx="1735901" cy="1525457"/>
            </a:xfrm>
            <a:custGeom>
              <a:avLst/>
              <a:gdLst/>
              <a:ahLst/>
              <a:cxnLst/>
              <a:rect l="l" t="t" r="r" b="b"/>
              <a:pathLst>
                <a:path w="34422" h="30249" extrusionOk="0">
                  <a:moveTo>
                    <a:pt x="34422" y="15125"/>
                  </a:moveTo>
                  <a:cubicBezTo>
                    <a:pt x="34422" y="23477"/>
                    <a:pt x="26717" y="30248"/>
                    <a:pt x="17211" y="30248"/>
                  </a:cubicBezTo>
                  <a:cubicBezTo>
                    <a:pt x="7706" y="30248"/>
                    <a:pt x="1" y="23477"/>
                    <a:pt x="1" y="15125"/>
                  </a:cubicBezTo>
                  <a:cubicBezTo>
                    <a:pt x="1" y="6773"/>
                    <a:pt x="7706" y="1"/>
                    <a:pt x="17211" y="1"/>
                  </a:cubicBezTo>
                  <a:cubicBezTo>
                    <a:pt x="26717" y="1"/>
                    <a:pt x="34422" y="6773"/>
                    <a:pt x="34422" y="15125"/>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5006527" y="2874016"/>
              <a:ext cx="1762932" cy="1552538"/>
            </a:xfrm>
            <a:custGeom>
              <a:avLst/>
              <a:gdLst/>
              <a:ahLst/>
              <a:cxnLst/>
              <a:rect l="l" t="t" r="r" b="b"/>
              <a:pathLst>
                <a:path w="34958" h="30786" extrusionOk="0">
                  <a:moveTo>
                    <a:pt x="17479" y="538"/>
                  </a:moveTo>
                  <a:cubicBezTo>
                    <a:pt x="26821" y="538"/>
                    <a:pt x="34421" y="7202"/>
                    <a:pt x="34421" y="15393"/>
                  </a:cubicBezTo>
                  <a:cubicBezTo>
                    <a:pt x="34421" y="23584"/>
                    <a:pt x="26821" y="30245"/>
                    <a:pt x="17479" y="30245"/>
                  </a:cubicBezTo>
                  <a:cubicBezTo>
                    <a:pt x="8138" y="30245"/>
                    <a:pt x="538" y="23584"/>
                    <a:pt x="538" y="15393"/>
                  </a:cubicBezTo>
                  <a:cubicBezTo>
                    <a:pt x="538" y="7202"/>
                    <a:pt x="8138" y="538"/>
                    <a:pt x="17479" y="538"/>
                  </a:cubicBezTo>
                  <a:close/>
                  <a:moveTo>
                    <a:pt x="17479" y="1"/>
                  </a:moveTo>
                  <a:cubicBezTo>
                    <a:pt x="7843" y="1"/>
                    <a:pt x="1" y="6907"/>
                    <a:pt x="1" y="15393"/>
                  </a:cubicBezTo>
                  <a:cubicBezTo>
                    <a:pt x="1" y="23879"/>
                    <a:pt x="7843" y="30785"/>
                    <a:pt x="17479" y="30785"/>
                  </a:cubicBezTo>
                  <a:cubicBezTo>
                    <a:pt x="27119" y="30785"/>
                    <a:pt x="34958" y="23879"/>
                    <a:pt x="34958" y="15393"/>
                  </a:cubicBezTo>
                  <a:cubicBezTo>
                    <a:pt x="34958" y="6907"/>
                    <a:pt x="27119" y="1"/>
                    <a:pt x="17479" y="1"/>
                  </a:cubicBezTo>
                  <a:close/>
                </a:path>
              </a:pathLst>
            </a:custGeom>
            <a:solidFill>
              <a:srgbClr val="CAA1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6547502" y="2928684"/>
              <a:ext cx="168033" cy="236819"/>
            </a:xfrm>
            <a:custGeom>
              <a:avLst/>
              <a:gdLst/>
              <a:ahLst/>
              <a:cxnLst/>
              <a:rect l="l" t="t" r="r" b="b"/>
              <a:pathLst>
                <a:path w="3332" h="4696" extrusionOk="0">
                  <a:moveTo>
                    <a:pt x="860" y="0"/>
                  </a:moveTo>
                  <a:cubicBezTo>
                    <a:pt x="595" y="0"/>
                    <a:pt x="363" y="151"/>
                    <a:pt x="205" y="503"/>
                  </a:cubicBezTo>
                  <a:cubicBezTo>
                    <a:pt x="1" y="989"/>
                    <a:pt x="1007" y="1633"/>
                    <a:pt x="1792" y="2606"/>
                  </a:cubicBezTo>
                  <a:cubicBezTo>
                    <a:pt x="2248" y="3206"/>
                    <a:pt x="2611" y="3864"/>
                    <a:pt x="2862" y="4589"/>
                  </a:cubicBezTo>
                  <a:cubicBezTo>
                    <a:pt x="2886" y="4663"/>
                    <a:pt x="2949" y="4696"/>
                    <a:pt x="3020" y="4696"/>
                  </a:cubicBezTo>
                  <a:cubicBezTo>
                    <a:pt x="3127" y="4696"/>
                    <a:pt x="3251" y="4618"/>
                    <a:pt x="3271" y="4494"/>
                  </a:cubicBezTo>
                  <a:cubicBezTo>
                    <a:pt x="3332" y="4069"/>
                    <a:pt x="3332" y="3646"/>
                    <a:pt x="3271" y="3220"/>
                  </a:cubicBezTo>
                  <a:cubicBezTo>
                    <a:pt x="3016" y="1684"/>
                    <a:pt x="1745" y="0"/>
                    <a:pt x="860" y="0"/>
                  </a:cubicBezTo>
                  <a:close/>
                </a:path>
              </a:pathLst>
            </a:custGeom>
            <a:solidFill>
              <a:srgbClr val="EAD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6543972" y="3042154"/>
              <a:ext cx="112560" cy="148869"/>
            </a:xfrm>
            <a:custGeom>
              <a:avLst/>
              <a:gdLst/>
              <a:ahLst/>
              <a:cxnLst/>
              <a:rect l="l" t="t" r="r" b="b"/>
              <a:pathLst>
                <a:path w="2232" h="2952" extrusionOk="0">
                  <a:moveTo>
                    <a:pt x="778" y="1"/>
                  </a:moveTo>
                  <a:cubicBezTo>
                    <a:pt x="564" y="1"/>
                    <a:pt x="360" y="118"/>
                    <a:pt x="205" y="390"/>
                  </a:cubicBezTo>
                  <a:cubicBezTo>
                    <a:pt x="1" y="735"/>
                    <a:pt x="691" y="1080"/>
                    <a:pt x="1195" y="1661"/>
                  </a:cubicBezTo>
                  <a:cubicBezTo>
                    <a:pt x="1476" y="2023"/>
                    <a:pt x="1698" y="2449"/>
                    <a:pt x="1805" y="2888"/>
                  </a:cubicBezTo>
                  <a:cubicBezTo>
                    <a:pt x="1818" y="2932"/>
                    <a:pt x="1852" y="2952"/>
                    <a:pt x="1899" y="2952"/>
                  </a:cubicBezTo>
                  <a:cubicBezTo>
                    <a:pt x="1979" y="2952"/>
                    <a:pt x="2091" y="2885"/>
                    <a:pt x="2120" y="2795"/>
                  </a:cubicBezTo>
                  <a:cubicBezTo>
                    <a:pt x="2201" y="2526"/>
                    <a:pt x="2231" y="2244"/>
                    <a:pt x="2218" y="1959"/>
                  </a:cubicBezTo>
                  <a:cubicBezTo>
                    <a:pt x="2157" y="990"/>
                    <a:pt x="1410" y="1"/>
                    <a:pt x="778" y="1"/>
                  </a:cubicBezTo>
                  <a:close/>
                </a:path>
              </a:pathLst>
            </a:custGeom>
            <a:solidFill>
              <a:srgbClr val="EAD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5074710" y="2928684"/>
              <a:ext cx="168033" cy="236819"/>
            </a:xfrm>
            <a:custGeom>
              <a:avLst/>
              <a:gdLst/>
              <a:ahLst/>
              <a:cxnLst/>
              <a:rect l="l" t="t" r="r" b="b"/>
              <a:pathLst>
                <a:path w="3332" h="4696" extrusionOk="0">
                  <a:moveTo>
                    <a:pt x="2473" y="0"/>
                  </a:moveTo>
                  <a:cubicBezTo>
                    <a:pt x="1587" y="0"/>
                    <a:pt x="319" y="1684"/>
                    <a:pt x="64" y="3220"/>
                  </a:cubicBezTo>
                  <a:cubicBezTo>
                    <a:pt x="0" y="3646"/>
                    <a:pt x="0" y="4069"/>
                    <a:pt x="64" y="4494"/>
                  </a:cubicBezTo>
                  <a:cubicBezTo>
                    <a:pt x="84" y="4618"/>
                    <a:pt x="205" y="4696"/>
                    <a:pt x="313" y="4696"/>
                  </a:cubicBezTo>
                  <a:cubicBezTo>
                    <a:pt x="383" y="4696"/>
                    <a:pt x="446" y="4663"/>
                    <a:pt x="474" y="4589"/>
                  </a:cubicBezTo>
                  <a:cubicBezTo>
                    <a:pt x="725" y="3864"/>
                    <a:pt x="1084" y="3206"/>
                    <a:pt x="1540" y="2606"/>
                  </a:cubicBezTo>
                  <a:cubicBezTo>
                    <a:pt x="2325" y="1633"/>
                    <a:pt x="3332" y="989"/>
                    <a:pt x="3130" y="503"/>
                  </a:cubicBezTo>
                  <a:cubicBezTo>
                    <a:pt x="2969" y="151"/>
                    <a:pt x="2737" y="0"/>
                    <a:pt x="2473" y="0"/>
                  </a:cubicBezTo>
                  <a:close/>
                </a:path>
              </a:pathLst>
            </a:custGeom>
            <a:solidFill>
              <a:srgbClr val="EAD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5133715" y="3042154"/>
              <a:ext cx="112711" cy="148869"/>
            </a:xfrm>
            <a:custGeom>
              <a:avLst/>
              <a:gdLst/>
              <a:ahLst/>
              <a:cxnLst/>
              <a:rect l="l" t="t" r="r" b="b"/>
              <a:pathLst>
                <a:path w="2235" h="2952" extrusionOk="0">
                  <a:moveTo>
                    <a:pt x="1453" y="1"/>
                  </a:moveTo>
                  <a:cubicBezTo>
                    <a:pt x="823" y="1"/>
                    <a:pt x="75" y="990"/>
                    <a:pt x="18" y="1959"/>
                  </a:cubicBezTo>
                  <a:cubicBezTo>
                    <a:pt x="1" y="2244"/>
                    <a:pt x="32" y="2526"/>
                    <a:pt x="112" y="2795"/>
                  </a:cubicBezTo>
                  <a:cubicBezTo>
                    <a:pt x="142" y="2885"/>
                    <a:pt x="253" y="2952"/>
                    <a:pt x="333" y="2952"/>
                  </a:cubicBezTo>
                  <a:cubicBezTo>
                    <a:pt x="380" y="2952"/>
                    <a:pt x="414" y="2932"/>
                    <a:pt x="427" y="2888"/>
                  </a:cubicBezTo>
                  <a:cubicBezTo>
                    <a:pt x="538" y="2449"/>
                    <a:pt x="756" y="2023"/>
                    <a:pt x="1038" y="1661"/>
                  </a:cubicBezTo>
                  <a:cubicBezTo>
                    <a:pt x="1541" y="1080"/>
                    <a:pt x="2235" y="735"/>
                    <a:pt x="2030" y="390"/>
                  </a:cubicBezTo>
                  <a:cubicBezTo>
                    <a:pt x="1873" y="118"/>
                    <a:pt x="1671" y="1"/>
                    <a:pt x="1453" y="1"/>
                  </a:cubicBezTo>
                  <a:close/>
                </a:path>
              </a:pathLst>
            </a:custGeom>
            <a:solidFill>
              <a:srgbClr val="EAD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5644582" y="3708602"/>
              <a:ext cx="139439" cy="139489"/>
            </a:xfrm>
            <a:custGeom>
              <a:avLst/>
              <a:gdLst/>
              <a:ahLst/>
              <a:cxnLst/>
              <a:rect l="l" t="t" r="r" b="b"/>
              <a:pathLst>
                <a:path w="2765" h="2766" extrusionOk="0">
                  <a:moveTo>
                    <a:pt x="1382" y="1"/>
                  </a:moveTo>
                  <a:cubicBezTo>
                    <a:pt x="621" y="1"/>
                    <a:pt x="1" y="618"/>
                    <a:pt x="1" y="1383"/>
                  </a:cubicBezTo>
                  <a:cubicBezTo>
                    <a:pt x="1" y="2144"/>
                    <a:pt x="621" y="2765"/>
                    <a:pt x="1382" y="2765"/>
                  </a:cubicBezTo>
                  <a:cubicBezTo>
                    <a:pt x="2144" y="2765"/>
                    <a:pt x="2764" y="2144"/>
                    <a:pt x="2764" y="1383"/>
                  </a:cubicBezTo>
                  <a:cubicBezTo>
                    <a:pt x="2764" y="618"/>
                    <a:pt x="2144" y="1"/>
                    <a:pt x="13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6003199" y="3708602"/>
              <a:ext cx="139237" cy="139489"/>
            </a:xfrm>
            <a:custGeom>
              <a:avLst/>
              <a:gdLst/>
              <a:ahLst/>
              <a:cxnLst/>
              <a:rect l="l" t="t" r="r" b="b"/>
              <a:pathLst>
                <a:path w="2761" h="2766" extrusionOk="0">
                  <a:moveTo>
                    <a:pt x="1379" y="1"/>
                  </a:moveTo>
                  <a:cubicBezTo>
                    <a:pt x="618" y="1"/>
                    <a:pt x="0" y="618"/>
                    <a:pt x="0" y="1383"/>
                  </a:cubicBezTo>
                  <a:cubicBezTo>
                    <a:pt x="0" y="2144"/>
                    <a:pt x="618" y="2765"/>
                    <a:pt x="1379" y="2765"/>
                  </a:cubicBezTo>
                  <a:cubicBezTo>
                    <a:pt x="2143" y="2765"/>
                    <a:pt x="2761" y="2144"/>
                    <a:pt x="2761" y="1383"/>
                  </a:cubicBezTo>
                  <a:cubicBezTo>
                    <a:pt x="2761" y="618"/>
                    <a:pt x="2143" y="1"/>
                    <a:pt x="13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5576248" y="3559477"/>
              <a:ext cx="276104" cy="82856"/>
            </a:xfrm>
            <a:custGeom>
              <a:avLst/>
              <a:gdLst/>
              <a:ahLst/>
              <a:cxnLst/>
              <a:rect l="l" t="t" r="r" b="b"/>
              <a:pathLst>
                <a:path w="5475" h="1643" extrusionOk="0">
                  <a:moveTo>
                    <a:pt x="485" y="1"/>
                  </a:moveTo>
                  <a:cubicBezTo>
                    <a:pt x="268" y="1"/>
                    <a:pt x="77" y="158"/>
                    <a:pt x="41" y="378"/>
                  </a:cubicBezTo>
                  <a:cubicBezTo>
                    <a:pt x="0" y="623"/>
                    <a:pt x="165" y="852"/>
                    <a:pt x="410" y="892"/>
                  </a:cubicBezTo>
                  <a:lnTo>
                    <a:pt x="4918" y="1637"/>
                  </a:lnTo>
                  <a:cubicBezTo>
                    <a:pt x="4943" y="1641"/>
                    <a:pt x="4968" y="1643"/>
                    <a:pt x="4992" y="1643"/>
                  </a:cubicBezTo>
                  <a:cubicBezTo>
                    <a:pt x="5208" y="1643"/>
                    <a:pt x="5398" y="1488"/>
                    <a:pt x="5434" y="1267"/>
                  </a:cubicBezTo>
                  <a:cubicBezTo>
                    <a:pt x="5474" y="1022"/>
                    <a:pt x="5310" y="791"/>
                    <a:pt x="5065" y="751"/>
                  </a:cubicBezTo>
                  <a:lnTo>
                    <a:pt x="557" y="7"/>
                  </a:lnTo>
                  <a:cubicBezTo>
                    <a:pt x="533" y="3"/>
                    <a:pt x="509" y="1"/>
                    <a:pt x="4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5935217" y="3555241"/>
              <a:ext cx="275247" cy="91329"/>
            </a:xfrm>
            <a:custGeom>
              <a:avLst/>
              <a:gdLst/>
              <a:ahLst/>
              <a:cxnLst/>
              <a:rect l="l" t="t" r="r" b="b"/>
              <a:pathLst>
                <a:path w="5458" h="1811" extrusionOk="0">
                  <a:moveTo>
                    <a:pt x="4969" y="1"/>
                  </a:moveTo>
                  <a:cubicBezTo>
                    <a:pt x="4938" y="1"/>
                    <a:pt x="4908" y="4"/>
                    <a:pt x="4877" y="10"/>
                  </a:cubicBezTo>
                  <a:lnTo>
                    <a:pt x="399" y="922"/>
                  </a:lnTo>
                  <a:cubicBezTo>
                    <a:pt x="158" y="969"/>
                    <a:pt x="0" y="1207"/>
                    <a:pt x="50" y="1452"/>
                  </a:cubicBezTo>
                  <a:cubicBezTo>
                    <a:pt x="94" y="1663"/>
                    <a:pt x="280" y="1810"/>
                    <a:pt x="490" y="1810"/>
                  </a:cubicBezTo>
                  <a:cubicBezTo>
                    <a:pt x="520" y="1810"/>
                    <a:pt x="550" y="1807"/>
                    <a:pt x="580" y="1801"/>
                  </a:cubicBezTo>
                  <a:lnTo>
                    <a:pt x="5055" y="892"/>
                  </a:lnTo>
                  <a:cubicBezTo>
                    <a:pt x="5299" y="842"/>
                    <a:pt x="5457" y="603"/>
                    <a:pt x="5407" y="362"/>
                  </a:cubicBezTo>
                  <a:cubicBezTo>
                    <a:pt x="5363" y="148"/>
                    <a:pt x="5178" y="1"/>
                    <a:pt x="49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5852157" y="3911588"/>
              <a:ext cx="105399" cy="45236"/>
            </a:xfrm>
            <a:custGeom>
              <a:avLst/>
              <a:gdLst/>
              <a:ahLst/>
              <a:cxnLst/>
              <a:rect l="l" t="t" r="r" b="b"/>
              <a:pathLst>
                <a:path w="2090" h="897" extrusionOk="0">
                  <a:moveTo>
                    <a:pt x="449" y="1"/>
                  </a:moveTo>
                  <a:cubicBezTo>
                    <a:pt x="201" y="1"/>
                    <a:pt x="0" y="202"/>
                    <a:pt x="0" y="451"/>
                  </a:cubicBezTo>
                  <a:cubicBezTo>
                    <a:pt x="0" y="699"/>
                    <a:pt x="201" y="897"/>
                    <a:pt x="449" y="897"/>
                  </a:cubicBezTo>
                  <a:lnTo>
                    <a:pt x="1641" y="897"/>
                  </a:lnTo>
                  <a:cubicBezTo>
                    <a:pt x="1889" y="897"/>
                    <a:pt x="2090" y="699"/>
                    <a:pt x="2090" y="451"/>
                  </a:cubicBezTo>
                  <a:cubicBezTo>
                    <a:pt x="2090" y="202"/>
                    <a:pt x="1889" y="1"/>
                    <a:pt x="1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5258078" y="3812844"/>
              <a:ext cx="284375" cy="234651"/>
            </a:xfrm>
            <a:custGeom>
              <a:avLst/>
              <a:gdLst/>
              <a:ahLst/>
              <a:cxnLst/>
              <a:rect l="l" t="t" r="r" b="b"/>
              <a:pathLst>
                <a:path w="5639" h="4653" extrusionOk="0">
                  <a:moveTo>
                    <a:pt x="2821" y="0"/>
                  </a:moveTo>
                  <a:cubicBezTo>
                    <a:pt x="1265" y="0"/>
                    <a:pt x="1" y="1043"/>
                    <a:pt x="1" y="2325"/>
                  </a:cubicBezTo>
                  <a:cubicBezTo>
                    <a:pt x="1" y="3609"/>
                    <a:pt x="1265" y="4652"/>
                    <a:pt x="2821" y="4652"/>
                  </a:cubicBezTo>
                  <a:cubicBezTo>
                    <a:pt x="4377" y="4652"/>
                    <a:pt x="5639" y="3609"/>
                    <a:pt x="5639" y="2325"/>
                  </a:cubicBezTo>
                  <a:cubicBezTo>
                    <a:pt x="5639" y="1043"/>
                    <a:pt x="4377" y="0"/>
                    <a:pt x="2821" y="0"/>
                  </a:cubicBezTo>
                  <a:close/>
                </a:path>
              </a:pathLst>
            </a:custGeom>
            <a:solidFill>
              <a:srgbClr val="DE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6267256" y="3812844"/>
              <a:ext cx="284375" cy="234651"/>
            </a:xfrm>
            <a:custGeom>
              <a:avLst/>
              <a:gdLst/>
              <a:ahLst/>
              <a:cxnLst/>
              <a:rect l="l" t="t" r="r" b="b"/>
              <a:pathLst>
                <a:path w="5639" h="4653" extrusionOk="0">
                  <a:moveTo>
                    <a:pt x="2818" y="0"/>
                  </a:moveTo>
                  <a:cubicBezTo>
                    <a:pt x="1262" y="0"/>
                    <a:pt x="0" y="1043"/>
                    <a:pt x="0" y="2325"/>
                  </a:cubicBezTo>
                  <a:cubicBezTo>
                    <a:pt x="0" y="3609"/>
                    <a:pt x="1262" y="4652"/>
                    <a:pt x="2818" y="4652"/>
                  </a:cubicBezTo>
                  <a:cubicBezTo>
                    <a:pt x="4378" y="4652"/>
                    <a:pt x="5638" y="3609"/>
                    <a:pt x="5638" y="2325"/>
                  </a:cubicBezTo>
                  <a:cubicBezTo>
                    <a:pt x="5638" y="1043"/>
                    <a:pt x="4378" y="0"/>
                    <a:pt x="2818" y="0"/>
                  </a:cubicBezTo>
                  <a:close/>
                </a:path>
              </a:pathLst>
            </a:custGeom>
            <a:solidFill>
              <a:srgbClr val="DE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4723407" y="2513585"/>
              <a:ext cx="2348475" cy="1017274"/>
            </a:xfrm>
            <a:custGeom>
              <a:avLst/>
              <a:gdLst/>
              <a:ahLst/>
              <a:cxnLst/>
              <a:rect l="l" t="t" r="r" b="b"/>
              <a:pathLst>
                <a:path w="46569" h="20172" extrusionOk="0">
                  <a:moveTo>
                    <a:pt x="23284" y="0"/>
                  </a:moveTo>
                  <a:cubicBezTo>
                    <a:pt x="12467" y="0"/>
                    <a:pt x="3290" y="8466"/>
                    <a:pt x="0" y="20172"/>
                  </a:cubicBezTo>
                  <a:lnTo>
                    <a:pt x="144" y="20135"/>
                  </a:lnTo>
                  <a:cubicBezTo>
                    <a:pt x="7631" y="19058"/>
                    <a:pt x="15385" y="18492"/>
                    <a:pt x="23325" y="18492"/>
                  </a:cubicBezTo>
                  <a:cubicBezTo>
                    <a:pt x="26873" y="18492"/>
                    <a:pt x="30382" y="18612"/>
                    <a:pt x="33847" y="18834"/>
                  </a:cubicBezTo>
                  <a:lnTo>
                    <a:pt x="34517" y="17546"/>
                  </a:lnTo>
                  <a:lnTo>
                    <a:pt x="35997" y="14711"/>
                  </a:lnTo>
                  <a:lnTo>
                    <a:pt x="37449" y="17563"/>
                  </a:lnTo>
                  <a:lnTo>
                    <a:pt x="38267" y="19169"/>
                  </a:lnTo>
                  <a:cubicBezTo>
                    <a:pt x="41044" y="19424"/>
                    <a:pt x="43788" y="19746"/>
                    <a:pt x="46498" y="20135"/>
                  </a:cubicBezTo>
                  <a:lnTo>
                    <a:pt x="46569" y="20135"/>
                  </a:lnTo>
                  <a:cubicBezTo>
                    <a:pt x="43278" y="8426"/>
                    <a:pt x="34101" y="0"/>
                    <a:pt x="23284" y="0"/>
                  </a:cubicBezTo>
                  <a:close/>
                </a:path>
              </a:pathLst>
            </a:custGeom>
            <a:solidFill>
              <a:srgbClr val="A23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4704243" y="2495480"/>
              <a:ext cx="2386398" cy="1053483"/>
            </a:xfrm>
            <a:custGeom>
              <a:avLst/>
              <a:gdLst/>
              <a:ahLst/>
              <a:cxnLst/>
              <a:rect l="l" t="t" r="r" b="b"/>
              <a:pathLst>
                <a:path w="47321" h="20890" extrusionOk="0">
                  <a:moveTo>
                    <a:pt x="23664" y="718"/>
                  </a:moveTo>
                  <a:cubicBezTo>
                    <a:pt x="33891" y="718"/>
                    <a:pt x="42991" y="8473"/>
                    <a:pt x="46452" y="20071"/>
                  </a:cubicBezTo>
                  <a:cubicBezTo>
                    <a:pt x="43980" y="19722"/>
                    <a:pt x="41435" y="19427"/>
                    <a:pt x="38879" y="19193"/>
                  </a:cubicBezTo>
                  <a:lnTo>
                    <a:pt x="36699" y="14909"/>
                  </a:lnTo>
                  <a:cubicBezTo>
                    <a:pt x="36639" y="14789"/>
                    <a:pt x="36514" y="14711"/>
                    <a:pt x="36380" y="14711"/>
                  </a:cubicBezTo>
                  <a:lnTo>
                    <a:pt x="36377" y="14711"/>
                  </a:lnTo>
                  <a:cubicBezTo>
                    <a:pt x="36246" y="14711"/>
                    <a:pt x="36122" y="14785"/>
                    <a:pt x="36061" y="14906"/>
                  </a:cubicBezTo>
                  <a:lnTo>
                    <a:pt x="34018" y="18820"/>
                  </a:lnTo>
                  <a:cubicBezTo>
                    <a:pt x="30547" y="18602"/>
                    <a:pt x="27079" y="18492"/>
                    <a:pt x="23705" y="18492"/>
                  </a:cubicBezTo>
                  <a:cubicBezTo>
                    <a:pt x="16023" y="18492"/>
                    <a:pt x="8349" y="19028"/>
                    <a:pt x="883" y="20081"/>
                  </a:cubicBezTo>
                  <a:lnTo>
                    <a:pt x="883" y="20081"/>
                  </a:lnTo>
                  <a:cubicBezTo>
                    <a:pt x="4354" y="8473"/>
                    <a:pt x="13451" y="718"/>
                    <a:pt x="23664" y="718"/>
                  </a:cubicBezTo>
                  <a:close/>
                  <a:moveTo>
                    <a:pt x="23664" y="0"/>
                  </a:moveTo>
                  <a:cubicBezTo>
                    <a:pt x="12965" y="0"/>
                    <a:pt x="3469" y="8211"/>
                    <a:pt x="35" y="20437"/>
                  </a:cubicBezTo>
                  <a:cubicBezTo>
                    <a:pt x="1" y="20561"/>
                    <a:pt x="35" y="20692"/>
                    <a:pt x="125" y="20786"/>
                  </a:cubicBezTo>
                  <a:cubicBezTo>
                    <a:pt x="192" y="20853"/>
                    <a:pt x="286" y="20890"/>
                    <a:pt x="380" y="20890"/>
                  </a:cubicBezTo>
                  <a:cubicBezTo>
                    <a:pt x="410" y="20890"/>
                    <a:pt x="440" y="20886"/>
                    <a:pt x="470" y="20880"/>
                  </a:cubicBezTo>
                  <a:lnTo>
                    <a:pt x="595" y="20846"/>
                  </a:lnTo>
                  <a:cubicBezTo>
                    <a:pt x="8151" y="19759"/>
                    <a:pt x="15923" y="19210"/>
                    <a:pt x="23705" y="19210"/>
                  </a:cubicBezTo>
                  <a:cubicBezTo>
                    <a:pt x="27140" y="19210"/>
                    <a:pt x="30671" y="19323"/>
                    <a:pt x="34203" y="19548"/>
                  </a:cubicBezTo>
                  <a:cubicBezTo>
                    <a:pt x="34207" y="19548"/>
                    <a:pt x="34211" y="19548"/>
                    <a:pt x="34215" y="19548"/>
                  </a:cubicBezTo>
                  <a:cubicBezTo>
                    <a:pt x="34351" y="19548"/>
                    <a:pt x="34480" y="19478"/>
                    <a:pt x="34546" y="19357"/>
                  </a:cubicBezTo>
                  <a:lnTo>
                    <a:pt x="36373" y="15852"/>
                  </a:lnTo>
                  <a:lnTo>
                    <a:pt x="38329" y="19693"/>
                  </a:lnTo>
                  <a:cubicBezTo>
                    <a:pt x="38385" y="19803"/>
                    <a:pt x="38493" y="19877"/>
                    <a:pt x="38614" y="19887"/>
                  </a:cubicBezTo>
                  <a:cubicBezTo>
                    <a:pt x="41394" y="20139"/>
                    <a:pt x="44155" y="20464"/>
                    <a:pt x="46828" y="20849"/>
                  </a:cubicBezTo>
                  <a:cubicBezTo>
                    <a:pt x="46845" y="20849"/>
                    <a:pt x="46862" y="20853"/>
                    <a:pt x="46878" y="20853"/>
                  </a:cubicBezTo>
                  <a:lnTo>
                    <a:pt x="46949" y="20853"/>
                  </a:lnTo>
                  <a:cubicBezTo>
                    <a:pt x="47059" y="20853"/>
                    <a:pt x="47167" y="20799"/>
                    <a:pt x="47234" y="20709"/>
                  </a:cubicBezTo>
                  <a:cubicBezTo>
                    <a:pt x="47301" y="20622"/>
                    <a:pt x="47321" y="20504"/>
                    <a:pt x="47291" y="20397"/>
                  </a:cubicBezTo>
                  <a:cubicBezTo>
                    <a:pt x="43863" y="8197"/>
                    <a:pt x="34368" y="0"/>
                    <a:pt x="23664" y="0"/>
                  </a:cubicBezTo>
                  <a:close/>
                </a:path>
              </a:pathLst>
            </a:custGeom>
            <a:solidFill>
              <a:srgbClr val="6D2A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4121712" y="3372680"/>
              <a:ext cx="790944" cy="842635"/>
            </a:xfrm>
            <a:custGeom>
              <a:avLst/>
              <a:gdLst/>
              <a:ahLst/>
              <a:cxnLst/>
              <a:rect l="l" t="t" r="r" b="b"/>
              <a:pathLst>
                <a:path w="15684" h="16709" extrusionOk="0">
                  <a:moveTo>
                    <a:pt x="15684" y="0"/>
                  </a:moveTo>
                  <a:lnTo>
                    <a:pt x="7842" y="3124"/>
                  </a:lnTo>
                  <a:lnTo>
                    <a:pt x="0" y="6246"/>
                  </a:lnTo>
                  <a:lnTo>
                    <a:pt x="6625" y="11476"/>
                  </a:lnTo>
                  <a:lnTo>
                    <a:pt x="9630" y="13846"/>
                  </a:lnTo>
                  <a:lnTo>
                    <a:pt x="11609" y="13058"/>
                  </a:lnTo>
                  <a:lnTo>
                    <a:pt x="11301" y="15168"/>
                  </a:lnTo>
                  <a:lnTo>
                    <a:pt x="13249" y="16708"/>
                  </a:lnTo>
                  <a:lnTo>
                    <a:pt x="14467" y="8352"/>
                  </a:lnTo>
                  <a:lnTo>
                    <a:pt x="15684" y="0"/>
                  </a:lnTo>
                  <a:close/>
                </a:path>
              </a:pathLst>
            </a:custGeom>
            <a:solidFill>
              <a:srgbClr val="A23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4102750" y="3354525"/>
              <a:ext cx="828716" cy="878844"/>
            </a:xfrm>
            <a:custGeom>
              <a:avLst/>
              <a:gdLst/>
              <a:ahLst/>
              <a:cxnLst/>
              <a:rect l="l" t="t" r="r" b="b"/>
              <a:pathLst>
                <a:path w="16433" h="17427" extrusionOk="0">
                  <a:moveTo>
                    <a:pt x="15617" y="921"/>
                  </a:moveTo>
                  <a:lnTo>
                    <a:pt x="13360" y="16400"/>
                  </a:lnTo>
                  <a:lnTo>
                    <a:pt x="12062" y="15378"/>
                  </a:lnTo>
                  <a:lnTo>
                    <a:pt x="12341" y="13469"/>
                  </a:lnTo>
                  <a:cubicBezTo>
                    <a:pt x="12357" y="13345"/>
                    <a:pt x="12307" y="13217"/>
                    <a:pt x="12206" y="13136"/>
                  </a:cubicBezTo>
                  <a:cubicBezTo>
                    <a:pt x="12143" y="13086"/>
                    <a:pt x="12066" y="13060"/>
                    <a:pt x="11989" y="13060"/>
                  </a:cubicBezTo>
                  <a:cubicBezTo>
                    <a:pt x="11943" y="13060"/>
                    <a:pt x="11897" y="13069"/>
                    <a:pt x="11854" y="13087"/>
                  </a:cubicBezTo>
                  <a:lnTo>
                    <a:pt x="10063" y="13797"/>
                  </a:lnTo>
                  <a:lnTo>
                    <a:pt x="1084" y="6710"/>
                  </a:lnTo>
                  <a:lnTo>
                    <a:pt x="15617" y="921"/>
                  </a:lnTo>
                  <a:close/>
                  <a:moveTo>
                    <a:pt x="16063" y="1"/>
                  </a:moveTo>
                  <a:cubicBezTo>
                    <a:pt x="16018" y="1"/>
                    <a:pt x="15973" y="10"/>
                    <a:pt x="15930" y="29"/>
                  </a:cubicBezTo>
                  <a:lnTo>
                    <a:pt x="8084" y="3148"/>
                  </a:lnTo>
                  <a:lnTo>
                    <a:pt x="242" y="6274"/>
                  </a:lnTo>
                  <a:cubicBezTo>
                    <a:pt x="125" y="6321"/>
                    <a:pt x="37" y="6428"/>
                    <a:pt x="20" y="6552"/>
                  </a:cubicBezTo>
                  <a:cubicBezTo>
                    <a:pt x="0" y="6680"/>
                    <a:pt x="54" y="6808"/>
                    <a:pt x="152" y="6888"/>
                  </a:cubicBezTo>
                  <a:lnTo>
                    <a:pt x="9781" y="14488"/>
                  </a:lnTo>
                  <a:cubicBezTo>
                    <a:pt x="9845" y="14539"/>
                    <a:pt x="9924" y="14566"/>
                    <a:pt x="10003" y="14566"/>
                  </a:cubicBezTo>
                  <a:cubicBezTo>
                    <a:pt x="10048" y="14566"/>
                    <a:pt x="10094" y="14557"/>
                    <a:pt x="10137" y="14539"/>
                  </a:cubicBezTo>
                  <a:lnTo>
                    <a:pt x="11542" y="13982"/>
                  </a:lnTo>
                  <a:lnTo>
                    <a:pt x="11324" y="15478"/>
                  </a:lnTo>
                  <a:cubicBezTo>
                    <a:pt x="11304" y="15602"/>
                    <a:pt x="11355" y="15729"/>
                    <a:pt x="11455" y="15810"/>
                  </a:cubicBezTo>
                  <a:lnTo>
                    <a:pt x="13403" y="17350"/>
                  </a:lnTo>
                  <a:cubicBezTo>
                    <a:pt x="13468" y="17400"/>
                    <a:pt x="13548" y="17426"/>
                    <a:pt x="13625" y="17426"/>
                  </a:cubicBezTo>
                  <a:cubicBezTo>
                    <a:pt x="13672" y="17426"/>
                    <a:pt x="13716" y="17417"/>
                    <a:pt x="13759" y="17400"/>
                  </a:cubicBezTo>
                  <a:cubicBezTo>
                    <a:pt x="13877" y="17353"/>
                    <a:pt x="13964" y="17245"/>
                    <a:pt x="13981" y="17118"/>
                  </a:cubicBezTo>
                  <a:lnTo>
                    <a:pt x="16416" y="411"/>
                  </a:lnTo>
                  <a:cubicBezTo>
                    <a:pt x="16433" y="284"/>
                    <a:pt x="16382" y="159"/>
                    <a:pt x="16281" y="79"/>
                  </a:cubicBezTo>
                  <a:cubicBezTo>
                    <a:pt x="16218" y="28"/>
                    <a:pt x="16141" y="1"/>
                    <a:pt x="16063" y="1"/>
                  </a:cubicBezTo>
                  <a:close/>
                </a:path>
              </a:pathLst>
            </a:custGeom>
            <a:solidFill>
              <a:srgbClr val="6D2A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6863151" y="3372680"/>
              <a:ext cx="791045" cy="842635"/>
            </a:xfrm>
            <a:custGeom>
              <a:avLst/>
              <a:gdLst/>
              <a:ahLst/>
              <a:cxnLst/>
              <a:rect l="l" t="t" r="r" b="b"/>
              <a:pathLst>
                <a:path w="15686" h="16709" extrusionOk="0">
                  <a:moveTo>
                    <a:pt x="1" y="0"/>
                  </a:moveTo>
                  <a:lnTo>
                    <a:pt x="1219" y="8352"/>
                  </a:lnTo>
                  <a:lnTo>
                    <a:pt x="2433" y="16708"/>
                  </a:lnTo>
                  <a:lnTo>
                    <a:pt x="4381" y="15168"/>
                  </a:lnTo>
                  <a:lnTo>
                    <a:pt x="4076" y="13058"/>
                  </a:lnTo>
                  <a:lnTo>
                    <a:pt x="6055" y="13846"/>
                  </a:lnTo>
                  <a:lnTo>
                    <a:pt x="9060" y="11476"/>
                  </a:lnTo>
                  <a:lnTo>
                    <a:pt x="15685" y="6246"/>
                  </a:lnTo>
                  <a:lnTo>
                    <a:pt x="7843" y="3124"/>
                  </a:lnTo>
                  <a:lnTo>
                    <a:pt x="1" y="0"/>
                  </a:lnTo>
                  <a:close/>
                </a:path>
              </a:pathLst>
            </a:custGeom>
            <a:solidFill>
              <a:srgbClr val="A23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6844391" y="3354525"/>
              <a:ext cx="828565" cy="878844"/>
            </a:xfrm>
            <a:custGeom>
              <a:avLst/>
              <a:gdLst/>
              <a:ahLst/>
              <a:cxnLst/>
              <a:rect l="l" t="t" r="r" b="b"/>
              <a:pathLst>
                <a:path w="16430" h="17427" extrusionOk="0">
                  <a:moveTo>
                    <a:pt x="815" y="921"/>
                  </a:moveTo>
                  <a:lnTo>
                    <a:pt x="15349" y="6710"/>
                  </a:lnTo>
                  <a:lnTo>
                    <a:pt x="6370" y="13797"/>
                  </a:lnTo>
                  <a:lnTo>
                    <a:pt x="4579" y="13087"/>
                  </a:lnTo>
                  <a:cubicBezTo>
                    <a:pt x="4535" y="13069"/>
                    <a:pt x="4490" y="13060"/>
                    <a:pt x="4444" y="13060"/>
                  </a:cubicBezTo>
                  <a:cubicBezTo>
                    <a:pt x="4367" y="13060"/>
                    <a:pt x="4290" y="13086"/>
                    <a:pt x="4227" y="13136"/>
                  </a:cubicBezTo>
                  <a:cubicBezTo>
                    <a:pt x="4126" y="13217"/>
                    <a:pt x="4076" y="13345"/>
                    <a:pt x="4092" y="13469"/>
                  </a:cubicBezTo>
                  <a:lnTo>
                    <a:pt x="4371" y="15378"/>
                  </a:lnTo>
                  <a:lnTo>
                    <a:pt x="3069" y="16400"/>
                  </a:lnTo>
                  <a:lnTo>
                    <a:pt x="815" y="921"/>
                  </a:lnTo>
                  <a:close/>
                  <a:moveTo>
                    <a:pt x="370" y="1"/>
                  </a:moveTo>
                  <a:cubicBezTo>
                    <a:pt x="292" y="1"/>
                    <a:pt x="215" y="28"/>
                    <a:pt x="151" y="79"/>
                  </a:cubicBezTo>
                  <a:cubicBezTo>
                    <a:pt x="51" y="159"/>
                    <a:pt x="1" y="284"/>
                    <a:pt x="18" y="411"/>
                  </a:cubicBezTo>
                  <a:lnTo>
                    <a:pt x="2453" y="17118"/>
                  </a:lnTo>
                  <a:cubicBezTo>
                    <a:pt x="2469" y="17245"/>
                    <a:pt x="2553" y="17353"/>
                    <a:pt x="2674" y="17400"/>
                  </a:cubicBezTo>
                  <a:cubicBezTo>
                    <a:pt x="2718" y="17417"/>
                    <a:pt x="2761" y="17426"/>
                    <a:pt x="2805" y="17426"/>
                  </a:cubicBezTo>
                  <a:cubicBezTo>
                    <a:pt x="2885" y="17426"/>
                    <a:pt x="2962" y="17400"/>
                    <a:pt x="3029" y="17350"/>
                  </a:cubicBezTo>
                  <a:lnTo>
                    <a:pt x="4978" y="15810"/>
                  </a:lnTo>
                  <a:cubicBezTo>
                    <a:pt x="5079" y="15729"/>
                    <a:pt x="5129" y="15602"/>
                    <a:pt x="5109" y="15478"/>
                  </a:cubicBezTo>
                  <a:lnTo>
                    <a:pt x="4891" y="13982"/>
                  </a:lnTo>
                  <a:lnTo>
                    <a:pt x="6297" y="14539"/>
                  </a:lnTo>
                  <a:cubicBezTo>
                    <a:pt x="6339" y="14557"/>
                    <a:pt x="6385" y="14566"/>
                    <a:pt x="6430" y="14566"/>
                  </a:cubicBezTo>
                  <a:cubicBezTo>
                    <a:pt x="6509" y="14566"/>
                    <a:pt x="6588" y="14539"/>
                    <a:pt x="6652" y="14488"/>
                  </a:cubicBezTo>
                  <a:lnTo>
                    <a:pt x="16278" y="6888"/>
                  </a:lnTo>
                  <a:cubicBezTo>
                    <a:pt x="16379" y="6808"/>
                    <a:pt x="16429" y="6680"/>
                    <a:pt x="16412" y="6552"/>
                  </a:cubicBezTo>
                  <a:cubicBezTo>
                    <a:pt x="16392" y="6428"/>
                    <a:pt x="16308" y="6321"/>
                    <a:pt x="16191" y="6274"/>
                  </a:cubicBezTo>
                  <a:lnTo>
                    <a:pt x="8349" y="3148"/>
                  </a:lnTo>
                  <a:lnTo>
                    <a:pt x="504" y="29"/>
                  </a:lnTo>
                  <a:cubicBezTo>
                    <a:pt x="461" y="10"/>
                    <a:pt x="415" y="1"/>
                    <a:pt x="370" y="1"/>
                  </a:cubicBezTo>
                  <a:close/>
                </a:path>
              </a:pathLst>
            </a:custGeom>
            <a:solidFill>
              <a:srgbClr val="6D2A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5781700" y="3787900"/>
              <a:ext cx="582300" cy="1362300"/>
            </a:xfrm>
            <a:prstGeom prst="trapezoid">
              <a:avLst>
                <a:gd name="adj" fmla="val 45927"/>
              </a:avLst>
            </a:prstGeom>
            <a:solidFill>
              <a:srgbClr val="D0254D">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5426975" y="3787900"/>
              <a:ext cx="582300" cy="1362300"/>
            </a:xfrm>
            <a:prstGeom prst="trapezoid">
              <a:avLst>
                <a:gd name="adj" fmla="val 45927"/>
              </a:avLst>
            </a:prstGeom>
            <a:solidFill>
              <a:srgbClr val="D0254D">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8"/>
          <p:cNvGrpSpPr/>
          <p:nvPr/>
        </p:nvGrpSpPr>
        <p:grpSpPr>
          <a:xfrm rot="20900234">
            <a:off x="5867744" y="3890240"/>
            <a:ext cx="1124670" cy="1225938"/>
            <a:chOff x="2417150" y="1670850"/>
            <a:chExt cx="917950" cy="1004475"/>
          </a:xfrm>
        </p:grpSpPr>
        <p:sp>
          <p:nvSpPr>
            <p:cNvPr id="1279" name="Google Shape;1279;p48"/>
            <p:cNvSpPr/>
            <p:nvPr/>
          </p:nvSpPr>
          <p:spPr>
            <a:xfrm>
              <a:off x="2536750" y="2551625"/>
              <a:ext cx="683975" cy="123700"/>
            </a:xfrm>
            <a:custGeom>
              <a:avLst/>
              <a:gdLst/>
              <a:ahLst/>
              <a:cxnLst/>
              <a:rect l="l" t="t" r="r" b="b"/>
              <a:pathLst>
                <a:path w="27359" h="4948" extrusionOk="0">
                  <a:moveTo>
                    <a:pt x="13680" y="4947"/>
                  </a:moveTo>
                  <a:lnTo>
                    <a:pt x="13680" y="4947"/>
                  </a:lnTo>
                  <a:cubicBezTo>
                    <a:pt x="6132" y="4947"/>
                    <a:pt x="1" y="3833"/>
                    <a:pt x="1" y="2486"/>
                  </a:cubicBezTo>
                  <a:lnTo>
                    <a:pt x="1" y="2486"/>
                  </a:lnTo>
                  <a:cubicBezTo>
                    <a:pt x="1" y="1115"/>
                    <a:pt x="6132" y="1"/>
                    <a:pt x="13680" y="1"/>
                  </a:cubicBezTo>
                  <a:lnTo>
                    <a:pt x="13680" y="1"/>
                  </a:lnTo>
                  <a:cubicBezTo>
                    <a:pt x="21228" y="1"/>
                    <a:pt x="27359" y="1115"/>
                    <a:pt x="27359" y="2486"/>
                  </a:cubicBezTo>
                  <a:cubicBezTo>
                    <a:pt x="27359" y="3833"/>
                    <a:pt x="21228" y="4947"/>
                    <a:pt x="13680" y="494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558825" y="2413450"/>
              <a:ext cx="275800" cy="222400"/>
            </a:xfrm>
            <a:custGeom>
              <a:avLst/>
              <a:gdLst/>
              <a:ahLst/>
              <a:cxnLst/>
              <a:rect l="l" t="t" r="r" b="b"/>
              <a:pathLst>
                <a:path w="11032" h="8896" extrusionOk="0">
                  <a:moveTo>
                    <a:pt x="929" y="511"/>
                  </a:moveTo>
                  <a:lnTo>
                    <a:pt x="233" y="5040"/>
                  </a:lnTo>
                  <a:cubicBezTo>
                    <a:pt x="0" y="6433"/>
                    <a:pt x="929" y="7780"/>
                    <a:pt x="2323" y="8036"/>
                  </a:cubicBezTo>
                  <a:lnTo>
                    <a:pt x="7177" y="8872"/>
                  </a:lnTo>
                  <a:cubicBezTo>
                    <a:pt x="7316" y="8895"/>
                    <a:pt x="7478" y="8895"/>
                    <a:pt x="7641" y="8895"/>
                  </a:cubicBezTo>
                  <a:cubicBezTo>
                    <a:pt x="8849" y="8895"/>
                    <a:pt x="9963" y="8036"/>
                    <a:pt x="10149" y="6782"/>
                  </a:cubicBezTo>
                  <a:lnTo>
                    <a:pt x="10846" y="2253"/>
                  </a:lnTo>
                  <a:cubicBezTo>
                    <a:pt x="11032" y="1208"/>
                    <a:pt x="5667" y="0"/>
                    <a:pt x="2718" y="0"/>
                  </a:cubicBezTo>
                  <a:cubicBezTo>
                    <a:pt x="1719" y="0"/>
                    <a:pt x="976" y="140"/>
                    <a:pt x="929"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552425" y="2407650"/>
              <a:ext cx="288600" cy="234000"/>
            </a:xfrm>
            <a:custGeom>
              <a:avLst/>
              <a:gdLst/>
              <a:ahLst/>
              <a:cxnLst/>
              <a:rect l="l" t="t" r="r" b="b"/>
              <a:pathLst>
                <a:path w="11544" h="9360" extrusionOk="0">
                  <a:moveTo>
                    <a:pt x="6039" y="743"/>
                  </a:moveTo>
                  <a:cubicBezTo>
                    <a:pt x="9128" y="1277"/>
                    <a:pt x="10986" y="2090"/>
                    <a:pt x="10893" y="2462"/>
                  </a:cubicBezTo>
                  <a:cubicBezTo>
                    <a:pt x="10730" y="3553"/>
                    <a:pt x="10219" y="6967"/>
                    <a:pt x="10219" y="6991"/>
                  </a:cubicBezTo>
                  <a:cubicBezTo>
                    <a:pt x="10010" y="8129"/>
                    <a:pt x="8989" y="8941"/>
                    <a:pt x="7897" y="8941"/>
                  </a:cubicBezTo>
                  <a:cubicBezTo>
                    <a:pt x="7734" y="8941"/>
                    <a:pt x="7618" y="8941"/>
                    <a:pt x="7479" y="8895"/>
                  </a:cubicBezTo>
                  <a:lnTo>
                    <a:pt x="2625" y="8059"/>
                  </a:lnTo>
                  <a:cubicBezTo>
                    <a:pt x="1348" y="7827"/>
                    <a:pt x="489" y="6619"/>
                    <a:pt x="721" y="5342"/>
                  </a:cubicBezTo>
                  <a:cubicBezTo>
                    <a:pt x="721" y="5272"/>
                    <a:pt x="1232" y="1905"/>
                    <a:pt x="1418" y="813"/>
                  </a:cubicBezTo>
                  <a:cubicBezTo>
                    <a:pt x="1441" y="627"/>
                    <a:pt x="1928" y="465"/>
                    <a:pt x="3020" y="465"/>
                  </a:cubicBezTo>
                  <a:cubicBezTo>
                    <a:pt x="3740" y="465"/>
                    <a:pt x="4762" y="511"/>
                    <a:pt x="6039" y="743"/>
                  </a:cubicBezTo>
                  <a:close/>
                  <a:moveTo>
                    <a:pt x="953" y="697"/>
                  </a:moveTo>
                  <a:cubicBezTo>
                    <a:pt x="767" y="1812"/>
                    <a:pt x="256" y="5179"/>
                    <a:pt x="256" y="5249"/>
                  </a:cubicBezTo>
                  <a:cubicBezTo>
                    <a:pt x="1" y="6782"/>
                    <a:pt x="1000" y="8245"/>
                    <a:pt x="2556" y="8500"/>
                  </a:cubicBezTo>
                  <a:lnTo>
                    <a:pt x="7386" y="9336"/>
                  </a:lnTo>
                  <a:cubicBezTo>
                    <a:pt x="7572" y="9359"/>
                    <a:pt x="7734" y="9359"/>
                    <a:pt x="7897" y="9359"/>
                  </a:cubicBezTo>
                  <a:cubicBezTo>
                    <a:pt x="9244" y="9359"/>
                    <a:pt x="10405" y="8384"/>
                    <a:pt x="10637" y="7037"/>
                  </a:cubicBezTo>
                  <a:cubicBezTo>
                    <a:pt x="10637" y="7014"/>
                    <a:pt x="11172" y="3623"/>
                    <a:pt x="11334" y="2508"/>
                  </a:cubicBezTo>
                  <a:cubicBezTo>
                    <a:pt x="11543" y="1231"/>
                    <a:pt x="6991" y="418"/>
                    <a:pt x="6086" y="279"/>
                  </a:cubicBezTo>
                  <a:cubicBezTo>
                    <a:pt x="5342" y="163"/>
                    <a:pt x="4088" y="0"/>
                    <a:pt x="2974" y="0"/>
                  </a:cubicBezTo>
                  <a:cubicBezTo>
                    <a:pt x="1928" y="0"/>
                    <a:pt x="1069" y="140"/>
                    <a:pt x="953" y="697"/>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876400" y="2402425"/>
              <a:ext cx="301375" cy="243275"/>
            </a:xfrm>
            <a:custGeom>
              <a:avLst/>
              <a:gdLst/>
              <a:ahLst/>
              <a:cxnLst/>
              <a:rect l="l" t="t" r="r" b="b"/>
              <a:pathLst>
                <a:path w="12055" h="9731" extrusionOk="0">
                  <a:moveTo>
                    <a:pt x="419" y="3762"/>
                  </a:moveTo>
                  <a:cubicBezTo>
                    <a:pt x="814" y="4854"/>
                    <a:pt x="2068" y="8036"/>
                    <a:pt x="2068" y="8036"/>
                  </a:cubicBezTo>
                  <a:cubicBezTo>
                    <a:pt x="2486" y="9081"/>
                    <a:pt x="3461" y="9731"/>
                    <a:pt x="4506" y="9731"/>
                  </a:cubicBezTo>
                  <a:cubicBezTo>
                    <a:pt x="4808" y="9731"/>
                    <a:pt x="5087" y="9661"/>
                    <a:pt x="5389" y="9568"/>
                  </a:cubicBezTo>
                  <a:lnTo>
                    <a:pt x="10034" y="7896"/>
                  </a:lnTo>
                  <a:cubicBezTo>
                    <a:pt x="11381" y="7409"/>
                    <a:pt x="12054" y="5922"/>
                    <a:pt x="11590" y="4575"/>
                  </a:cubicBezTo>
                  <a:cubicBezTo>
                    <a:pt x="11590" y="4575"/>
                    <a:pt x="10335" y="1370"/>
                    <a:pt x="9941" y="325"/>
                  </a:cubicBezTo>
                  <a:cubicBezTo>
                    <a:pt x="9848" y="116"/>
                    <a:pt x="9546" y="0"/>
                    <a:pt x="9081" y="0"/>
                  </a:cubicBezTo>
                  <a:cubicBezTo>
                    <a:pt x="6643" y="23"/>
                    <a:pt x="1" y="2648"/>
                    <a:pt x="419" y="37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879300" y="2397200"/>
              <a:ext cx="304850" cy="254900"/>
            </a:xfrm>
            <a:custGeom>
              <a:avLst/>
              <a:gdLst/>
              <a:ahLst/>
              <a:cxnLst/>
              <a:rect l="l" t="t" r="r" b="b"/>
              <a:pathLst>
                <a:path w="12194" h="10196" extrusionOk="0">
                  <a:moveTo>
                    <a:pt x="9291" y="488"/>
                  </a:moveTo>
                  <a:cubicBezTo>
                    <a:pt x="9430" y="534"/>
                    <a:pt x="9546" y="581"/>
                    <a:pt x="9592" y="604"/>
                  </a:cubicBezTo>
                  <a:cubicBezTo>
                    <a:pt x="9964" y="1672"/>
                    <a:pt x="11218" y="4877"/>
                    <a:pt x="11241" y="4877"/>
                  </a:cubicBezTo>
                  <a:cubicBezTo>
                    <a:pt x="11683" y="6085"/>
                    <a:pt x="11079" y="7432"/>
                    <a:pt x="9848" y="7896"/>
                  </a:cubicBezTo>
                  <a:lnTo>
                    <a:pt x="5203" y="9568"/>
                  </a:lnTo>
                  <a:cubicBezTo>
                    <a:pt x="4948" y="9661"/>
                    <a:pt x="4646" y="9731"/>
                    <a:pt x="4390" y="9731"/>
                  </a:cubicBezTo>
                  <a:cubicBezTo>
                    <a:pt x="3438" y="9731"/>
                    <a:pt x="2532" y="9104"/>
                    <a:pt x="2184" y="8175"/>
                  </a:cubicBezTo>
                  <a:cubicBezTo>
                    <a:pt x="2184" y="8152"/>
                    <a:pt x="930" y="4970"/>
                    <a:pt x="535" y="3925"/>
                  </a:cubicBezTo>
                  <a:cubicBezTo>
                    <a:pt x="512" y="3855"/>
                    <a:pt x="558" y="3762"/>
                    <a:pt x="651" y="3670"/>
                  </a:cubicBezTo>
                  <a:cubicBezTo>
                    <a:pt x="1627" y="2439"/>
                    <a:pt x="6922" y="488"/>
                    <a:pt x="8942" y="488"/>
                  </a:cubicBezTo>
                  <a:lnTo>
                    <a:pt x="9035" y="488"/>
                  </a:lnTo>
                  <a:cubicBezTo>
                    <a:pt x="9128" y="465"/>
                    <a:pt x="9221" y="465"/>
                    <a:pt x="9291" y="488"/>
                  </a:cubicBezTo>
                  <a:close/>
                  <a:moveTo>
                    <a:pt x="280" y="3344"/>
                  </a:moveTo>
                  <a:cubicBezTo>
                    <a:pt x="71" y="3600"/>
                    <a:pt x="1" y="3832"/>
                    <a:pt x="94" y="4064"/>
                  </a:cubicBezTo>
                  <a:cubicBezTo>
                    <a:pt x="465" y="5133"/>
                    <a:pt x="1720" y="8338"/>
                    <a:pt x="1743" y="8338"/>
                  </a:cubicBezTo>
                  <a:cubicBezTo>
                    <a:pt x="2161" y="9429"/>
                    <a:pt x="3229" y="10195"/>
                    <a:pt x="4390" y="10195"/>
                  </a:cubicBezTo>
                  <a:cubicBezTo>
                    <a:pt x="4715" y="10195"/>
                    <a:pt x="5041" y="10126"/>
                    <a:pt x="5342" y="10010"/>
                  </a:cubicBezTo>
                  <a:lnTo>
                    <a:pt x="9987" y="8338"/>
                  </a:lnTo>
                  <a:cubicBezTo>
                    <a:pt x="11474" y="7780"/>
                    <a:pt x="12194" y="6178"/>
                    <a:pt x="11683" y="4738"/>
                  </a:cubicBezTo>
                  <a:cubicBezTo>
                    <a:pt x="11683" y="4668"/>
                    <a:pt x="10429" y="1510"/>
                    <a:pt x="10010" y="441"/>
                  </a:cubicBezTo>
                  <a:cubicBezTo>
                    <a:pt x="9941" y="209"/>
                    <a:pt x="9709" y="93"/>
                    <a:pt x="9383" y="23"/>
                  </a:cubicBezTo>
                  <a:cubicBezTo>
                    <a:pt x="9267" y="0"/>
                    <a:pt x="9128" y="0"/>
                    <a:pt x="8965" y="0"/>
                  </a:cubicBezTo>
                  <a:cubicBezTo>
                    <a:pt x="6806" y="0"/>
                    <a:pt x="1371" y="2067"/>
                    <a:pt x="280" y="3344"/>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423550" y="1677250"/>
              <a:ext cx="872075" cy="871500"/>
            </a:xfrm>
            <a:custGeom>
              <a:avLst/>
              <a:gdLst/>
              <a:ahLst/>
              <a:cxnLst/>
              <a:rect l="l" t="t" r="r" b="b"/>
              <a:pathLst>
                <a:path w="34883" h="34860" extrusionOk="0">
                  <a:moveTo>
                    <a:pt x="0" y="17418"/>
                  </a:moveTo>
                  <a:cubicBezTo>
                    <a:pt x="0" y="27056"/>
                    <a:pt x="7827" y="34860"/>
                    <a:pt x="17465" y="34860"/>
                  </a:cubicBezTo>
                  <a:cubicBezTo>
                    <a:pt x="27103" y="34860"/>
                    <a:pt x="34883" y="27056"/>
                    <a:pt x="34883" y="17418"/>
                  </a:cubicBezTo>
                  <a:cubicBezTo>
                    <a:pt x="34883" y="7804"/>
                    <a:pt x="27056" y="0"/>
                    <a:pt x="17465" y="0"/>
                  </a:cubicBezTo>
                  <a:cubicBezTo>
                    <a:pt x="7850" y="0"/>
                    <a:pt x="0" y="7804"/>
                    <a:pt x="0" y="174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498450" y="1752150"/>
              <a:ext cx="553325" cy="685125"/>
            </a:xfrm>
            <a:custGeom>
              <a:avLst/>
              <a:gdLst/>
              <a:ahLst/>
              <a:cxnLst/>
              <a:rect l="l" t="t" r="r" b="b"/>
              <a:pathLst>
                <a:path w="22133" h="27405" extrusionOk="0">
                  <a:moveTo>
                    <a:pt x="22132" y="13702"/>
                  </a:moveTo>
                  <a:cubicBezTo>
                    <a:pt x="22132" y="21273"/>
                    <a:pt x="17163" y="27405"/>
                    <a:pt x="11055" y="27405"/>
                  </a:cubicBezTo>
                  <a:cubicBezTo>
                    <a:pt x="4947" y="27405"/>
                    <a:pt x="0" y="21273"/>
                    <a:pt x="0" y="13702"/>
                  </a:cubicBezTo>
                  <a:cubicBezTo>
                    <a:pt x="0" y="6131"/>
                    <a:pt x="4947" y="0"/>
                    <a:pt x="11055" y="0"/>
                  </a:cubicBezTo>
                  <a:cubicBezTo>
                    <a:pt x="17163" y="0"/>
                    <a:pt x="22132" y="6131"/>
                    <a:pt x="22132" y="13702"/>
                  </a:cubicBezTo>
                  <a:close/>
                </a:path>
              </a:pathLst>
            </a:custGeom>
            <a:solidFill>
              <a:schemeClr val="accent5"/>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417150" y="1670850"/>
              <a:ext cx="917950" cy="883700"/>
            </a:xfrm>
            <a:custGeom>
              <a:avLst/>
              <a:gdLst/>
              <a:ahLst/>
              <a:cxnLst/>
              <a:rect l="l" t="t" r="r" b="b"/>
              <a:pathLst>
                <a:path w="36718" h="35348" extrusionOk="0">
                  <a:moveTo>
                    <a:pt x="33583" y="11079"/>
                  </a:moveTo>
                  <a:cubicBezTo>
                    <a:pt x="36253" y="17512"/>
                    <a:pt x="34790" y="24897"/>
                    <a:pt x="29867" y="29844"/>
                  </a:cubicBezTo>
                  <a:cubicBezTo>
                    <a:pt x="26592" y="33118"/>
                    <a:pt x="22180" y="34883"/>
                    <a:pt x="17721" y="34883"/>
                  </a:cubicBezTo>
                  <a:cubicBezTo>
                    <a:pt x="15514" y="34883"/>
                    <a:pt x="13262" y="34465"/>
                    <a:pt x="11125" y="33583"/>
                  </a:cubicBezTo>
                  <a:cubicBezTo>
                    <a:pt x="4715" y="30912"/>
                    <a:pt x="488" y="24642"/>
                    <a:pt x="488" y="17698"/>
                  </a:cubicBezTo>
                  <a:cubicBezTo>
                    <a:pt x="488" y="8176"/>
                    <a:pt x="8199" y="489"/>
                    <a:pt x="17721" y="489"/>
                  </a:cubicBezTo>
                  <a:cubicBezTo>
                    <a:pt x="24641" y="465"/>
                    <a:pt x="30912" y="4669"/>
                    <a:pt x="33583" y="11079"/>
                  </a:cubicBezTo>
                  <a:close/>
                  <a:moveTo>
                    <a:pt x="10916" y="1371"/>
                  </a:moveTo>
                  <a:cubicBezTo>
                    <a:pt x="4320" y="4088"/>
                    <a:pt x="1" y="10545"/>
                    <a:pt x="1" y="17698"/>
                  </a:cubicBezTo>
                  <a:cubicBezTo>
                    <a:pt x="1" y="27452"/>
                    <a:pt x="7920" y="35348"/>
                    <a:pt x="17674" y="35348"/>
                  </a:cubicBezTo>
                  <a:cubicBezTo>
                    <a:pt x="24827" y="35348"/>
                    <a:pt x="31260" y="31051"/>
                    <a:pt x="34001" y="24433"/>
                  </a:cubicBezTo>
                  <a:cubicBezTo>
                    <a:pt x="36718" y="17837"/>
                    <a:pt x="35208" y="10243"/>
                    <a:pt x="30169" y="5157"/>
                  </a:cubicBezTo>
                  <a:cubicBezTo>
                    <a:pt x="26755" y="1789"/>
                    <a:pt x="22272" y="1"/>
                    <a:pt x="17651" y="1"/>
                  </a:cubicBezTo>
                  <a:cubicBezTo>
                    <a:pt x="15421" y="1"/>
                    <a:pt x="13122" y="465"/>
                    <a:pt x="10916" y="1371"/>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494950" y="1875800"/>
              <a:ext cx="44725" cy="60425"/>
            </a:xfrm>
            <a:custGeom>
              <a:avLst/>
              <a:gdLst/>
              <a:ahLst/>
              <a:cxnLst/>
              <a:rect l="l" t="t" r="r" b="b"/>
              <a:pathLst>
                <a:path w="1789" h="2417" extrusionOk="0">
                  <a:moveTo>
                    <a:pt x="1" y="1603"/>
                  </a:moveTo>
                  <a:cubicBezTo>
                    <a:pt x="1" y="1836"/>
                    <a:pt x="24" y="2068"/>
                    <a:pt x="94" y="2300"/>
                  </a:cubicBezTo>
                  <a:cubicBezTo>
                    <a:pt x="117" y="2393"/>
                    <a:pt x="210" y="2416"/>
                    <a:pt x="256" y="2416"/>
                  </a:cubicBezTo>
                  <a:cubicBezTo>
                    <a:pt x="279" y="2416"/>
                    <a:pt x="326" y="2416"/>
                    <a:pt x="349" y="2393"/>
                  </a:cubicBezTo>
                  <a:cubicBezTo>
                    <a:pt x="442" y="2021"/>
                    <a:pt x="605" y="1696"/>
                    <a:pt x="837" y="1371"/>
                  </a:cubicBezTo>
                  <a:cubicBezTo>
                    <a:pt x="1255" y="907"/>
                    <a:pt x="1789" y="628"/>
                    <a:pt x="1650" y="326"/>
                  </a:cubicBezTo>
                  <a:cubicBezTo>
                    <a:pt x="1533" y="94"/>
                    <a:pt x="1371" y="1"/>
                    <a:pt x="1185" y="1"/>
                  </a:cubicBezTo>
                  <a:cubicBezTo>
                    <a:pt x="674" y="24"/>
                    <a:pt x="47" y="837"/>
                    <a:pt x="1" y="16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497275" y="2131275"/>
              <a:ext cx="549850" cy="299625"/>
            </a:xfrm>
            <a:custGeom>
              <a:avLst/>
              <a:gdLst/>
              <a:ahLst/>
              <a:cxnLst/>
              <a:rect l="l" t="t" r="r" b="b"/>
              <a:pathLst>
                <a:path w="21994" h="11985" extrusionOk="0">
                  <a:moveTo>
                    <a:pt x="1" y="1"/>
                  </a:moveTo>
                  <a:lnTo>
                    <a:pt x="1" y="1"/>
                  </a:lnTo>
                  <a:cubicBezTo>
                    <a:pt x="24" y="186"/>
                    <a:pt x="24" y="395"/>
                    <a:pt x="47" y="558"/>
                  </a:cubicBezTo>
                  <a:cubicBezTo>
                    <a:pt x="1348" y="1115"/>
                    <a:pt x="2671" y="1510"/>
                    <a:pt x="3949" y="1835"/>
                  </a:cubicBezTo>
                  <a:cubicBezTo>
                    <a:pt x="4320" y="5574"/>
                    <a:pt x="5481" y="9035"/>
                    <a:pt x="7270" y="11659"/>
                  </a:cubicBezTo>
                  <a:cubicBezTo>
                    <a:pt x="7548" y="11775"/>
                    <a:pt x="7804" y="11891"/>
                    <a:pt x="8059" y="11984"/>
                  </a:cubicBezTo>
                  <a:cubicBezTo>
                    <a:pt x="6109" y="9383"/>
                    <a:pt x="4808" y="5853"/>
                    <a:pt x="4413" y="1951"/>
                  </a:cubicBezTo>
                  <a:lnTo>
                    <a:pt x="4413" y="1951"/>
                  </a:lnTo>
                  <a:cubicBezTo>
                    <a:pt x="6503" y="2416"/>
                    <a:pt x="8547" y="2602"/>
                    <a:pt x="10475" y="2602"/>
                  </a:cubicBezTo>
                  <a:lnTo>
                    <a:pt x="11055" y="2602"/>
                  </a:lnTo>
                  <a:cubicBezTo>
                    <a:pt x="16072" y="2509"/>
                    <a:pt x="20205" y="1208"/>
                    <a:pt x="21947" y="558"/>
                  </a:cubicBezTo>
                  <a:cubicBezTo>
                    <a:pt x="21970" y="395"/>
                    <a:pt x="21970" y="186"/>
                    <a:pt x="21994" y="1"/>
                  </a:cubicBezTo>
                  <a:lnTo>
                    <a:pt x="21994" y="1"/>
                  </a:lnTo>
                  <a:cubicBezTo>
                    <a:pt x="20461" y="628"/>
                    <a:pt x="16257" y="2021"/>
                    <a:pt x="11078" y="2091"/>
                  </a:cubicBezTo>
                  <a:lnTo>
                    <a:pt x="10614" y="2091"/>
                  </a:lnTo>
                  <a:cubicBezTo>
                    <a:pt x="8640" y="2091"/>
                    <a:pt x="6527" y="1928"/>
                    <a:pt x="4367" y="1440"/>
                  </a:cubicBezTo>
                  <a:cubicBezTo>
                    <a:pt x="4227" y="1417"/>
                    <a:pt x="4065" y="1348"/>
                    <a:pt x="3902" y="1324"/>
                  </a:cubicBezTo>
                  <a:cubicBezTo>
                    <a:pt x="2602" y="976"/>
                    <a:pt x="1301" y="535"/>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771900" y="2437250"/>
              <a:ext cx="25" cy="25"/>
            </a:xfrm>
            <a:custGeom>
              <a:avLst/>
              <a:gdLst/>
              <a:ahLst/>
              <a:cxnLst/>
              <a:rect l="l" t="t" r="r" b="b"/>
              <a:pathLst>
                <a:path w="1" h="1" extrusionOk="0">
                  <a:moveTo>
                    <a:pt x="1"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668550" y="1689450"/>
              <a:ext cx="621275" cy="850600"/>
            </a:xfrm>
            <a:custGeom>
              <a:avLst/>
              <a:gdLst/>
              <a:ahLst/>
              <a:cxnLst/>
              <a:rect l="l" t="t" r="r" b="b"/>
              <a:pathLst>
                <a:path w="24851" h="34024" extrusionOk="0">
                  <a:moveTo>
                    <a:pt x="12007" y="0"/>
                  </a:moveTo>
                  <a:cubicBezTo>
                    <a:pt x="4994" y="2671"/>
                    <a:pt x="1" y="9475"/>
                    <a:pt x="1" y="17418"/>
                  </a:cubicBezTo>
                  <a:cubicBezTo>
                    <a:pt x="1" y="24687"/>
                    <a:pt x="4135" y="30981"/>
                    <a:pt x="10219" y="34023"/>
                  </a:cubicBezTo>
                  <a:cubicBezTo>
                    <a:pt x="18510" y="32699"/>
                    <a:pt x="24850" y="25500"/>
                    <a:pt x="24850" y="16814"/>
                  </a:cubicBezTo>
                  <a:cubicBezTo>
                    <a:pt x="24850" y="8802"/>
                    <a:pt x="19416" y="2044"/>
                    <a:pt x="12007"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3115025" y="1882775"/>
              <a:ext cx="54600" cy="73175"/>
            </a:xfrm>
            <a:custGeom>
              <a:avLst/>
              <a:gdLst/>
              <a:ahLst/>
              <a:cxnLst/>
              <a:rect l="l" t="t" r="r" b="b"/>
              <a:pathLst>
                <a:path w="2184" h="2927" extrusionOk="0">
                  <a:moveTo>
                    <a:pt x="256" y="372"/>
                  </a:moveTo>
                  <a:cubicBezTo>
                    <a:pt x="419" y="117"/>
                    <a:pt x="651" y="1"/>
                    <a:pt x="883" y="1"/>
                  </a:cubicBezTo>
                  <a:cubicBezTo>
                    <a:pt x="976" y="1"/>
                    <a:pt x="1069" y="1"/>
                    <a:pt x="1116" y="24"/>
                  </a:cubicBezTo>
                  <a:cubicBezTo>
                    <a:pt x="1696" y="233"/>
                    <a:pt x="2184" y="1092"/>
                    <a:pt x="2161" y="1951"/>
                  </a:cubicBezTo>
                  <a:cubicBezTo>
                    <a:pt x="2161" y="2207"/>
                    <a:pt x="2068" y="2462"/>
                    <a:pt x="1998" y="2695"/>
                  </a:cubicBezTo>
                  <a:cubicBezTo>
                    <a:pt x="1905" y="2834"/>
                    <a:pt x="1766" y="2927"/>
                    <a:pt x="1603" y="2927"/>
                  </a:cubicBezTo>
                  <a:lnTo>
                    <a:pt x="1580" y="2927"/>
                  </a:lnTo>
                  <a:cubicBezTo>
                    <a:pt x="1441" y="2927"/>
                    <a:pt x="1348" y="2811"/>
                    <a:pt x="1325" y="2695"/>
                  </a:cubicBezTo>
                  <a:cubicBezTo>
                    <a:pt x="1255" y="2346"/>
                    <a:pt x="1139" y="2021"/>
                    <a:pt x="953" y="1742"/>
                  </a:cubicBezTo>
                  <a:cubicBezTo>
                    <a:pt x="837" y="1603"/>
                    <a:pt x="721" y="1441"/>
                    <a:pt x="558" y="1301"/>
                  </a:cubicBezTo>
                  <a:cubicBezTo>
                    <a:pt x="303" y="1023"/>
                    <a:pt x="1" y="697"/>
                    <a:pt x="256" y="3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3087175" y="1906000"/>
              <a:ext cx="38325" cy="49375"/>
            </a:xfrm>
            <a:custGeom>
              <a:avLst/>
              <a:gdLst/>
              <a:ahLst/>
              <a:cxnLst/>
              <a:rect l="l" t="t" r="r" b="b"/>
              <a:pathLst>
                <a:path w="1533" h="1975" extrusionOk="0">
                  <a:moveTo>
                    <a:pt x="163" y="256"/>
                  </a:moveTo>
                  <a:cubicBezTo>
                    <a:pt x="256" y="70"/>
                    <a:pt x="441" y="1"/>
                    <a:pt x="627" y="1"/>
                  </a:cubicBezTo>
                  <a:cubicBezTo>
                    <a:pt x="697" y="1"/>
                    <a:pt x="743" y="1"/>
                    <a:pt x="813" y="24"/>
                  </a:cubicBezTo>
                  <a:cubicBezTo>
                    <a:pt x="1185" y="163"/>
                    <a:pt x="1533" y="744"/>
                    <a:pt x="1510" y="1278"/>
                  </a:cubicBezTo>
                  <a:cubicBezTo>
                    <a:pt x="1510" y="1441"/>
                    <a:pt x="1486" y="1626"/>
                    <a:pt x="1417" y="1766"/>
                  </a:cubicBezTo>
                  <a:cubicBezTo>
                    <a:pt x="1370" y="1882"/>
                    <a:pt x="1254" y="1975"/>
                    <a:pt x="1092" y="1975"/>
                  </a:cubicBezTo>
                  <a:lnTo>
                    <a:pt x="1068" y="1975"/>
                  </a:lnTo>
                  <a:cubicBezTo>
                    <a:pt x="952" y="1975"/>
                    <a:pt x="836" y="1882"/>
                    <a:pt x="813" y="1742"/>
                  </a:cubicBezTo>
                  <a:cubicBezTo>
                    <a:pt x="790" y="1533"/>
                    <a:pt x="720" y="1371"/>
                    <a:pt x="604" y="1185"/>
                  </a:cubicBezTo>
                  <a:cubicBezTo>
                    <a:pt x="511" y="1092"/>
                    <a:pt x="465" y="1022"/>
                    <a:pt x="372" y="930"/>
                  </a:cubicBezTo>
                  <a:cubicBezTo>
                    <a:pt x="209" y="744"/>
                    <a:pt x="0" y="512"/>
                    <a:pt x="163" y="2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3041300" y="2245650"/>
              <a:ext cx="116725" cy="153900"/>
            </a:xfrm>
            <a:custGeom>
              <a:avLst/>
              <a:gdLst/>
              <a:ahLst/>
              <a:cxnLst/>
              <a:rect l="l" t="t" r="r" b="b"/>
              <a:pathLst>
                <a:path w="4669" h="6156" extrusionOk="0">
                  <a:moveTo>
                    <a:pt x="3136" y="47"/>
                  </a:moveTo>
                  <a:cubicBezTo>
                    <a:pt x="2532" y="163"/>
                    <a:pt x="2323" y="1673"/>
                    <a:pt x="1696" y="3229"/>
                  </a:cubicBezTo>
                  <a:cubicBezTo>
                    <a:pt x="1278" y="4111"/>
                    <a:pt x="720" y="4971"/>
                    <a:pt x="117" y="5737"/>
                  </a:cubicBezTo>
                  <a:cubicBezTo>
                    <a:pt x="0" y="5853"/>
                    <a:pt x="47" y="6039"/>
                    <a:pt x="186" y="6132"/>
                  </a:cubicBezTo>
                  <a:cubicBezTo>
                    <a:pt x="233" y="6155"/>
                    <a:pt x="326" y="6155"/>
                    <a:pt x="372" y="6132"/>
                  </a:cubicBezTo>
                  <a:cubicBezTo>
                    <a:pt x="883" y="5900"/>
                    <a:pt x="1301" y="5598"/>
                    <a:pt x="1696" y="5249"/>
                  </a:cubicBezTo>
                  <a:cubicBezTo>
                    <a:pt x="3368" y="3717"/>
                    <a:pt x="4668" y="651"/>
                    <a:pt x="3693" y="140"/>
                  </a:cubicBezTo>
                  <a:cubicBezTo>
                    <a:pt x="3577" y="24"/>
                    <a:pt x="3368" y="1"/>
                    <a:pt x="3136" y="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524575" y="1809050"/>
              <a:ext cx="178850" cy="277550"/>
            </a:xfrm>
            <a:custGeom>
              <a:avLst/>
              <a:gdLst/>
              <a:ahLst/>
              <a:cxnLst/>
              <a:rect l="l" t="t" r="r" b="b"/>
              <a:pathLst>
                <a:path w="7154" h="11102" extrusionOk="0">
                  <a:moveTo>
                    <a:pt x="4297" y="0"/>
                  </a:moveTo>
                  <a:cubicBezTo>
                    <a:pt x="4041" y="209"/>
                    <a:pt x="3809" y="418"/>
                    <a:pt x="3553" y="651"/>
                  </a:cubicBezTo>
                  <a:cubicBezTo>
                    <a:pt x="5109" y="651"/>
                    <a:pt x="6363" y="2834"/>
                    <a:pt x="6363" y="5504"/>
                  </a:cubicBezTo>
                  <a:cubicBezTo>
                    <a:pt x="6363" y="8175"/>
                    <a:pt x="5086" y="10335"/>
                    <a:pt x="3553" y="10335"/>
                  </a:cubicBezTo>
                  <a:cubicBezTo>
                    <a:pt x="1997" y="10335"/>
                    <a:pt x="720" y="8175"/>
                    <a:pt x="720" y="5504"/>
                  </a:cubicBezTo>
                  <a:cubicBezTo>
                    <a:pt x="720" y="5086"/>
                    <a:pt x="767" y="4691"/>
                    <a:pt x="813" y="4273"/>
                  </a:cubicBezTo>
                  <a:lnTo>
                    <a:pt x="813" y="4273"/>
                  </a:lnTo>
                  <a:cubicBezTo>
                    <a:pt x="488" y="4900"/>
                    <a:pt x="232" y="5528"/>
                    <a:pt x="0" y="6201"/>
                  </a:cubicBezTo>
                  <a:cubicBezTo>
                    <a:pt x="232" y="8965"/>
                    <a:pt x="1742" y="11101"/>
                    <a:pt x="3577" y="11101"/>
                  </a:cubicBezTo>
                  <a:cubicBezTo>
                    <a:pt x="5551" y="11101"/>
                    <a:pt x="7153" y="8570"/>
                    <a:pt x="7153" y="5504"/>
                  </a:cubicBezTo>
                  <a:cubicBezTo>
                    <a:pt x="7153" y="2787"/>
                    <a:pt x="5922" y="534"/>
                    <a:pt x="4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138;p47">
            <a:extLst>
              <a:ext uri="{FF2B5EF4-FFF2-40B4-BE49-F238E27FC236}">
                <a16:creationId xmlns:a16="http://schemas.microsoft.com/office/drawing/2014/main" id="{9E5A4B80-E3F1-C967-76CA-C87C80F5EF85}"/>
              </a:ext>
            </a:extLst>
          </p:cNvPr>
          <p:cNvGrpSpPr/>
          <p:nvPr/>
        </p:nvGrpSpPr>
        <p:grpSpPr>
          <a:xfrm>
            <a:off x="6974071" y="3044677"/>
            <a:ext cx="2171501" cy="2063318"/>
            <a:chOff x="-761089" y="594525"/>
            <a:chExt cx="5186563" cy="5143450"/>
          </a:xfrm>
        </p:grpSpPr>
        <p:sp>
          <p:nvSpPr>
            <p:cNvPr id="1298" name="Google Shape;1139;p47">
              <a:extLst>
                <a:ext uri="{FF2B5EF4-FFF2-40B4-BE49-F238E27FC236}">
                  <a16:creationId xmlns:a16="http://schemas.microsoft.com/office/drawing/2014/main" id="{228BD36D-6ECE-7FF8-81E3-8E5DF2167D23}"/>
                </a:ext>
              </a:extLst>
            </p:cNvPr>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140;p47">
              <a:extLst>
                <a:ext uri="{FF2B5EF4-FFF2-40B4-BE49-F238E27FC236}">
                  <a16:creationId xmlns:a16="http://schemas.microsoft.com/office/drawing/2014/main" id="{AEDA009C-69CD-8C5A-46C6-A4FC631B24AB}"/>
                </a:ext>
              </a:extLst>
            </p:cNvPr>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141;p47">
              <a:extLst>
                <a:ext uri="{FF2B5EF4-FFF2-40B4-BE49-F238E27FC236}">
                  <a16:creationId xmlns:a16="http://schemas.microsoft.com/office/drawing/2014/main" id="{6A0A71ED-020F-BBCB-C8F4-8C266773A9B4}"/>
                </a:ext>
              </a:extLst>
            </p:cNvPr>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w="952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142;p47">
              <a:extLst>
                <a:ext uri="{FF2B5EF4-FFF2-40B4-BE49-F238E27FC236}">
                  <a16:creationId xmlns:a16="http://schemas.microsoft.com/office/drawing/2014/main" id="{EEABCFF1-F77C-407E-9ABB-14752A64B1B2}"/>
                </a:ext>
              </a:extLst>
            </p:cNvPr>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4" name="Google Shape;684;p35">
            <a:extLst>
              <a:ext uri="{FF2B5EF4-FFF2-40B4-BE49-F238E27FC236}">
                <a16:creationId xmlns:a16="http://schemas.microsoft.com/office/drawing/2014/main" id="{FB21E904-F383-4BD6-9FD1-4CC52356C3BF}"/>
              </a:ext>
            </a:extLst>
          </p:cNvPr>
          <p:cNvSpPr txBox="1">
            <a:spLocks noGrp="1"/>
          </p:cNvSpPr>
          <p:nvPr>
            <p:ph type="title"/>
          </p:nvPr>
        </p:nvSpPr>
        <p:spPr>
          <a:xfrm>
            <a:off x="4757385" y="1695379"/>
            <a:ext cx="3311728" cy="5727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4000" b="1" dirty="0"/>
              <a:t>THANKS</a:t>
            </a:r>
            <a:br>
              <a:rPr lang="en" sz="4000" b="1" dirty="0"/>
            </a:br>
            <a:r>
              <a:rPr lang="en" sz="4000" b="1" dirty="0"/>
              <a:t>FOR </a:t>
            </a:r>
            <a:br>
              <a:rPr lang="en" sz="4000" b="1" dirty="0"/>
            </a:br>
            <a:r>
              <a:rPr lang="en" sz="4000" b="1" dirty="0"/>
              <a:t>LISTENING</a:t>
            </a:r>
            <a:endParaRPr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5"/>
        <p:cNvGrpSpPr/>
        <p:nvPr/>
      </p:nvGrpSpPr>
      <p:grpSpPr>
        <a:xfrm>
          <a:off x="0" y="0"/>
          <a:ext cx="0" cy="0"/>
          <a:chOff x="0" y="0"/>
          <a:chExt cx="0" cy="0"/>
        </a:xfrm>
      </p:grpSpPr>
      <p:sp>
        <p:nvSpPr>
          <p:cNvPr id="538" name="Google Shape;538;p33"/>
          <p:cNvSpPr/>
          <p:nvPr/>
        </p:nvSpPr>
        <p:spPr>
          <a:xfrm>
            <a:off x="3838506" y="626525"/>
            <a:ext cx="209700" cy="2097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txBox="1">
            <a:spLocks noGrp="1"/>
          </p:cNvSpPr>
          <p:nvPr>
            <p:ph type="title"/>
          </p:nvPr>
        </p:nvSpPr>
        <p:spPr>
          <a:xfrm>
            <a:off x="715609" y="445025"/>
            <a:ext cx="7704000" cy="572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ORDER</a:t>
            </a:r>
            <a:endParaRPr dirty="0"/>
          </a:p>
        </p:txBody>
      </p:sp>
      <p:sp>
        <p:nvSpPr>
          <p:cNvPr id="543" name="Google Shape;543;p33"/>
          <p:cNvSpPr txBox="1"/>
          <p:nvPr/>
        </p:nvSpPr>
        <p:spPr>
          <a:xfrm>
            <a:off x="660619" y="3513459"/>
            <a:ext cx="2060700" cy="6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lt1"/>
                </a:solidFill>
                <a:latin typeface="Audiowide"/>
                <a:ea typeface="Audiowide"/>
                <a:cs typeface="Audiowide"/>
                <a:sym typeface="Audiowide"/>
              </a:rPr>
              <a:t>TOPIC</a:t>
            </a:r>
            <a:endParaRPr sz="2000" dirty="0">
              <a:solidFill>
                <a:schemeClr val="lt1"/>
              </a:solidFill>
              <a:latin typeface="Audiowide"/>
              <a:ea typeface="Audiowide"/>
              <a:cs typeface="Audiowide"/>
              <a:sym typeface="Audiowide"/>
            </a:endParaRPr>
          </a:p>
        </p:txBody>
      </p:sp>
      <p:sp>
        <p:nvSpPr>
          <p:cNvPr id="547" name="Google Shape;547;p33"/>
          <p:cNvSpPr/>
          <p:nvPr/>
        </p:nvSpPr>
        <p:spPr>
          <a:xfrm>
            <a:off x="5401358" y="2477715"/>
            <a:ext cx="812700" cy="812700"/>
          </a:xfrm>
          <a:prstGeom prst="ellipse">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1279905" y="2467714"/>
            <a:ext cx="812700" cy="812700"/>
          </a:xfrm>
          <a:prstGeom prst="ellipse">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405407" y="2487576"/>
            <a:ext cx="812700" cy="812700"/>
          </a:xfrm>
          <a:prstGeom prst="ellipse">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032026" y="1439500"/>
            <a:ext cx="1300500" cy="547200"/>
          </a:xfrm>
          <a:prstGeom prst="roundRect">
            <a:avLst>
              <a:gd name="adj" fmla="val 50000"/>
            </a:avLst>
          </a:prstGeom>
          <a:solidFill>
            <a:schemeClr val="accent2"/>
          </a:solidFill>
          <a:ln w="28575" cap="flat" cmpd="sng">
            <a:solidFill>
              <a:srgbClr val="DE7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Audiowide"/>
                <a:ea typeface="Audiowide"/>
                <a:cs typeface="Audiowide"/>
                <a:sym typeface="Audiowide"/>
              </a:rPr>
              <a:t>START</a:t>
            </a:r>
            <a:endParaRPr dirty="0">
              <a:solidFill>
                <a:schemeClr val="dk1"/>
              </a:solidFill>
            </a:endParaRPr>
          </a:p>
        </p:txBody>
      </p:sp>
      <p:cxnSp>
        <p:nvCxnSpPr>
          <p:cNvPr id="551" name="Google Shape;551;p33"/>
          <p:cNvCxnSpPr>
            <a:stCxn id="550" idx="2"/>
            <a:endCxn id="548" idx="0"/>
          </p:cNvCxnSpPr>
          <p:nvPr/>
        </p:nvCxnSpPr>
        <p:spPr>
          <a:xfrm rot="16200000" flipH="1">
            <a:off x="1443758" y="2225217"/>
            <a:ext cx="481014" cy="3979"/>
          </a:xfrm>
          <a:prstGeom prst="bentConnector3">
            <a:avLst>
              <a:gd name="adj1" fmla="val 50000"/>
            </a:avLst>
          </a:prstGeom>
          <a:noFill/>
          <a:ln w="28575" cap="flat" cmpd="sng">
            <a:solidFill>
              <a:schemeClr val="lt1"/>
            </a:solidFill>
            <a:prstDash val="dot"/>
            <a:round/>
            <a:headEnd type="none" w="med" len="med"/>
            <a:tailEnd type="none" w="med" len="med"/>
          </a:ln>
        </p:spPr>
      </p:cxnSp>
      <p:cxnSp>
        <p:nvCxnSpPr>
          <p:cNvPr id="552" name="Google Shape;552;p33"/>
          <p:cNvCxnSpPr>
            <a:stCxn id="548" idx="6"/>
            <a:endCxn id="553" idx="2"/>
          </p:cNvCxnSpPr>
          <p:nvPr/>
        </p:nvCxnSpPr>
        <p:spPr>
          <a:xfrm flipV="1">
            <a:off x="2092605" y="2854117"/>
            <a:ext cx="460697" cy="19947"/>
          </a:xfrm>
          <a:prstGeom prst="straightConnector1">
            <a:avLst/>
          </a:prstGeom>
          <a:noFill/>
          <a:ln w="28575" cap="flat" cmpd="sng">
            <a:solidFill>
              <a:schemeClr val="lt1"/>
            </a:solidFill>
            <a:prstDash val="dot"/>
            <a:round/>
            <a:headEnd type="none" w="med" len="med"/>
            <a:tailEnd type="none" w="med" len="med"/>
          </a:ln>
        </p:spPr>
      </p:cxnSp>
      <p:cxnSp>
        <p:nvCxnSpPr>
          <p:cNvPr id="554" name="Google Shape;554;p33"/>
          <p:cNvCxnSpPr>
            <a:cxnSpLocks/>
          </p:cNvCxnSpPr>
          <p:nvPr/>
        </p:nvCxnSpPr>
        <p:spPr>
          <a:xfrm>
            <a:off x="4107815" y="2905379"/>
            <a:ext cx="585000" cy="0"/>
          </a:xfrm>
          <a:prstGeom prst="straightConnector1">
            <a:avLst/>
          </a:prstGeom>
          <a:noFill/>
          <a:ln w="28575" cap="flat" cmpd="sng">
            <a:solidFill>
              <a:schemeClr val="lt1"/>
            </a:solidFill>
            <a:prstDash val="dot"/>
            <a:round/>
            <a:headEnd type="none" w="med" len="med"/>
            <a:tailEnd type="none" w="med" len="med"/>
          </a:ln>
        </p:spPr>
      </p:cxnSp>
      <p:cxnSp>
        <p:nvCxnSpPr>
          <p:cNvPr id="556" name="Google Shape;556;p33"/>
          <p:cNvCxnSpPr>
            <a:stCxn id="547" idx="6"/>
          </p:cNvCxnSpPr>
          <p:nvPr/>
        </p:nvCxnSpPr>
        <p:spPr>
          <a:xfrm>
            <a:off x="6214058" y="2884065"/>
            <a:ext cx="1791600" cy="0"/>
          </a:xfrm>
          <a:prstGeom prst="straightConnector1">
            <a:avLst/>
          </a:prstGeom>
          <a:noFill/>
          <a:ln w="28575" cap="flat" cmpd="sng">
            <a:solidFill>
              <a:schemeClr val="lt1"/>
            </a:solidFill>
            <a:prstDash val="dot"/>
            <a:round/>
            <a:headEnd type="none" w="med" len="med"/>
            <a:tailEnd type="none" w="med" len="med"/>
          </a:ln>
        </p:spPr>
      </p:cxnSp>
      <p:grpSp>
        <p:nvGrpSpPr>
          <p:cNvPr id="557" name="Google Shape;557;p33"/>
          <p:cNvGrpSpPr/>
          <p:nvPr/>
        </p:nvGrpSpPr>
        <p:grpSpPr>
          <a:xfrm rot="-2702269">
            <a:off x="1405230" y="2558911"/>
            <a:ext cx="562522" cy="558736"/>
            <a:chOff x="1190625" y="238225"/>
            <a:chExt cx="5251000" cy="5219100"/>
          </a:xfrm>
        </p:grpSpPr>
        <p:sp>
          <p:nvSpPr>
            <p:cNvPr id="558" name="Google Shape;558;p33"/>
            <p:cNvSpPr/>
            <p:nvPr/>
          </p:nvSpPr>
          <p:spPr>
            <a:xfrm>
              <a:off x="1612225" y="2134275"/>
              <a:ext cx="1825925" cy="1035575"/>
            </a:xfrm>
            <a:custGeom>
              <a:avLst/>
              <a:gdLst/>
              <a:ahLst/>
              <a:cxnLst/>
              <a:rect l="l" t="t" r="r" b="b"/>
              <a:pathLst>
                <a:path w="73037" h="41423" extrusionOk="0">
                  <a:moveTo>
                    <a:pt x="12064" y="0"/>
                  </a:moveTo>
                  <a:cubicBezTo>
                    <a:pt x="8809" y="0"/>
                    <a:pt x="5600" y="1487"/>
                    <a:pt x="3523" y="4301"/>
                  </a:cubicBezTo>
                  <a:cubicBezTo>
                    <a:pt x="0" y="9031"/>
                    <a:pt x="979" y="15685"/>
                    <a:pt x="5709" y="19208"/>
                  </a:cubicBezTo>
                  <a:cubicBezTo>
                    <a:pt x="21791" y="31180"/>
                    <a:pt x="43515" y="39889"/>
                    <a:pt x="61000" y="41390"/>
                  </a:cubicBezTo>
                  <a:cubicBezTo>
                    <a:pt x="61326" y="41422"/>
                    <a:pt x="61619" y="41422"/>
                    <a:pt x="61946" y="41422"/>
                  </a:cubicBezTo>
                  <a:cubicBezTo>
                    <a:pt x="67426" y="41422"/>
                    <a:pt x="72058" y="37247"/>
                    <a:pt x="72547" y="31702"/>
                  </a:cubicBezTo>
                  <a:cubicBezTo>
                    <a:pt x="73036" y="25830"/>
                    <a:pt x="68698" y="20676"/>
                    <a:pt x="62859" y="20154"/>
                  </a:cubicBezTo>
                  <a:cubicBezTo>
                    <a:pt x="49224" y="18980"/>
                    <a:pt x="31348" y="11738"/>
                    <a:pt x="18431" y="2115"/>
                  </a:cubicBezTo>
                  <a:cubicBezTo>
                    <a:pt x="16515" y="689"/>
                    <a:pt x="14279" y="0"/>
                    <a:pt x="12064" y="0"/>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2174100" y="2541900"/>
              <a:ext cx="1264850" cy="627950"/>
            </a:xfrm>
            <a:custGeom>
              <a:avLst/>
              <a:gdLst/>
              <a:ahLst/>
              <a:cxnLst/>
              <a:rect l="l" t="t" r="r" b="b"/>
              <a:pathLst>
                <a:path w="50594" h="25118" extrusionOk="0">
                  <a:moveTo>
                    <a:pt x="23259" y="0"/>
                  </a:moveTo>
                  <a:lnTo>
                    <a:pt x="1" y="13211"/>
                  </a:lnTo>
                  <a:cubicBezTo>
                    <a:pt x="12722" y="19670"/>
                    <a:pt x="26618" y="24041"/>
                    <a:pt x="38525" y="25085"/>
                  </a:cubicBezTo>
                  <a:cubicBezTo>
                    <a:pt x="38851" y="25117"/>
                    <a:pt x="39144" y="25117"/>
                    <a:pt x="39471" y="25117"/>
                  </a:cubicBezTo>
                  <a:cubicBezTo>
                    <a:pt x="44951" y="25117"/>
                    <a:pt x="49583" y="20942"/>
                    <a:pt x="50072" y="15397"/>
                  </a:cubicBezTo>
                  <a:cubicBezTo>
                    <a:pt x="50594" y="9525"/>
                    <a:pt x="46223" y="4371"/>
                    <a:pt x="40384" y="3849"/>
                  </a:cubicBezTo>
                  <a:cubicBezTo>
                    <a:pt x="35132" y="3393"/>
                    <a:pt x="29228" y="2055"/>
                    <a:pt x="23259"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241175" y="3431575"/>
              <a:ext cx="1429600" cy="1122975"/>
            </a:xfrm>
            <a:custGeom>
              <a:avLst/>
              <a:gdLst/>
              <a:ahLst/>
              <a:cxnLst/>
              <a:rect l="l" t="t" r="r" b="b"/>
              <a:pathLst>
                <a:path w="57184" h="44919" extrusionOk="0">
                  <a:moveTo>
                    <a:pt x="44990" y="0"/>
                  </a:moveTo>
                  <a:cubicBezTo>
                    <a:pt x="43154" y="0"/>
                    <a:pt x="41295" y="475"/>
                    <a:pt x="39601" y="1469"/>
                  </a:cubicBezTo>
                  <a:cubicBezTo>
                    <a:pt x="34871" y="4275"/>
                    <a:pt x="11254" y="19639"/>
                    <a:pt x="4143" y="26750"/>
                  </a:cubicBezTo>
                  <a:cubicBezTo>
                    <a:pt x="0" y="30892"/>
                    <a:pt x="0" y="37645"/>
                    <a:pt x="4143" y="41820"/>
                  </a:cubicBezTo>
                  <a:cubicBezTo>
                    <a:pt x="6231" y="43875"/>
                    <a:pt x="8971" y="44919"/>
                    <a:pt x="11678" y="44919"/>
                  </a:cubicBezTo>
                  <a:cubicBezTo>
                    <a:pt x="14418" y="44919"/>
                    <a:pt x="17158" y="43875"/>
                    <a:pt x="19214" y="41820"/>
                  </a:cubicBezTo>
                  <a:cubicBezTo>
                    <a:pt x="23715" y="37319"/>
                    <a:pt x="44298" y="23422"/>
                    <a:pt x="50431" y="19834"/>
                  </a:cubicBezTo>
                  <a:cubicBezTo>
                    <a:pt x="55487" y="16833"/>
                    <a:pt x="57183" y="10309"/>
                    <a:pt x="54182" y="5253"/>
                  </a:cubicBezTo>
                  <a:cubicBezTo>
                    <a:pt x="52186" y="1869"/>
                    <a:pt x="48633" y="0"/>
                    <a:pt x="44990" y="0"/>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741075" y="3431575"/>
              <a:ext cx="929700" cy="809025"/>
            </a:xfrm>
            <a:custGeom>
              <a:avLst/>
              <a:gdLst/>
              <a:ahLst/>
              <a:cxnLst/>
              <a:rect l="l" t="t" r="r" b="b"/>
              <a:pathLst>
                <a:path w="37188" h="32361" extrusionOk="0">
                  <a:moveTo>
                    <a:pt x="24994" y="0"/>
                  </a:moveTo>
                  <a:cubicBezTo>
                    <a:pt x="23158" y="0"/>
                    <a:pt x="21299" y="475"/>
                    <a:pt x="19605" y="1469"/>
                  </a:cubicBezTo>
                  <a:cubicBezTo>
                    <a:pt x="16930" y="3035"/>
                    <a:pt x="8318" y="8613"/>
                    <a:pt x="0" y="14419"/>
                  </a:cubicBezTo>
                  <a:cubicBezTo>
                    <a:pt x="3197" y="20813"/>
                    <a:pt x="7079" y="26815"/>
                    <a:pt x="11548" y="32360"/>
                  </a:cubicBezTo>
                  <a:cubicBezTo>
                    <a:pt x="18757" y="27272"/>
                    <a:pt x="26944" y="21889"/>
                    <a:pt x="30435" y="19834"/>
                  </a:cubicBezTo>
                  <a:cubicBezTo>
                    <a:pt x="35491" y="16833"/>
                    <a:pt x="37187" y="10309"/>
                    <a:pt x="34186" y="5253"/>
                  </a:cubicBezTo>
                  <a:cubicBezTo>
                    <a:pt x="32190" y="1869"/>
                    <a:pt x="28637" y="0"/>
                    <a:pt x="24994"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447900" y="3220950"/>
              <a:ext cx="640200" cy="1946875"/>
            </a:xfrm>
            <a:custGeom>
              <a:avLst/>
              <a:gdLst/>
              <a:ahLst/>
              <a:cxnLst/>
              <a:rect l="l" t="t" r="r" b="b"/>
              <a:pathLst>
                <a:path w="25608" h="77875" extrusionOk="0">
                  <a:moveTo>
                    <a:pt x="11859" y="1"/>
                  </a:moveTo>
                  <a:cubicBezTo>
                    <a:pt x="10906" y="1"/>
                    <a:pt x="9936" y="130"/>
                    <a:pt x="8971" y="402"/>
                  </a:cubicBezTo>
                  <a:cubicBezTo>
                    <a:pt x="3328" y="1968"/>
                    <a:pt x="1" y="7872"/>
                    <a:pt x="1599" y="13515"/>
                  </a:cubicBezTo>
                  <a:cubicBezTo>
                    <a:pt x="4046" y="22322"/>
                    <a:pt x="2839" y="37099"/>
                    <a:pt x="1664" y="51387"/>
                  </a:cubicBezTo>
                  <a:cubicBezTo>
                    <a:pt x="1240" y="56443"/>
                    <a:pt x="816" y="61695"/>
                    <a:pt x="555" y="66653"/>
                  </a:cubicBezTo>
                  <a:cubicBezTo>
                    <a:pt x="262" y="72524"/>
                    <a:pt x="4763" y="77548"/>
                    <a:pt x="10635" y="77841"/>
                  </a:cubicBezTo>
                  <a:cubicBezTo>
                    <a:pt x="10831" y="77841"/>
                    <a:pt x="11026" y="77874"/>
                    <a:pt x="11222" y="77874"/>
                  </a:cubicBezTo>
                  <a:cubicBezTo>
                    <a:pt x="16833" y="77874"/>
                    <a:pt x="21530" y="73438"/>
                    <a:pt x="21856" y="67762"/>
                  </a:cubicBezTo>
                  <a:cubicBezTo>
                    <a:pt x="22084" y="63097"/>
                    <a:pt x="22476" y="58270"/>
                    <a:pt x="22900" y="53116"/>
                  </a:cubicBezTo>
                  <a:cubicBezTo>
                    <a:pt x="24237" y="36969"/>
                    <a:pt x="25607" y="20267"/>
                    <a:pt x="22117" y="7774"/>
                  </a:cubicBezTo>
                  <a:cubicBezTo>
                    <a:pt x="20790" y="3090"/>
                    <a:pt x="16519" y="1"/>
                    <a:pt x="11859" y="1"/>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447900" y="3220950"/>
              <a:ext cx="610850" cy="1677750"/>
            </a:xfrm>
            <a:custGeom>
              <a:avLst/>
              <a:gdLst/>
              <a:ahLst/>
              <a:cxnLst/>
              <a:rect l="l" t="t" r="r" b="b"/>
              <a:pathLst>
                <a:path w="24434" h="67110" extrusionOk="0">
                  <a:moveTo>
                    <a:pt x="11859" y="1"/>
                  </a:moveTo>
                  <a:cubicBezTo>
                    <a:pt x="10906" y="1"/>
                    <a:pt x="9936" y="130"/>
                    <a:pt x="8971" y="402"/>
                  </a:cubicBezTo>
                  <a:cubicBezTo>
                    <a:pt x="3328" y="1968"/>
                    <a:pt x="1" y="7872"/>
                    <a:pt x="1599" y="13515"/>
                  </a:cubicBezTo>
                  <a:cubicBezTo>
                    <a:pt x="4046" y="22322"/>
                    <a:pt x="2839" y="37099"/>
                    <a:pt x="1664" y="51387"/>
                  </a:cubicBezTo>
                  <a:cubicBezTo>
                    <a:pt x="1240" y="56443"/>
                    <a:pt x="816" y="61695"/>
                    <a:pt x="555" y="66653"/>
                  </a:cubicBezTo>
                  <a:cubicBezTo>
                    <a:pt x="555" y="66816"/>
                    <a:pt x="555" y="66946"/>
                    <a:pt x="555" y="67110"/>
                  </a:cubicBezTo>
                  <a:cubicBezTo>
                    <a:pt x="3491" y="65218"/>
                    <a:pt x="6003" y="62608"/>
                    <a:pt x="7797" y="59444"/>
                  </a:cubicBezTo>
                  <a:lnTo>
                    <a:pt x="24270" y="30445"/>
                  </a:lnTo>
                  <a:cubicBezTo>
                    <a:pt x="24433" y="22192"/>
                    <a:pt x="23944" y="14396"/>
                    <a:pt x="22117" y="7774"/>
                  </a:cubicBezTo>
                  <a:cubicBezTo>
                    <a:pt x="20790" y="3090"/>
                    <a:pt x="16519" y="1"/>
                    <a:pt x="11859"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2056675" y="4015300"/>
              <a:ext cx="1185750" cy="1365350"/>
            </a:xfrm>
            <a:custGeom>
              <a:avLst/>
              <a:gdLst/>
              <a:ahLst/>
              <a:cxnLst/>
              <a:rect l="l" t="t" r="r" b="b"/>
              <a:pathLst>
                <a:path w="47430" h="54614" extrusionOk="0">
                  <a:moveTo>
                    <a:pt x="35731" y="0"/>
                  </a:moveTo>
                  <a:cubicBezTo>
                    <a:pt x="33003" y="0"/>
                    <a:pt x="30272" y="1036"/>
                    <a:pt x="28184" y="3107"/>
                  </a:cubicBezTo>
                  <a:cubicBezTo>
                    <a:pt x="19801" y="11523"/>
                    <a:pt x="7960" y="26202"/>
                    <a:pt x="2284" y="39870"/>
                  </a:cubicBezTo>
                  <a:cubicBezTo>
                    <a:pt x="0" y="45317"/>
                    <a:pt x="2577" y="51548"/>
                    <a:pt x="8025" y="53798"/>
                  </a:cubicBezTo>
                  <a:cubicBezTo>
                    <a:pt x="9362" y="54353"/>
                    <a:pt x="10732" y="54614"/>
                    <a:pt x="12102" y="54614"/>
                  </a:cubicBezTo>
                  <a:cubicBezTo>
                    <a:pt x="16278" y="54614"/>
                    <a:pt x="20257" y="52135"/>
                    <a:pt x="21953" y="48057"/>
                  </a:cubicBezTo>
                  <a:cubicBezTo>
                    <a:pt x="26161" y="37945"/>
                    <a:pt x="35686" y="25778"/>
                    <a:pt x="43254" y="18177"/>
                  </a:cubicBezTo>
                  <a:cubicBezTo>
                    <a:pt x="47430" y="14035"/>
                    <a:pt x="47430" y="7282"/>
                    <a:pt x="43254" y="3107"/>
                  </a:cubicBezTo>
                  <a:cubicBezTo>
                    <a:pt x="41183" y="1036"/>
                    <a:pt x="38459" y="0"/>
                    <a:pt x="35731" y="0"/>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2359225" y="4015300"/>
              <a:ext cx="883200" cy="862200"/>
            </a:xfrm>
            <a:custGeom>
              <a:avLst/>
              <a:gdLst/>
              <a:ahLst/>
              <a:cxnLst/>
              <a:rect l="l" t="t" r="r" b="b"/>
              <a:pathLst>
                <a:path w="35328" h="34488" extrusionOk="0">
                  <a:moveTo>
                    <a:pt x="23629" y="0"/>
                  </a:moveTo>
                  <a:cubicBezTo>
                    <a:pt x="20901" y="0"/>
                    <a:pt x="18170" y="1036"/>
                    <a:pt x="16082" y="3107"/>
                  </a:cubicBezTo>
                  <a:cubicBezTo>
                    <a:pt x="11254" y="7967"/>
                    <a:pt x="5285" y="14883"/>
                    <a:pt x="0" y="22516"/>
                  </a:cubicBezTo>
                  <a:cubicBezTo>
                    <a:pt x="5383" y="27083"/>
                    <a:pt x="11287" y="31095"/>
                    <a:pt x="17582" y="34487"/>
                  </a:cubicBezTo>
                  <a:cubicBezTo>
                    <a:pt x="21856" y="28387"/>
                    <a:pt x="26814" y="22516"/>
                    <a:pt x="31152" y="18177"/>
                  </a:cubicBezTo>
                  <a:cubicBezTo>
                    <a:pt x="35328" y="14035"/>
                    <a:pt x="35328" y="7282"/>
                    <a:pt x="31152" y="3107"/>
                  </a:cubicBezTo>
                  <a:cubicBezTo>
                    <a:pt x="29081" y="1036"/>
                    <a:pt x="26357" y="0"/>
                    <a:pt x="23629"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1872375" y="2494600"/>
              <a:ext cx="2280950" cy="2242225"/>
            </a:xfrm>
            <a:custGeom>
              <a:avLst/>
              <a:gdLst/>
              <a:ahLst/>
              <a:cxnLst/>
              <a:rect l="l" t="t" r="r" b="b"/>
              <a:pathLst>
                <a:path w="91238" h="89689" extrusionOk="0">
                  <a:moveTo>
                    <a:pt x="59173" y="0"/>
                  </a:moveTo>
                  <a:lnTo>
                    <a:pt x="7731" y="29260"/>
                  </a:lnTo>
                  <a:cubicBezTo>
                    <a:pt x="2186" y="32392"/>
                    <a:pt x="0" y="39274"/>
                    <a:pt x="2708" y="45048"/>
                  </a:cubicBezTo>
                  <a:cubicBezTo>
                    <a:pt x="11646" y="64196"/>
                    <a:pt x="27042" y="79593"/>
                    <a:pt x="46157" y="88530"/>
                  </a:cubicBezTo>
                  <a:cubicBezTo>
                    <a:pt x="47840" y="89315"/>
                    <a:pt x="49613" y="89689"/>
                    <a:pt x="51360" y="89689"/>
                  </a:cubicBezTo>
                  <a:cubicBezTo>
                    <a:pt x="55638" y="89689"/>
                    <a:pt x="59754" y="87445"/>
                    <a:pt x="61978" y="83507"/>
                  </a:cubicBezTo>
                  <a:lnTo>
                    <a:pt x="91238" y="32065"/>
                  </a:lnTo>
                  <a:lnTo>
                    <a:pt x="59173" y="0"/>
                  </a:lnTo>
                  <a:close/>
                </a:path>
              </a:pathLst>
            </a:custGeom>
            <a:solidFill>
              <a:srgbClr val="E88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1872375" y="2494600"/>
              <a:ext cx="2280950" cy="2242225"/>
            </a:xfrm>
            <a:custGeom>
              <a:avLst/>
              <a:gdLst/>
              <a:ahLst/>
              <a:cxnLst/>
              <a:rect l="l" t="t" r="r" b="b"/>
              <a:pathLst>
                <a:path w="91238" h="89689" extrusionOk="0">
                  <a:moveTo>
                    <a:pt x="59173" y="0"/>
                  </a:moveTo>
                  <a:lnTo>
                    <a:pt x="7731" y="29260"/>
                  </a:lnTo>
                  <a:cubicBezTo>
                    <a:pt x="2186" y="32392"/>
                    <a:pt x="0" y="39274"/>
                    <a:pt x="2708" y="45048"/>
                  </a:cubicBezTo>
                  <a:cubicBezTo>
                    <a:pt x="11646" y="64196"/>
                    <a:pt x="27042" y="79593"/>
                    <a:pt x="46157" y="88530"/>
                  </a:cubicBezTo>
                  <a:cubicBezTo>
                    <a:pt x="47840" y="89315"/>
                    <a:pt x="49613" y="89689"/>
                    <a:pt x="51360" y="89689"/>
                  </a:cubicBezTo>
                  <a:cubicBezTo>
                    <a:pt x="55638" y="89689"/>
                    <a:pt x="59754" y="87445"/>
                    <a:pt x="61978" y="83507"/>
                  </a:cubicBezTo>
                  <a:lnTo>
                    <a:pt x="91238" y="32065"/>
                  </a:lnTo>
                  <a:lnTo>
                    <a:pt x="59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1872375" y="3142100"/>
              <a:ext cx="1633450" cy="1594725"/>
            </a:xfrm>
            <a:custGeom>
              <a:avLst/>
              <a:gdLst/>
              <a:ahLst/>
              <a:cxnLst/>
              <a:rect l="l" t="t" r="r" b="b"/>
              <a:pathLst>
                <a:path w="65338" h="63789" extrusionOk="0">
                  <a:moveTo>
                    <a:pt x="13635" y="0"/>
                  </a:moveTo>
                  <a:lnTo>
                    <a:pt x="7731" y="3360"/>
                  </a:lnTo>
                  <a:cubicBezTo>
                    <a:pt x="2186" y="6492"/>
                    <a:pt x="0" y="13374"/>
                    <a:pt x="2708" y="19148"/>
                  </a:cubicBezTo>
                  <a:cubicBezTo>
                    <a:pt x="11646" y="38296"/>
                    <a:pt x="27042" y="53693"/>
                    <a:pt x="46157" y="62630"/>
                  </a:cubicBezTo>
                  <a:cubicBezTo>
                    <a:pt x="47840" y="63415"/>
                    <a:pt x="49613" y="63789"/>
                    <a:pt x="51360" y="63789"/>
                  </a:cubicBezTo>
                  <a:cubicBezTo>
                    <a:pt x="55638" y="63789"/>
                    <a:pt x="59754" y="61545"/>
                    <a:pt x="61978" y="57607"/>
                  </a:cubicBezTo>
                  <a:lnTo>
                    <a:pt x="65338" y="51703"/>
                  </a:lnTo>
                  <a:cubicBezTo>
                    <a:pt x="55911" y="38394"/>
                    <a:pt x="43972" y="45766"/>
                    <a:pt x="31772" y="33566"/>
                  </a:cubicBezTo>
                  <a:cubicBezTo>
                    <a:pt x="19572" y="21366"/>
                    <a:pt x="26944" y="9427"/>
                    <a:pt x="13635"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215500" y="314700"/>
              <a:ext cx="1113975" cy="1202950"/>
            </a:xfrm>
            <a:custGeom>
              <a:avLst/>
              <a:gdLst/>
              <a:ahLst/>
              <a:cxnLst/>
              <a:rect l="l" t="t" r="r" b="b"/>
              <a:pathLst>
                <a:path w="44559" h="48118" extrusionOk="0">
                  <a:moveTo>
                    <a:pt x="11856" y="0"/>
                  </a:moveTo>
                  <a:cubicBezTo>
                    <a:pt x="9557" y="0"/>
                    <a:pt x="7344" y="1311"/>
                    <a:pt x="6296" y="3526"/>
                  </a:cubicBezTo>
                  <a:lnTo>
                    <a:pt x="1566" y="13671"/>
                  </a:lnTo>
                  <a:cubicBezTo>
                    <a:pt x="0" y="17063"/>
                    <a:pt x="1762" y="21010"/>
                    <a:pt x="5317" y="22120"/>
                  </a:cubicBezTo>
                  <a:cubicBezTo>
                    <a:pt x="17680" y="25871"/>
                    <a:pt x="31478" y="40256"/>
                    <a:pt x="33631" y="48118"/>
                  </a:cubicBezTo>
                  <a:lnTo>
                    <a:pt x="43580" y="43257"/>
                  </a:lnTo>
                  <a:cubicBezTo>
                    <a:pt x="44559" y="27534"/>
                    <a:pt x="34675" y="9887"/>
                    <a:pt x="14385" y="558"/>
                  </a:cubicBezTo>
                  <a:cubicBezTo>
                    <a:pt x="13567" y="179"/>
                    <a:pt x="12706" y="0"/>
                    <a:pt x="11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717825" y="1024900"/>
              <a:ext cx="684250" cy="636250"/>
            </a:xfrm>
            <a:custGeom>
              <a:avLst/>
              <a:gdLst/>
              <a:ahLst/>
              <a:cxnLst/>
              <a:rect l="l" t="t" r="r" b="b"/>
              <a:pathLst>
                <a:path w="27370" h="25450" extrusionOk="0">
                  <a:moveTo>
                    <a:pt x="13721" y="0"/>
                  </a:moveTo>
                  <a:cubicBezTo>
                    <a:pt x="13037" y="0"/>
                    <a:pt x="12344" y="56"/>
                    <a:pt x="11646" y="170"/>
                  </a:cubicBezTo>
                  <a:cubicBezTo>
                    <a:pt x="4731" y="1279"/>
                    <a:pt x="1" y="7803"/>
                    <a:pt x="1143" y="14751"/>
                  </a:cubicBezTo>
                  <a:cubicBezTo>
                    <a:pt x="2143" y="21015"/>
                    <a:pt x="7543" y="25450"/>
                    <a:pt x="13688" y="25450"/>
                  </a:cubicBezTo>
                  <a:cubicBezTo>
                    <a:pt x="14359" y="25450"/>
                    <a:pt x="15040" y="25397"/>
                    <a:pt x="15724" y="25288"/>
                  </a:cubicBezTo>
                  <a:cubicBezTo>
                    <a:pt x="22672" y="24146"/>
                    <a:pt x="27369" y="17622"/>
                    <a:pt x="26260" y="10674"/>
                  </a:cubicBezTo>
                  <a:cubicBezTo>
                    <a:pt x="25233" y="4453"/>
                    <a:pt x="19850" y="0"/>
                    <a:pt x="1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130275" y="2341250"/>
              <a:ext cx="1224075" cy="1066400"/>
            </a:xfrm>
            <a:custGeom>
              <a:avLst/>
              <a:gdLst/>
              <a:ahLst/>
              <a:cxnLst/>
              <a:rect l="l" t="t" r="r" b="b"/>
              <a:pathLst>
                <a:path w="48963" h="42656" extrusionOk="0">
                  <a:moveTo>
                    <a:pt x="6998" y="1"/>
                  </a:moveTo>
                  <a:cubicBezTo>
                    <a:pt x="6283" y="1"/>
                    <a:pt x="5570" y="23"/>
                    <a:pt x="4861" y="67"/>
                  </a:cubicBezTo>
                  <a:lnTo>
                    <a:pt x="1" y="10016"/>
                  </a:lnTo>
                  <a:cubicBezTo>
                    <a:pt x="7862" y="12169"/>
                    <a:pt x="22247" y="25967"/>
                    <a:pt x="25999" y="38297"/>
                  </a:cubicBezTo>
                  <a:cubicBezTo>
                    <a:pt x="26831" y="40991"/>
                    <a:pt x="29263" y="42655"/>
                    <a:pt x="31859" y="42655"/>
                  </a:cubicBezTo>
                  <a:cubicBezTo>
                    <a:pt x="32721" y="42655"/>
                    <a:pt x="33601" y="42472"/>
                    <a:pt x="34447" y="42081"/>
                  </a:cubicBezTo>
                  <a:lnTo>
                    <a:pt x="44592" y="37351"/>
                  </a:lnTo>
                  <a:cubicBezTo>
                    <a:pt x="47626" y="35916"/>
                    <a:pt x="48963" y="32295"/>
                    <a:pt x="47560" y="29262"/>
                  </a:cubicBezTo>
                  <a:cubicBezTo>
                    <a:pt x="38652" y="9887"/>
                    <a:pt x="22158" y="1"/>
                    <a:pt x="69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962275" y="2269350"/>
              <a:ext cx="684225" cy="636250"/>
            </a:xfrm>
            <a:custGeom>
              <a:avLst/>
              <a:gdLst/>
              <a:ahLst/>
              <a:cxnLst/>
              <a:rect l="l" t="t" r="r" b="b"/>
              <a:pathLst>
                <a:path w="27369" h="25450" extrusionOk="0">
                  <a:moveTo>
                    <a:pt x="13657" y="0"/>
                  </a:moveTo>
                  <a:cubicBezTo>
                    <a:pt x="7547" y="0"/>
                    <a:pt x="2140" y="4453"/>
                    <a:pt x="1143" y="10674"/>
                  </a:cubicBezTo>
                  <a:cubicBezTo>
                    <a:pt x="1" y="17622"/>
                    <a:pt x="4731" y="24146"/>
                    <a:pt x="11646" y="25287"/>
                  </a:cubicBezTo>
                  <a:cubicBezTo>
                    <a:pt x="12330" y="25397"/>
                    <a:pt x="13010" y="25450"/>
                    <a:pt x="13682" y="25450"/>
                  </a:cubicBezTo>
                  <a:cubicBezTo>
                    <a:pt x="19827" y="25450"/>
                    <a:pt x="25231" y="21015"/>
                    <a:pt x="26260" y="14751"/>
                  </a:cubicBezTo>
                  <a:cubicBezTo>
                    <a:pt x="27369" y="7836"/>
                    <a:pt x="22672" y="1279"/>
                    <a:pt x="15724" y="170"/>
                  </a:cubicBezTo>
                  <a:cubicBezTo>
                    <a:pt x="15029" y="56"/>
                    <a:pt x="14339" y="0"/>
                    <a:pt x="13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034450" y="1291950"/>
              <a:ext cx="2450600" cy="2192475"/>
            </a:xfrm>
            <a:custGeom>
              <a:avLst/>
              <a:gdLst/>
              <a:ahLst/>
              <a:cxnLst/>
              <a:rect l="l" t="t" r="r" b="b"/>
              <a:pathLst>
                <a:path w="98024" h="87699" extrusionOk="0">
                  <a:moveTo>
                    <a:pt x="42598" y="0"/>
                  </a:moveTo>
                  <a:cubicBezTo>
                    <a:pt x="32553" y="0"/>
                    <a:pt x="22974" y="3506"/>
                    <a:pt x="15821" y="10659"/>
                  </a:cubicBezTo>
                  <a:cubicBezTo>
                    <a:pt x="1" y="26479"/>
                    <a:pt x="2023" y="54173"/>
                    <a:pt x="20355" y="72506"/>
                  </a:cubicBezTo>
                  <a:cubicBezTo>
                    <a:pt x="30382" y="82550"/>
                    <a:pt x="43228" y="87698"/>
                    <a:pt x="55396" y="87698"/>
                  </a:cubicBezTo>
                  <a:cubicBezTo>
                    <a:pt x="65438" y="87698"/>
                    <a:pt x="75017" y="84193"/>
                    <a:pt x="82170" y="77040"/>
                  </a:cubicBezTo>
                  <a:cubicBezTo>
                    <a:pt x="98023" y="61187"/>
                    <a:pt x="96001" y="33525"/>
                    <a:pt x="77668" y="15193"/>
                  </a:cubicBezTo>
                  <a:cubicBezTo>
                    <a:pt x="67624" y="5149"/>
                    <a:pt x="54770" y="0"/>
                    <a:pt x="42598" y="0"/>
                  </a:cubicBezTo>
                  <a:close/>
                </a:path>
              </a:pathLst>
            </a:custGeom>
            <a:solidFill>
              <a:srgbClr val="E2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034450" y="1343925"/>
              <a:ext cx="1103400" cy="2104000"/>
            </a:xfrm>
            <a:custGeom>
              <a:avLst/>
              <a:gdLst/>
              <a:ahLst/>
              <a:cxnLst/>
              <a:rect l="l" t="t" r="r" b="b"/>
              <a:pathLst>
                <a:path w="44136" h="84160" extrusionOk="0">
                  <a:moveTo>
                    <a:pt x="29652" y="1"/>
                  </a:moveTo>
                  <a:lnTo>
                    <a:pt x="29652" y="1"/>
                  </a:lnTo>
                  <a:cubicBezTo>
                    <a:pt x="24531" y="1762"/>
                    <a:pt x="19801" y="4600"/>
                    <a:pt x="15821" y="8580"/>
                  </a:cubicBezTo>
                  <a:cubicBezTo>
                    <a:pt x="1" y="24400"/>
                    <a:pt x="2023" y="52094"/>
                    <a:pt x="20355" y="70427"/>
                  </a:cubicBezTo>
                  <a:cubicBezTo>
                    <a:pt x="27336" y="77375"/>
                    <a:pt x="35621" y="81974"/>
                    <a:pt x="44135" y="84160"/>
                  </a:cubicBezTo>
                  <a:cubicBezTo>
                    <a:pt x="17517" y="63414"/>
                    <a:pt x="19899" y="22932"/>
                    <a:pt x="29652"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571875" y="1291550"/>
              <a:ext cx="1897675" cy="1784525"/>
            </a:xfrm>
            <a:custGeom>
              <a:avLst/>
              <a:gdLst/>
              <a:ahLst/>
              <a:cxnLst/>
              <a:rect l="l" t="t" r="r" b="b"/>
              <a:pathLst>
                <a:path w="75907" h="71381" extrusionOk="0">
                  <a:moveTo>
                    <a:pt x="21129" y="1"/>
                  </a:moveTo>
                  <a:cubicBezTo>
                    <a:pt x="13540" y="1"/>
                    <a:pt x="6214" y="2003"/>
                    <a:pt x="0" y="6075"/>
                  </a:cubicBezTo>
                  <a:cubicBezTo>
                    <a:pt x="8905" y="17035"/>
                    <a:pt x="27172" y="26299"/>
                    <a:pt x="43123" y="28257"/>
                  </a:cubicBezTo>
                  <a:cubicBezTo>
                    <a:pt x="45081" y="44208"/>
                    <a:pt x="54345" y="62475"/>
                    <a:pt x="65305" y="71380"/>
                  </a:cubicBezTo>
                  <a:cubicBezTo>
                    <a:pt x="75906" y="55201"/>
                    <a:pt x="72481" y="31486"/>
                    <a:pt x="56171" y="15176"/>
                  </a:cubicBezTo>
                  <a:cubicBezTo>
                    <a:pt x="46146" y="5151"/>
                    <a:pt x="33299" y="1"/>
                    <a:pt x="21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345975" y="1931775"/>
              <a:ext cx="485250" cy="430375"/>
            </a:xfrm>
            <a:custGeom>
              <a:avLst/>
              <a:gdLst/>
              <a:ahLst/>
              <a:cxnLst/>
              <a:rect l="l" t="t" r="r" b="b"/>
              <a:pathLst>
                <a:path w="19410" h="17215" extrusionOk="0">
                  <a:moveTo>
                    <a:pt x="7784" y="1"/>
                  </a:moveTo>
                  <a:cubicBezTo>
                    <a:pt x="5948" y="1"/>
                    <a:pt x="4236" y="612"/>
                    <a:pt x="2969" y="1865"/>
                  </a:cubicBezTo>
                  <a:cubicBezTo>
                    <a:pt x="0" y="4833"/>
                    <a:pt x="620" y="10248"/>
                    <a:pt x="4339" y="13967"/>
                  </a:cubicBezTo>
                  <a:cubicBezTo>
                    <a:pt x="6473" y="16101"/>
                    <a:pt x="9167" y="17215"/>
                    <a:pt x="11635" y="17215"/>
                  </a:cubicBezTo>
                  <a:cubicBezTo>
                    <a:pt x="13468" y="17215"/>
                    <a:pt x="15176" y="16601"/>
                    <a:pt x="16441" y="15337"/>
                  </a:cubicBezTo>
                  <a:cubicBezTo>
                    <a:pt x="19409" y="12368"/>
                    <a:pt x="18789" y="6953"/>
                    <a:pt x="15071" y="3235"/>
                  </a:cubicBezTo>
                  <a:cubicBezTo>
                    <a:pt x="12939" y="1103"/>
                    <a:pt x="10250" y="1"/>
                    <a:pt x="7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258500" y="2843975"/>
              <a:ext cx="485250" cy="429900"/>
            </a:xfrm>
            <a:custGeom>
              <a:avLst/>
              <a:gdLst/>
              <a:ahLst/>
              <a:cxnLst/>
              <a:rect l="l" t="t" r="r" b="b"/>
              <a:pathLst>
                <a:path w="19410" h="17196" extrusionOk="0">
                  <a:moveTo>
                    <a:pt x="7775" y="0"/>
                  </a:moveTo>
                  <a:cubicBezTo>
                    <a:pt x="5942" y="0"/>
                    <a:pt x="4234" y="614"/>
                    <a:pt x="2969" y="1878"/>
                  </a:cubicBezTo>
                  <a:cubicBezTo>
                    <a:pt x="1" y="4814"/>
                    <a:pt x="621" y="10229"/>
                    <a:pt x="4339" y="13948"/>
                  </a:cubicBezTo>
                  <a:cubicBezTo>
                    <a:pt x="6474" y="16082"/>
                    <a:pt x="9167" y="17196"/>
                    <a:pt x="11636" y="17196"/>
                  </a:cubicBezTo>
                  <a:cubicBezTo>
                    <a:pt x="13468" y="17196"/>
                    <a:pt x="15177" y="16582"/>
                    <a:pt x="16441" y="15318"/>
                  </a:cubicBezTo>
                  <a:cubicBezTo>
                    <a:pt x="19410" y="12349"/>
                    <a:pt x="18790" y="6967"/>
                    <a:pt x="15071" y="3248"/>
                  </a:cubicBezTo>
                  <a:cubicBezTo>
                    <a:pt x="12937" y="1114"/>
                    <a:pt x="10244" y="0"/>
                    <a:pt x="7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1190625" y="238225"/>
              <a:ext cx="5251000" cy="5219100"/>
            </a:xfrm>
            <a:custGeom>
              <a:avLst/>
              <a:gdLst/>
              <a:ahLst/>
              <a:cxnLst/>
              <a:rect l="l" t="t" r="r" b="b"/>
              <a:pathLst>
                <a:path w="210040" h="208764" extrusionOk="0">
                  <a:moveTo>
                    <a:pt x="114789" y="34508"/>
                  </a:moveTo>
                  <a:cubicBezTo>
                    <a:pt x="118475" y="34508"/>
                    <a:pt x="121705" y="36563"/>
                    <a:pt x="123336" y="39629"/>
                  </a:cubicBezTo>
                  <a:cubicBezTo>
                    <a:pt x="120992" y="39281"/>
                    <a:pt x="118653" y="39107"/>
                    <a:pt x="116338" y="39107"/>
                  </a:cubicBezTo>
                  <a:cubicBezTo>
                    <a:pt x="112788" y="39107"/>
                    <a:pt x="109293" y="39518"/>
                    <a:pt x="105917" y="40347"/>
                  </a:cubicBezTo>
                  <a:cubicBezTo>
                    <a:pt x="107417" y="36922"/>
                    <a:pt x="110810" y="34508"/>
                    <a:pt x="114789" y="34508"/>
                  </a:cubicBezTo>
                  <a:close/>
                  <a:moveTo>
                    <a:pt x="107580" y="69484"/>
                  </a:moveTo>
                  <a:cubicBezTo>
                    <a:pt x="106797" y="69484"/>
                    <a:pt x="106015" y="69786"/>
                    <a:pt x="105427" y="70390"/>
                  </a:cubicBezTo>
                  <a:lnTo>
                    <a:pt x="103046" y="72771"/>
                  </a:lnTo>
                  <a:cubicBezTo>
                    <a:pt x="101839" y="73945"/>
                    <a:pt x="101839" y="75902"/>
                    <a:pt x="103046" y="77077"/>
                  </a:cubicBezTo>
                  <a:cubicBezTo>
                    <a:pt x="103633" y="77664"/>
                    <a:pt x="104416" y="77990"/>
                    <a:pt x="105199" y="77990"/>
                  </a:cubicBezTo>
                  <a:cubicBezTo>
                    <a:pt x="105982" y="77990"/>
                    <a:pt x="106765" y="77664"/>
                    <a:pt x="107385" y="77077"/>
                  </a:cubicBezTo>
                  <a:lnTo>
                    <a:pt x="109733" y="74695"/>
                  </a:lnTo>
                  <a:cubicBezTo>
                    <a:pt x="110940" y="73521"/>
                    <a:pt x="110940" y="71564"/>
                    <a:pt x="109733" y="70390"/>
                  </a:cubicBezTo>
                  <a:cubicBezTo>
                    <a:pt x="109146" y="69786"/>
                    <a:pt x="108363" y="69484"/>
                    <a:pt x="107580" y="69484"/>
                  </a:cubicBezTo>
                  <a:close/>
                  <a:moveTo>
                    <a:pt x="115627" y="82515"/>
                  </a:moveTo>
                  <a:cubicBezTo>
                    <a:pt x="114034" y="82515"/>
                    <a:pt x="112697" y="83746"/>
                    <a:pt x="112604" y="85362"/>
                  </a:cubicBezTo>
                  <a:cubicBezTo>
                    <a:pt x="112408" y="88298"/>
                    <a:pt x="113452" y="91169"/>
                    <a:pt x="115540" y="93224"/>
                  </a:cubicBezTo>
                  <a:cubicBezTo>
                    <a:pt x="117432" y="95148"/>
                    <a:pt x="120008" y="96192"/>
                    <a:pt x="122716" y="96192"/>
                  </a:cubicBezTo>
                  <a:cubicBezTo>
                    <a:pt x="122944" y="96192"/>
                    <a:pt x="123173" y="96192"/>
                    <a:pt x="123401" y="96159"/>
                  </a:cubicBezTo>
                  <a:cubicBezTo>
                    <a:pt x="125097" y="96062"/>
                    <a:pt x="126369" y="94594"/>
                    <a:pt x="126239" y="92897"/>
                  </a:cubicBezTo>
                  <a:cubicBezTo>
                    <a:pt x="126145" y="91294"/>
                    <a:pt x="124778" y="90054"/>
                    <a:pt x="123160" y="90054"/>
                  </a:cubicBezTo>
                  <a:cubicBezTo>
                    <a:pt x="123099" y="90054"/>
                    <a:pt x="123038" y="90056"/>
                    <a:pt x="122977" y="90059"/>
                  </a:cubicBezTo>
                  <a:cubicBezTo>
                    <a:pt x="122869" y="90069"/>
                    <a:pt x="122761" y="90073"/>
                    <a:pt x="122653" y="90073"/>
                  </a:cubicBezTo>
                  <a:cubicBezTo>
                    <a:pt x="121622" y="90073"/>
                    <a:pt x="120616" y="89653"/>
                    <a:pt x="119878" y="88885"/>
                  </a:cubicBezTo>
                  <a:cubicBezTo>
                    <a:pt x="119030" y="88070"/>
                    <a:pt x="118606" y="86928"/>
                    <a:pt x="118704" y="85786"/>
                  </a:cubicBezTo>
                  <a:cubicBezTo>
                    <a:pt x="118802" y="84090"/>
                    <a:pt x="117529" y="82622"/>
                    <a:pt x="115866" y="82524"/>
                  </a:cubicBezTo>
                  <a:cubicBezTo>
                    <a:pt x="115786" y="82518"/>
                    <a:pt x="115706" y="82515"/>
                    <a:pt x="115627" y="82515"/>
                  </a:cubicBezTo>
                  <a:close/>
                  <a:moveTo>
                    <a:pt x="169167" y="85460"/>
                  </a:moveTo>
                  <a:lnTo>
                    <a:pt x="169167" y="85460"/>
                  </a:lnTo>
                  <a:cubicBezTo>
                    <a:pt x="170080" y="85949"/>
                    <a:pt x="170895" y="86569"/>
                    <a:pt x="171613" y="87319"/>
                  </a:cubicBezTo>
                  <a:cubicBezTo>
                    <a:pt x="171678" y="87385"/>
                    <a:pt x="171711" y="87417"/>
                    <a:pt x="171776" y="87482"/>
                  </a:cubicBezTo>
                  <a:cubicBezTo>
                    <a:pt x="173309" y="89211"/>
                    <a:pt x="174255" y="91462"/>
                    <a:pt x="174255" y="93974"/>
                  </a:cubicBezTo>
                  <a:cubicBezTo>
                    <a:pt x="174255" y="97921"/>
                    <a:pt x="171874" y="101313"/>
                    <a:pt x="168482" y="102814"/>
                  </a:cubicBezTo>
                  <a:cubicBezTo>
                    <a:pt x="169525" y="98443"/>
                    <a:pt x="169917" y="93778"/>
                    <a:pt x="169558" y="88950"/>
                  </a:cubicBezTo>
                  <a:cubicBezTo>
                    <a:pt x="169460" y="87776"/>
                    <a:pt x="169330" y="86602"/>
                    <a:pt x="169167" y="85460"/>
                  </a:cubicBezTo>
                  <a:close/>
                  <a:moveTo>
                    <a:pt x="136221" y="98125"/>
                  </a:moveTo>
                  <a:cubicBezTo>
                    <a:pt x="135438" y="98125"/>
                    <a:pt x="134655" y="98426"/>
                    <a:pt x="134068" y="99030"/>
                  </a:cubicBezTo>
                  <a:lnTo>
                    <a:pt x="131686" y="101379"/>
                  </a:lnTo>
                  <a:cubicBezTo>
                    <a:pt x="130479" y="102585"/>
                    <a:pt x="130479" y="104510"/>
                    <a:pt x="131686" y="105717"/>
                  </a:cubicBezTo>
                  <a:cubicBezTo>
                    <a:pt x="132274" y="106304"/>
                    <a:pt x="133056" y="106598"/>
                    <a:pt x="133839" y="106598"/>
                  </a:cubicBezTo>
                  <a:cubicBezTo>
                    <a:pt x="134622" y="106598"/>
                    <a:pt x="135405" y="106304"/>
                    <a:pt x="135992" y="105717"/>
                  </a:cubicBezTo>
                  <a:lnTo>
                    <a:pt x="138373" y="103336"/>
                  </a:lnTo>
                  <a:cubicBezTo>
                    <a:pt x="139580" y="102161"/>
                    <a:pt x="139580" y="100204"/>
                    <a:pt x="138373" y="99030"/>
                  </a:cubicBezTo>
                  <a:cubicBezTo>
                    <a:pt x="137786" y="98426"/>
                    <a:pt x="137003" y="98125"/>
                    <a:pt x="136221" y="98125"/>
                  </a:cubicBezTo>
                  <a:close/>
                  <a:moveTo>
                    <a:pt x="28953" y="78902"/>
                  </a:moveTo>
                  <a:cubicBezTo>
                    <a:pt x="30527" y="78902"/>
                    <a:pt x="32112" y="79390"/>
                    <a:pt x="33468" y="80404"/>
                  </a:cubicBezTo>
                  <a:cubicBezTo>
                    <a:pt x="43450" y="87841"/>
                    <a:pt x="56432" y="93974"/>
                    <a:pt x="68306" y="97040"/>
                  </a:cubicBezTo>
                  <a:lnTo>
                    <a:pt x="50593" y="107120"/>
                  </a:lnTo>
                  <a:cubicBezTo>
                    <a:pt x="41068" y="103270"/>
                    <a:pt x="32033" y="98280"/>
                    <a:pt x="24400" y="92604"/>
                  </a:cubicBezTo>
                  <a:cubicBezTo>
                    <a:pt x="22769" y="91364"/>
                    <a:pt x="21725" y="89603"/>
                    <a:pt x="21399" y="87613"/>
                  </a:cubicBezTo>
                  <a:cubicBezTo>
                    <a:pt x="21105" y="85591"/>
                    <a:pt x="21627" y="83601"/>
                    <a:pt x="22834" y="81970"/>
                  </a:cubicBezTo>
                  <a:cubicBezTo>
                    <a:pt x="24332" y="79966"/>
                    <a:pt x="26630" y="78902"/>
                    <a:pt x="28953" y="78902"/>
                  </a:cubicBezTo>
                  <a:close/>
                  <a:moveTo>
                    <a:pt x="116355" y="45207"/>
                  </a:moveTo>
                  <a:cubicBezTo>
                    <a:pt x="127739" y="45207"/>
                    <a:pt x="139841" y="50067"/>
                    <a:pt x="149269" y="59495"/>
                  </a:cubicBezTo>
                  <a:cubicBezTo>
                    <a:pt x="162512" y="72738"/>
                    <a:pt x="166720" y="91201"/>
                    <a:pt x="161175" y="105652"/>
                  </a:cubicBezTo>
                  <a:cubicBezTo>
                    <a:pt x="160751" y="106696"/>
                    <a:pt x="160294" y="107739"/>
                    <a:pt x="159805" y="108718"/>
                  </a:cubicBezTo>
                  <a:cubicBezTo>
                    <a:pt x="150671" y="99715"/>
                    <a:pt x="143136" y="84090"/>
                    <a:pt x="141407" y="69998"/>
                  </a:cubicBezTo>
                  <a:cubicBezTo>
                    <a:pt x="141244" y="68628"/>
                    <a:pt x="140135" y="67519"/>
                    <a:pt x="138765" y="67356"/>
                  </a:cubicBezTo>
                  <a:cubicBezTo>
                    <a:pt x="124641" y="65627"/>
                    <a:pt x="109016" y="58092"/>
                    <a:pt x="100045" y="48958"/>
                  </a:cubicBezTo>
                  <a:cubicBezTo>
                    <a:pt x="101024" y="48469"/>
                    <a:pt x="102035" y="48012"/>
                    <a:pt x="103079" y="47621"/>
                  </a:cubicBezTo>
                  <a:cubicBezTo>
                    <a:pt x="103111" y="47588"/>
                    <a:pt x="103144" y="47588"/>
                    <a:pt x="103144" y="47588"/>
                  </a:cubicBezTo>
                  <a:cubicBezTo>
                    <a:pt x="107287" y="45990"/>
                    <a:pt x="111788" y="45207"/>
                    <a:pt x="116355" y="45207"/>
                  </a:cubicBezTo>
                  <a:close/>
                  <a:moveTo>
                    <a:pt x="180062" y="90875"/>
                  </a:moveTo>
                  <a:lnTo>
                    <a:pt x="180062" y="90875"/>
                  </a:lnTo>
                  <a:cubicBezTo>
                    <a:pt x="189456" y="95376"/>
                    <a:pt x="197350" y="103727"/>
                    <a:pt x="202374" y="114655"/>
                  </a:cubicBezTo>
                  <a:cubicBezTo>
                    <a:pt x="203059" y="116155"/>
                    <a:pt x="202406" y="117982"/>
                    <a:pt x="200873" y="118700"/>
                  </a:cubicBezTo>
                  <a:lnTo>
                    <a:pt x="190728" y="123430"/>
                  </a:lnTo>
                  <a:cubicBezTo>
                    <a:pt x="190312" y="123630"/>
                    <a:pt x="189878" y="123727"/>
                    <a:pt x="189445" y="123727"/>
                  </a:cubicBezTo>
                  <a:cubicBezTo>
                    <a:pt x="189030" y="123727"/>
                    <a:pt x="188615" y="123638"/>
                    <a:pt x="188217" y="123462"/>
                  </a:cubicBezTo>
                  <a:cubicBezTo>
                    <a:pt x="187369" y="123071"/>
                    <a:pt x="186781" y="122418"/>
                    <a:pt x="186520" y="121538"/>
                  </a:cubicBezTo>
                  <a:cubicBezTo>
                    <a:pt x="184433" y="114687"/>
                    <a:pt x="179833" y="108522"/>
                    <a:pt x="176310" y="104510"/>
                  </a:cubicBezTo>
                  <a:cubicBezTo>
                    <a:pt x="178855" y="101705"/>
                    <a:pt x="180388" y="98019"/>
                    <a:pt x="180388" y="93974"/>
                  </a:cubicBezTo>
                  <a:cubicBezTo>
                    <a:pt x="180388" y="92897"/>
                    <a:pt x="180290" y="91854"/>
                    <a:pt x="180062" y="90875"/>
                  </a:cubicBezTo>
                  <a:close/>
                  <a:moveTo>
                    <a:pt x="94761" y="52318"/>
                  </a:moveTo>
                  <a:cubicBezTo>
                    <a:pt x="104090" y="62267"/>
                    <a:pt x="120498" y="70618"/>
                    <a:pt x="135666" y="73097"/>
                  </a:cubicBezTo>
                  <a:cubicBezTo>
                    <a:pt x="138145" y="88265"/>
                    <a:pt x="146496" y="104673"/>
                    <a:pt x="156445" y="114002"/>
                  </a:cubicBezTo>
                  <a:cubicBezTo>
                    <a:pt x="155629" y="115046"/>
                    <a:pt x="154749" y="116057"/>
                    <a:pt x="153803" y="117003"/>
                  </a:cubicBezTo>
                  <a:cubicBezTo>
                    <a:pt x="147246" y="123560"/>
                    <a:pt x="138439" y="126789"/>
                    <a:pt x="129175" y="126789"/>
                  </a:cubicBezTo>
                  <a:cubicBezTo>
                    <a:pt x="117790" y="126789"/>
                    <a:pt x="105721" y="121929"/>
                    <a:pt x="96261" y="112502"/>
                  </a:cubicBezTo>
                  <a:cubicBezTo>
                    <a:pt x="90520" y="106728"/>
                    <a:pt x="86345" y="99911"/>
                    <a:pt x="84029" y="92636"/>
                  </a:cubicBezTo>
                  <a:cubicBezTo>
                    <a:pt x="83996" y="92506"/>
                    <a:pt x="83964" y="92375"/>
                    <a:pt x="83931" y="92245"/>
                  </a:cubicBezTo>
                  <a:cubicBezTo>
                    <a:pt x="82952" y="89081"/>
                    <a:pt x="82333" y="85851"/>
                    <a:pt x="82072" y="82557"/>
                  </a:cubicBezTo>
                  <a:cubicBezTo>
                    <a:pt x="81289" y="71792"/>
                    <a:pt x="84714" y="61974"/>
                    <a:pt x="91760" y="54960"/>
                  </a:cubicBezTo>
                  <a:cubicBezTo>
                    <a:pt x="92706" y="54014"/>
                    <a:pt x="93717" y="53134"/>
                    <a:pt x="94761" y="52318"/>
                  </a:cubicBezTo>
                  <a:close/>
                  <a:moveTo>
                    <a:pt x="29325" y="140849"/>
                  </a:moveTo>
                  <a:cubicBezTo>
                    <a:pt x="31707" y="145350"/>
                    <a:pt x="34447" y="149623"/>
                    <a:pt x="37513" y="153636"/>
                  </a:cubicBezTo>
                  <a:cubicBezTo>
                    <a:pt x="29978" y="158757"/>
                    <a:pt x="21855" y="164596"/>
                    <a:pt x="19083" y="167369"/>
                  </a:cubicBezTo>
                  <a:cubicBezTo>
                    <a:pt x="17647" y="168804"/>
                    <a:pt x="15755" y="169619"/>
                    <a:pt x="13700" y="169619"/>
                  </a:cubicBezTo>
                  <a:cubicBezTo>
                    <a:pt x="11678" y="169619"/>
                    <a:pt x="9786" y="168804"/>
                    <a:pt x="8351" y="167369"/>
                  </a:cubicBezTo>
                  <a:cubicBezTo>
                    <a:pt x="6915" y="165933"/>
                    <a:pt x="6133" y="164041"/>
                    <a:pt x="6133" y="162019"/>
                  </a:cubicBezTo>
                  <a:cubicBezTo>
                    <a:pt x="6133" y="159996"/>
                    <a:pt x="6915" y="158072"/>
                    <a:pt x="8351" y="156637"/>
                  </a:cubicBezTo>
                  <a:cubicBezTo>
                    <a:pt x="11547" y="153440"/>
                    <a:pt x="19083" y="147764"/>
                    <a:pt x="29325" y="140849"/>
                  </a:cubicBezTo>
                  <a:close/>
                  <a:moveTo>
                    <a:pt x="79364" y="97790"/>
                  </a:moveTo>
                  <a:cubicBezTo>
                    <a:pt x="82104" y="104738"/>
                    <a:pt x="86377" y="111230"/>
                    <a:pt x="91955" y="116808"/>
                  </a:cubicBezTo>
                  <a:cubicBezTo>
                    <a:pt x="97533" y="122386"/>
                    <a:pt x="104025" y="126659"/>
                    <a:pt x="110973" y="129366"/>
                  </a:cubicBezTo>
                  <a:lnTo>
                    <a:pt x="86606" y="172229"/>
                  </a:lnTo>
                  <a:cubicBezTo>
                    <a:pt x="84933" y="175179"/>
                    <a:pt x="81805" y="176872"/>
                    <a:pt x="78588" y="176872"/>
                  </a:cubicBezTo>
                  <a:cubicBezTo>
                    <a:pt x="77287" y="176872"/>
                    <a:pt x="75972" y="176595"/>
                    <a:pt x="74732" y="176013"/>
                  </a:cubicBezTo>
                  <a:cubicBezTo>
                    <a:pt x="56269" y="167401"/>
                    <a:pt x="41362" y="152494"/>
                    <a:pt x="32750" y="134031"/>
                  </a:cubicBezTo>
                  <a:cubicBezTo>
                    <a:pt x="30728" y="129725"/>
                    <a:pt x="32392" y="124506"/>
                    <a:pt x="36534" y="122157"/>
                  </a:cubicBezTo>
                  <a:lnTo>
                    <a:pt x="79364" y="97790"/>
                  </a:lnTo>
                  <a:close/>
                  <a:moveTo>
                    <a:pt x="53268" y="169815"/>
                  </a:moveTo>
                  <a:cubicBezTo>
                    <a:pt x="57215" y="172979"/>
                    <a:pt x="61456" y="175817"/>
                    <a:pt x="65892" y="178329"/>
                  </a:cubicBezTo>
                  <a:cubicBezTo>
                    <a:pt x="62010" y="183287"/>
                    <a:pt x="56791" y="190692"/>
                    <a:pt x="53758" y="197966"/>
                  </a:cubicBezTo>
                  <a:cubicBezTo>
                    <a:pt x="52583" y="200804"/>
                    <a:pt x="49843" y="202631"/>
                    <a:pt x="46744" y="202631"/>
                  </a:cubicBezTo>
                  <a:cubicBezTo>
                    <a:pt x="45733" y="202631"/>
                    <a:pt x="44754" y="202435"/>
                    <a:pt x="43841" y="202076"/>
                  </a:cubicBezTo>
                  <a:cubicBezTo>
                    <a:pt x="41949" y="201293"/>
                    <a:pt x="40514" y="199825"/>
                    <a:pt x="39731" y="197933"/>
                  </a:cubicBezTo>
                  <a:cubicBezTo>
                    <a:pt x="38948" y="196074"/>
                    <a:pt x="38948" y="194019"/>
                    <a:pt x="39731" y="192127"/>
                  </a:cubicBezTo>
                  <a:cubicBezTo>
                    <a:pt x="43156" y="183874"/>
                    <a:pt x="48669" y="175784"/>
                    <a:pt x="53268" y="169815"/>
                  </a:cubicBezTo>
                  <a:close/>
                  <a:moveTo>
                    <a:pt x="92840" y="1"/>
                  </a:moveTo>
                  <a:cubicBezTo>
                    <a:pt x="89384" y="1"/>
                    <a:pt x="86065" y="1972"/>
                    <a:pt x="84518" y="5280"/>
                  </a:cubicBezTo>
                  <a:lnTo>
                    <a:pt x="83148" y="8249"/>
                  </a:lnTo>
                  <a:cubicBezTo>
                    <a:pt x="82430" y="9782"/>
                    <a:pt x="83083" y="11609"/>
                    <a:pt x="84616" y="12326"/>
                  </a:cubicBezTo>
                  <a:cubicBezTo>
                    <a:pt x="85038" y="12524"/>
                    <a:pt x="85483" y="12618"/>
                    <a:pt x="85920" y="12618"/>
                  </a:cubicBezTo>
                  <a:cubicBezTo>
                    <a:pt x="87071" y="12618"/>
                    <a:pt x="88173" y="11969"/>
                    <a:pt x="88693" y="10858"/>
                  </a:cubicBezTo>
                  <a:lnTo>
                    <a:pt x="90063" y="7890"/>
                  </a:lnTo>
                  <a:cubicBezTo>
                    <a:pt x="90588" y="6768"/>
                    <a:pt x="91690" y="6118"/>
                    <a:pt x="92843" y="6118"/>
                  </a:cubicBezTo>
                  <a:cubicBezTo>
                    <a:pt x="93267" y="6118"/>
                    <a:pt x="93697" y="6206"/>
                    <a:pt x="94108" y="6389"/>
                  </a:cubicBezTo>
                  <a:cubicBezTo>
                    <a:pt x="105036" y="11413"/>
                    <a:pt x="113387" y="19307"/>
                    <a:pt x="117888" y="28701"/>
                  </a:cubicBezTo>
                  <a:cubicBezTo>
                    <a:pt x="116910" y="28473"/>
                    <a:pt x="115866" y="28375"/>
                    <a:pt x="114789" y="28375"/>
                  </a:cubicBezTo>
                  <a:cubicBezTo>
                    <a:pt x="110744" y="28375"/>
                    <a:pt x="107058" y="29908"/>
                    <a:pt x="104253" y="32453"/>
                  </a:cubicBezTo>
                  <a:cubicBezTo>
                    <a:pt x="100241" y="28930"/>
                    <a:pt x="94076" y="24330"/>
                    <a:pt x="87226" y="22243"/>
                  </a:cubicBezTo>
                  <a:cubicBezTo>
                    <a:pt x="86377" y="21982"/>
                    <a:pt x="85888" y="21460"/>
                    <a:pt x="85595" y="21068"/>
                  </a:cubicBezTo>
                  <a:cubicBezTo>
                    <a:pt x="85012" y="20224"/>
                    <a:pt x="84057" y="19764"/>
                    <a:pt x="83090" y="19764"/>
                  </a:cubicBezTo>
                  <a:cubicBezTo>
                    <a:pt x="82487" y="19764"/>
                    <a:pt x="81880" y="19943"/>
                    <a:pt x="81354" y="20318"/>
                  </a:cubicBezTo>
                  <a:cubicBezTo>
                    <a:pt x="79951" y="21264"/>
                    <a:pt x="79625" y="23189"/>
                    <a:pt x="80571" y="24559"/>
                  </a:cubicBezTo>
                  <a:cubicBezTo>
                    <a:pt x="81778" y="26255"/>
                    <a:pt x="83442" y="27495"/>
                    <a:pt x="85431" y="28082"/>
                  </a:cubicBezTo>
                  <a:cubicBezTo>
                    <a:pt x="90096" y="29517"/>
                    <a:pt x="95511" y="32844"/>
                    <a:pt x="100567" y="37346"/>
                  </a:cubicBezTo>
                  <a:cubicBezTo>
                    <a:pt x="99784" y="38977"/>
                    <a:pt x="99262" y="40771"/>
                    <a:pt x="99099" y="42663"/>
                  </a:cubicBezTo>
                  <a:cubicBezTo>
                    <a:pt x="97207" y="43478"/>
                    <a:pt x="95413" y="44457"/>
                    <a:pt x="93684" y="45566"/>
                  </a:cubicBezTo>
                  <a:cubicBezTo>
                    <a:pt x="93619" y="45599"/>
                    <a:pt x="93554" y="45664"/>
                    <a:pt x="93489" y="45696"/>
                  </a:cubicBezTo>
                  <a:cubicBezTo>
                    <a:pt x="91336" y="47099"/>
                    <a:pt x="89313" y="48763"/>
                    <a:pt x="87421" y="50622"/>
                  </a:cubicBezTo>
                  <a:cubicBezTo>
                    <a:pt x="79136" y="58940"/>
                    <a:pt x="75058" y="70422"/>
                    <a:pt x="75972" y="83014"/>
                  </a:cubicBezTo>
                  <a:cubicBezTo>
                    <a:pt x="76200" y="85982"/>
                    <a:pt x="76689" y="88950"/>
                    <a:pt x="77440" y="91854"/>
                  </a:cubicBezTo>
                  <a:lnTo>
                    <a:pt x="76298" y="92506"/>
                  </a:lnTo>
                  <a:cubicBezTo>
                    <a:pt x="63674" y="90516"/>
                    <a:pt x="48408" y="83894"/>
                    <a:pt x="37121" y="75478"/>
                  </a:cubicBezTo>
                  <a:cubicBezTo>
                    <a:pt x="34672" y="73661"/>
                    <a:pt x="31809" y="72785"/>
                    <a:pt x="28968" y="72785"/>
                  </a:cubicBezTo>
                  <a:cubicBezTo>
                    <a:pt x="24772" y="72785"/>
                    <a:pt x="20625" y="74698"/>
                    <a:pt x="17941" y="78316"/>
                  </a:cubicBezTo>
                  <a:cubicBezTo>
                    <a:pt x="15755" y="81252"/>
                    <a:pt x="14842" y="84873"/>
                    <a:pt x="15364" y="88494"/>
                  </a:cubicBezTo>
                  <a:cubicBezTo>
                    <a:pt x="15886" y="92114"/>
                    <a:pt x="17810" y="95311"/>
                    <a:pt x="20746" y="97497"/>
                  </a:cubicBezTo>
                  <a:cubicBezTo>
                    <a:pt x="27596" y="102585"/>
                    <a:pt x="35523" y="107185"/>
                    <a:pt x="43906" y="110936"/>
                  </a:cubicBezTo>
                  <a:lnTo>
                    <a:pt x="33501" y="116840"/>
                  </a:lnTo>
                  <a:cubicBezTo>
                    <a:pt x="27042" y="120526"/>
                    <a:pt x="24204" y="128388"/>
                    <a:pt x="26650" y="135271"/>
                  </a:cubicBezTo>
                  <a:cubicBezTo>
                    <a:pt x="19441" y="140131"/>
                    <a:pt x="8677" y="147666"/>
                    <a:pt x="4012" y="152298"/>
                  </a:cubicBezTo>
                  <a:cubicBezTo>
                    <a:pt x="1435" y="154908"/>
                    <a:pt x="0" y="158333"/>
                    <a:pt x="0" y="162019"/>
                  </a:cubicBezTo>
                  <a:cubicBezTo>
                    <a:pt x="0" y="165672"/>
                    <a:pt x="1435" y="169130"/>
                    <a:pt x="4012" y="171707"/>
                  </a:cubicBezTo>
                  <a:cubicBezTo>
                    <a:pt x="6622" y="174284"/>
                    <a:pt x="10047" y="175719"/>
                    <a:pt x="13700" y="175719"/>
                  </a:cubicBezTo>
                  <a:cubicBezTo>
                    <a:pt x="17386" y="175719"/>
                    <a:pt x="20811" y="174284"/>
                    <a:pt x="23421" y="171707"/>
                  </a:cubicBezTo>
                  <a:cubicBezTo>
                    <a:pt x="25509" y="169619"/>
                    <a:pt x="32587" y="164367"/>
                    <a:pt x="41395" y="158398"/>
                  </a:cubicBezTo>
                  <a:cubicBezTo>
                    <a:pt x="43678" y="161008"/>
                    <a:pt x="46092" y="163487"/>
                    <a:pt x="48636" y="165835"/>
                  </a:cubicBezTo>
                  <a:cubicBezTo>
                    <a:pt x="43743" y="172131"/>
                    <a:pt x="37806" y="180808"/>
                    <a:pt x="34088" y="189778"/>
                  </a:cubicBezTo>
                  <a:cubicBezTo>
                    <a:pt x="32685" y="193171"/>
                    <a:pt x="32685" y="196890"/>
                    <a:pt x="34088" y="200282"/>
                  </a:cubicBezTo>
                  <a:cubicBezTo>
                    <a:pt x="35490" y="203674"/>
                    <a:pt x="38100" y="206317"/>
                    <a:pt x="41492" y="207719"/>
                  </a:cubicBezTo>
                  <a:cubicBezTo>
                    <a:pt x="43156" y="208404"/>
                    <a:pt x="44950" y="208763"/>
                    <a:pt x="46744" y="208763"/>
                  </a:cubicBezTo>
                  <a:cubicBezTo>
                    <a:pt x="52322" y="208763"/>
                    <a:pt x="57280" y="205436"/>
                    <a:pt x="59401" y="200315"/>
                  </a:cubicBezTo>
                  <a:cubicBezTo>
                    <a:pt x="61717" y="194769"/>
                    <a:pt x="65925" y="188050"/>
                    <a:pt x="71405" y="181199"/>
                  </a:cubicBezTo>
                  <a:cubicBezTo>
                    <a:pt x="71666" y="181330"/>
                    <a:pt x="71894" y="181428"/>
                    <a:pt x="72155" y="181558"/>
                  </a:cubicBezTo>
                  <a:cubicBezTo>
                    <a:pt x="74210" y="182537"/>
                    <a:pt x="76396" y="182993"/>
                    <a:pt x="78549" y="182993"/>
                  </a:cubicBezTo>
                  <a:cubicBezTo>
                    <a:pt x="82039" y="182993"/>
                    <a:pt x="85464" y="181787"/>
                    <a:pt x="88204" y="179601"/>
                  </a:cubicBezTo>
                  <a:lnTo>
                    <a:pt x="88204" y="179601"/>
                  </a:lnTo>
                  <a:cubicBezTo>
                    <a:pt x="88041" y="181689"/>
                    <a:pt x="87911" y="183776"/>
                    <a:pt x="87813" y="185799"/>
                  </a:cubicBezTo>
                  <a:cubicBezTo>
                    <a:pt x="87617" y="189452"/>
                    <a:pt x="88857" y="192975"/>
                    <a:pt x="91303" y="195683"/>
                  </a:cubicBezTo>
                  <a:cubicBezTo>
                    <a:pt x="93749" y="198423"/>
                    <a:pt x="97109" y="200021"/>
                    <a:pt x="100763" y="200217"/>
                  </a:cubicBezTo>
                  <a:lnTo>
                    <a:pt x="101513" y="200217"/>
                  </a:lnTo>
                  <a:cubicBezTo>
                    <a:pt x="104514" y="200217"/>
                    <a:pt x="107352" y="199271"/>
                    <a:pt x="109733" y="197477"/>
                  </a:cubicBezTo>
                  <a:cubicBezTo>
                    <a:pt x="111103" y="196465"/>
                    <a:pt x="111364" y="194541"/>
                    <a:pt x="110353" y="193171"/>
                  </a:cubicBezTo>
                  <a:cubicBezTo>
                    <a:pt x="109757" y="192382"/>
                    <a:pt x="108843" y="191968"/>
                    <a:pt x="107919" y="191968"/>
                  </a:cubicBezTo>
                  <a:cubicBezTo>
                    <a:pt x="107276" y="191968"/>
                    <a:pt x="106629" y="192169"/>
                    <a:pt x="106080" y="192584"/>
                  </a:cubicBezTo>
                  <a:cubicBezTo>
                    <a:pt x="104742" y="193595"/>
                    <a:pt x="103177" y="194117"/>
                    <a:pt x="101513" y="194117"/>
                  </a:cubicBezTo>
                  <a:cubicBezTo>
                    <a:pt x="101383" y="194117"/>
                    <a:pt x="101252" y="194117"/>
                    <a:pt x="101089" y="194084"/>
                  </a:cubicBezTo>
                  <a:cubicBezTo>
                    <a:pt x="99067" y="193986"/>
                    <a:pt x="97207" y="193106"/>
                    <a:pt x="95837" y="191605"/>
                  </a:cubicBezTo>
                  <a:cubicBezTo>
                    <a:pt x="94500" y="190105"/>
                    <a:pt x="93815" y="188147"/>
                    <a:pt x="93913" y="186125"/>
                  </a:cubicBezTo>
                  <a:cubicBezTo>
                    <a:pt x="94174" y="181199"/>
                    <a:pt x="94598" y="175980"/>
                    <a:pt x="95022" y="170957"/>
                  </a:cubicBezTo>
                  <a:lnTo>
                    <a:pt x="95120" y="169652"/>
                  </a:lnTo>
                  <a:lnTo>
                    <a:pt x="111397" y="141012"/>
                  </a:lnTo>
                  <a:lnTo>
                    <a:pt x="111397" y="141012"/>
                  </a:lnTo>
                  <a:cubicBezTo>
                    <a:pt x="111919" y="150635"/>
                    <a:pt x="111005" y="161562"/>
                    <a:pt x="110157" y="172196"/>
                  </a:cubicBezTo>
                  <a:cubicBezTo>
                    <a:pt x="109864" y="175458"/>
                    <a:pt x="109635" y="178557"/>
                    <a:pt x="109407" y="181591"/>
                  </a:cubicBezTo>
                  <a:cubicBezTo>
                    <a:pt x="109309" y="183287"/>
                    <a:pt x="110549" y="184755"/>
                    <a:pt x="112245" y="184853"/>
                  </a:cubicBezTo>
                  <a:lnTo>
                    <a:pt x="112473" y="184853"/>
                  </a:lnTo>
                  <a:cubicBezTo>
                    <a:pt x="114072" y="184853"/>
                    <a:pt x="115409" y="183646"/>
                    <a:pt x="115507" y="182015"/>
                  </a:cubicBezTo>
                  <a:cubicBezTo>
                    <a:pt x="115735" y="179014"/>
                    <a:pt x="115964" y="175948"/>
                    <a:pt x="116257" y="172686"/>
                  </a:cubicBezTo>
                  <a:cubicBezTo>
                    <a:pt x="117399" y="158561"/>
                    <a:pt x="118573" y="143980"/>
                    <a:pt x="116583" y="131911"/>
                  </a:cubicBezTo>
                  <a:lnTo>
                    <a:pt x="116910" y="131324"/>
                  </a:lnTo>
                  <a:cubicBezTo>
                    <a:pt x="119813" y="132074"/>
                    <a:pt x="122781" y="132563"/>
                    <a:pt x="125750" y="132759"/>
                  </a:cubicBezTo>
                  <a:cubicBezTo>
                    <a:pt x="126924" y="132857"/>
                    <a:pt x="128098" y="132889"/>
                    <a:pt x="129240" y="132889"/>
                  </a:cubicBezTo>
                  <a:cubicBezTo>
                    <a:pt x="140461" y="132889"/>
                    <a:pt x="150606" y="128877"/>
                    <a:pt x="158141" y="121342"/>
                  </a:cubicBezTo>
                  <a:cubicBezTo>
                    <a:pt x="161534" y="117949"/>
                    <a:pt x="164208" y="114002"/>
                    <a:pt x="166133" y="109664"/>
                  </a:cubicBezTo>
                  <a:cubicBezTo>
                    <a:pt x="168025" y="109501"/>
                    <a:pt x="169786" y="108979"/>
                    <a:pt x="171417" y="108196"/>
                  </a:cubicBezTo>
                  <a:cubicBezTo>
                    <a:pt x="175919" y="113252"/>
                    <a:pt x="179246" y="118667"/>
                    <a:pt x="180681" y="123332"/>
                  </a:cubicBezTo>
                  <a:cubicBezTo>
                    <a:pt x="181432" y="125876"/>
                    <a:pt x="183291" y="127964"/>
                    <a:pt x="185705" y="129040"/>
                  </a:cubicBezTo>
                  <a:cubicBezTo>
                    <a:pt x="186912" y="129562"/>
                    <a:pt x="188184" y="129823"/>
                    <a:pt x="189456" y="129823"/>
                  </a:cubicBezTo>
                  <a:cubicBezTo>
                    <a:pt x="190761" y="129823"/>
                    <a:pt x="192098" y="129529"/>
                    <a:pt x="193305" y="128975"/>
                  </a:cubicBezTo>
                  <a:lnTo>
                    <a:pt x="203483" y="124245"/>
                  </a:lnTo>
                  <a:cubicBezTo>
                    <a:pt x="208017" y="122125"/>
                    <a:pt x="210039" y="116677"/>
                    <a:pt x="207919" y="112110"/>
                  </a:cubicBezTo>
                  <a:cubicBezTo>
                    <a:pt x="201101" y="97236"/>
                    <a:pt x="189358" y="86537"/>
                    <a:pt x="175593" y="82622"/>
                  </a:cubicBezTo>
                  <a:cubicBezTo>
                    <a:pt x="173440" y="80567"/>
                    <a:pt x="170700" y="79067"/>
                    <a:pt x="167633" y="78479"/>
                  </a:cubicBezTo>
                  <a:cubicBezTo>
                    <a:pt x="165122" y="69900"/>
                    <a:pt x="160294" y="61876"/>
                    <a:pt x="153607" y="55156"/>
                  </a:cubicBezTo>
                  <a:cubicBezTo>
                    <a:pt x="146757" y="48306"/>
                    <a:pt x="138667" y="43641"/>
                    <a:pt x="130284" y="41162"/>
                  </a:cubicBezTo>
                  <a:cubicBezTo>
                    <a:pt x="129697" y="38063"/>
                    <a:pt x="128229" y="35323"/>
                    <a:pt x="126141" y="33170"/>
                  </a:cubicBezTo>
                  <a:cubicBezTo>
                    <a:pt x="122227" y="19405"/>
                    <a:pt x="111527" y="7662"/>
                    <a:pt x="96653" y="844"/>
                  </a:cubicBezTo>
                  <a:cubicBezTo>
                    <a:pt x="95418" y="271"/>
                    <a:pt x="94120" y="1"/>
                    <a:pt x="928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3"/>
          <p:cNvGrpSpPr/>
          <p:nvPr/>
        </p:nvGrpSpPr>
        <p:grpSpPr>
          <a:xfrm>
            <a:off x="3585740" y="2668998"/>
            <a:ext cx="440314" cy="435265"/>
            <a:chOff x="1160450" y="238325"/>
            <a:chExt cx="5279550" cy="5219000"/>
          </a:xfrm>
        </p:grpSpPr>
        <p:sp>
          <p:nvSpPr>
            <p:cNvPr id="580" name="Google Shape;580;p33"/>
            <p:cNvSpPr/>
            <p:nvPr/>
          </p:nvSpPr>
          <p:spPr>
            <a:xfrm>
              <a:off x="4980225" y="724150"/>
              <a:ext cx="1378225" cy="4247950"/>
            </a:xfrm>
            <a:custGeom>
              <a:avLst/>
              <a:gdLst/>
              <a:ahLst/>
              <a:cxnLst/>
              <a:rect l="l" t="t" r="r" b="b"/>
              <a:pathLst>
                <a:path w="55129" h="169918" extrusionOk="0">
                  <a:moveTo>
                    <a:pt x="131" y="0"/>
                  </a:moveTo>
                  <a:lnTo>
                    <a:pt x="1" y="169917"/>
                  </a:lnTo>
                  <a:cubicBezTo>
                    <a:pt x="1002" y="169688"/>
                    <a:pt x="2053" y="169585"/>
                    <a:pt x="3132" y="169585"/>
                  </a:cubicBezTo>
                  <a:cubicBezTo>
                    <a:pt x="3284" y="169585"/>
                    <a:pt x="3436" y="169587"/>
                    <a:pt x="3589" y="169591"/>
                  </a:cubicBezTo>
                  <a:cubicBezTo>
                    <a:pt x="3756" y="169597"/>
                    <a:pt x="3923" y="169600"/>
                    <a:pt x="4089" y="169600"/>
                  </a:cubicBezTo>
                  <a:cubicBezTo>
                    <a:pt x="10344" y="169600"/>
                    <a:pt x="15868" y="165451"/>
                    <a:pt x="17615" y="159414"/>
                  </a:cubicBezTo>
                  <a:cubicBezTo>
                    <a:pt x="18953" y="154749"/>
                    <a:pt x="22606" y="151096"/>
                    <a:pt x="27271" y="149758"/>
                  </a:cubicBezTo>
                  <a:cubicBezTo>
                    <a:pt x="33468" y="147964"/>
                    <a:pt x="37676" y="142190"/>
                    <a:pt x="37448" y="135732"/>
                  </a:cubicBezTo>
                  <a:cubicBezTo>
                    <a:pt x="37285" y="130871"/>
                    <a:pt x="39634" y="126272"/>
                    <a:pt x="43646" y="123564"/>
                  </a:cubicBezTo>
                  <a:cubicBezTo>
                    <a:pt x="48996" y="119944"/>
                    <a:pt x="51214" y="113159"/>
                    <a:pt x="48996" y="107091"/>
                  </a:cubicBezTo>
                  <a:cubicBezTo>
                    <a:pt x="47332" y="102525"/>
                    <a:pt x="48147" y="97436"/>
                    <a:pt x="51148" y="93619"/>
                  </a:cubicBezTo>
                  <a:cubicBezTo>
                    <a:pt x="55128" y="88498"/>
                    <a:pt x="55128" y="81387"/>
                    <a:pt x="51148" y="76266"/>
                  </a:cubicBezTo>
                  <a:cubicBezTo>
                    <a:pt x="48147" y="72449"/>
                    <a:pt x="47332" y="67360"/>
                    <a:pt x="48996" y="62794"/>
                  </a:cubicBezTo>
                  <a:cubicBezTo>
                    <a:pt x="51214" y="56726"/>
                    <a:pt x="48996" y="49941"/>
                    <a:pt x="43646" y="46321"/>
                  </a:cubicBezTo>
                  <a:cubicBezTo>
                    <a:pt x="39634" y="43613"/>
                    <a:pt x="37285" y="39014"/>
                    <a:pt x="37448" y="34153"/>
                  </a:cubicBezTo>
                  <a:cubicBezTo>
                    <a:pt x="37676" y="27695"/>
                    <a:pt x="33468" y="21921"/>
                    <a:pt x="27271" y="20127"/>
                  </a:cubicBezTo>
                  <a:cubicBezTo>
                    <a:pt x="22606" y="18789"/>
                    <a:pt x="18953" y="15136"/>
                    <a:pt x="17615" y="10471"/>
                  </a:cubicBezTo>
                  <a:cubicBezTo>
                    <a:pt x="15868" y="4434"/>
                    <a:pt x="10344" y="285"/>
                    <a:pt x="4089" y="285"/>
                  </a:cubicBezTo>
                  <a:cubicBezTo>
                    <a:pt x="3923" y="285"/>
                    <a:pt x="3756" y="288"/>
                    <a:pt x="3589" y="294"/>
                  </a:cubicBezTo>
                  <a:cubicBezTo>
                    <a:pt x="3442" y="298"/>
                    <a:pt x="3296" y="300"/>
                    <a:pt x="3150" y="300"/>
                  </a:cubicBezTo>
                  <a:cubicBezTo>
                    <a:pt x="2129" y="300"/>
                    <a:pt x="1130" y="200"/>
                    <a:pt x="131"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242000" y="314350"/>
              <a:ext cx="4807375" cy="5066725"/>
            </a:xfrm>
            <a:custGeom>
              <a:avLst/>
              <a:gdLst/>
              <a:ahLst/>
              <a:cxnLst/>
              <a:rect l="l" t="t" r="r" b="b"/>
              <a:pathLst>
                <a:path w="192295" h="202669" extrusionOk="0">
                  <a:moveTo>
                    <a:pt x="102329" y="1"/>
                  </a:moveTo>
                  <a:cubicBezTo>
                    <a:pt x="99270" y="1"/>
                    <a:pt x="96212" y="996"/>
                    <a:pt x="93652" y="2986"/>
                  </a:cubicBezTo>
                  <a:cubicBezTo>
                    <a:pt x="91142" y="4959"/>
                    <a:pt x="88083" y="5987"/>
                    <a:pt x="84983" y="5987"/>
                  </a:cubicBezTo>
                  <a:cubicBezTo>
                    <a:pt x="83369" y="5987"/>
                    <a:pt x="81744" y="5708"/>
                    <a:pt x="80180" y="5139"/>
                  </a:cubicBezTo>
                  <a:cubicBezTo>
                    <a:pt x="78603" y="4562"/>
                    <a:pt x="76977" y="4285"/>
                    <a:pt x="75371" y="4285"/>
                  </a:cubicBezTo>
                  <a:cubicBezTo>
                    <a:pt x="70799" y="4285"/>
                    <a:pt x="66386" y="6529"/>
                    <a:pt x="63707" y="10488"/>
                  </a:cubicBezTo>
                  <a:cubicBezTo>
                    <a:pt x="61088" y="14369"/>
                    <a:pt x="56698" y="16694"/>
                    <a:pt x="52015" y="16694"/>
                  </a:cubicBezTo>
                  <a:cubicBezTo>
                    <a:pt x="51857" y="16694"/>
                    <a:pt x="51698" y="16691"/>
                    <a:pt x="51539" y="16686"/>
                  </a:cubicBezTo>
                  <a:cubicBezTo>
                    <a:pt x="51372" y="16680"/>
                    <a:pt x="51205" y="16677"/>
                    <a:pt x="51039" y="16677"/>
                  </a:cubicBezTo>
                  <a:cubicBezTo>
                    <a:pt x="44784" y="16677"/>
                    <a:pt x="39260" y="20826"/>
                    <a:pt x="37513" y="26863"/>
                  </a:cubicBezTo>
                  <a:cubicBezTo>
                    <a:pt x="36175" y="31528"/>
                    <a:pt x="32522" y="35181"/>
                    <a:pt x="27857" y="36519"/>
                  </a:cubicBezTo>
                  <a:cubicBezTo>
                    <a:pt x="21660" y="38313"/>
                    <a:pt x="17452" y="44087"/>
                    <a:pt x="17680" y="50545"/>
                  </a:cubicBezTo>
                  <a:cubicBezTo>
                    <a:pt x="17843" y="55406"/>
                    <a:pt x="15494" y="60005"/>
                    <a:pt x="11482" y="62713"/>
                  </a:cubicBezTo>
                  <a:cubicBezTo>
                    <a:pt x="6133" y="66333"/>
                    <a:pt x="3914" y="73118"/>
                    <a:pt x="6133" y="79186"/>
                  </a:cubicBezTo>
                  <a:cubicBezTo>
                    <a:pt x="7796" y="83752"/>
                    <a:pt x="6981" y="88841"/>
                    <a:pt x="3980" y="92658"/>
                  </a:cubicBezTo>
                  <a:cubicBezTo>
                    <a:pt x="0" y="97779"/>
                    <a:pt x="0" y="104890"/>
                    <a:pt x="3980" y="110011"/>
                  </a:cubicBezTo>
                  <a:cubicBezTo>
                    <a:pt x="6981" y="113828"/>
                    <a:pt x="7796" y="118917"/>
                    <a:pt x="6133" y="123483"/>
                  </a:cubicBezTo>
                  <a:cubicBezTo>
                    <a:pt x="3914" y="129551"/>
                    <a:pt x="6133" y="136336"/>
                    <a:pt x="11482" y="139956"/>
                  </a:cubicBezTo>
                  <a:cubicBezTo>
                    <a:pt x="15494" y="142664"/>
                    <a:pt x="17843" y="147263"/>
                    <a:pt x="17680" y="152124"/>
                  </a:cubicBezTo>
                  <a:cubicBezTo>
                    <a:pt x="17452" y="158582"/>
                    <a:pt x="21660" y="164356"/>
                    <a:pt x="27857" y="166150"/>
                  </a:cubicBezTo>
                  <a:cubicBezTo>
                    <a:pt x="32522" y="167488"/>
                    <a:pt x="36175" y="171141"/>
                    <a:pt x="37513" y="175806"/>
                  </a:cubicBezTo>
                  <a:cubicBezTo>
                    <a:pt x="39260" y="181843"/>
                    <a:pt x="44784" y="185992"/>
                    <a:pt x="51039" y="185992"/>
                  </a:cubicBezTo>
                  <a:cubicBezTo>
                    <a:pt x="51205" y="185992"/>
                    <a:pt x="51372" y="185989"/>
                    <a:pt x="51539" y="185983"/>
                  </a:cubicBezTo>
                  <a:cubicBezTo>
                    <a:pt x="51698" y="185978"/>
                    <a:pt x="51857" y="185975"/>
                    <a:pt x="52015" y="185975"/>
                  </a:cubicBezTo>
                  <a:cubicBezTo>
                    <a:pt x="56698" y="185975"/>
                    <a:pt x="61088" y="188300"/>
                    <a:pt x="63707" y="192181"/>
                  </a:cubicBezTo>
                  <a:cubicBezTo>
                    <a:pt x="66386" y="196140"/>
                    <a:pt x="70799" y="198384"/>
                    <a:pt x="75371" y="198384"/>
                  </a:cubicBezTo>
                  <a:cubicBezTo>
                    <a:pt x="76977" y="198384"/>
                    <a:pt x="78603" y="198107"/>
                    <a:pt x="80180" y="197531"/>
                  </a:cubicBezTo>
                  <a:cubicBezTo>
                    <a:pt x="81744" y="196961"/>
                    <a:pt x="83369" y="196682"/>
                    <a:pt x="84983" y="196682"/>
                  </a:cubicBezTo>
                  <a:cubicBezTo>
                    <a:pt x="88083" y="196682"/>
                    <a:pt x="91142" y="197710"/>
                    <a:pt x="93652" y="199683"/>
                  </a:cubicBezTo>
                  <a:cubicBezTo>
                    <a:pt x="96212" y="201673"/>
                    <a:pt x="99270" y="202668"/>
                    <a:pt x="102329" y="202668"/>
                  </a:cubicBezTo>
                  <a:cubicBezTo>
                    <a:pt x="105387" y="202668"/>
                    <a:pt x="108445" y="201673"/>
                    <a:pt x="111005" y="199683"/>
                  </a:cubicBezTo>
                  <a:cubicBezTo>
                    <a:pt x="113515" y="197710"/>
                    <a:pt x="116574" y="196682"/>
                    <a:pt x="119674" y="196682"/>
                  </a:cubicBezTo>
                  <a:cubicBezTo>
                    <a:pt x="121288" y="196682"/>
                    <a:pt x="122913" y="196961"/>
                    <a:pt x="124477" y="197531"/>
                  </a:cubicBezTo>
                  <a:cubicBezTo>
                    <a:pt x="126055" y="198107"/>
                    <a:pt x="127680" y="198384"/>
                    <a:pt x="129286" y="198384"/>
                  </a:cubicBezTo>
                  <a:cubicBezTo>
                    <a:pt x="133858" y="198384"/>
                    <a:pt x="138271" y="196140"/>
                    <a:pt x="140950" y="192181"/>
                  </a:cubicBezTo>
                  <a:cubicBezTo>
                    <a:pt x="142973" y="189180"/>
                    <a:pt x="146072" y="187092"/>
                    <a:pt x="149530" y="186309"/>
                  </a:cubicBezTo>
                  <a:cubicBezTo>
                    <a:pt x="154031" y="185298"/>
                    <a:pt x="157782" y="181514"/>
                    <a:pt x="159087" y="176328"/>
                  </a:cubicBezTo>
                  <a:cubicBezTo>
                    <a:pt x="160261" y="171630"/>
                    <a:pt x="163491" y="167944"/>
                    <a:pt x="167634" y="166607"/>
                  </a:cubicBezTo>
                  <a:cubicBezTo>
                    <a:pt x="173146" y="164813"/>
                    <a:pt x="176865" y="158974"/>
                    <a:pt x="176669" y="152483"/>
                  </a:cubicBezTo>
                  <a:cubicBezTo>
                    <a:pt x="176506" y="147590"/>
                    <a:pt x="178594" y="142958"/>
                    <a:pt x="182149" y="140250"/>
                  </a:cubicBezTo>
                  <a:cubicBezTo>
                    <a:pt x="186879" y="136597"/>
                    <a:pt x="188836" y="129746"/>
                    <a:pt x="186879" y="123647"/>
                  </a:cubicBezTo>
                  <a:cubicBezTo>
                    <a:pt x="185411" y="119047"/>
                    <a:pt x="186129" y="113926"/>
                    <a:pt x="188771" y="110077"/>
                  </a:cubicBezTo>
                  <a:cubicBezTo>
                    <a:pt x="192294" y="104923"/>
                    <a:pt x="192294" y="97746"/>
                    <a:pt x="188771" y="92592"/>
                  </a:cubicBezTo>
                  <a:cubicBezTo>
                    <a:pt x="186129" y="88743"/>
                    <a:pt x="185411" y="83622"/>
                    <a:pt x="186879" y="79023"/>
                  </a:cubicBezTo>
                  <a:cubicBezTo>
                    <a:pt x="188836" y="72923"/>
                    <a:pt x="186879" y="66072"/>
                    <a:pt x="182149" y="62419"/>
                  </a:cubicBezTo>
                  <a:cubicBezTo>
                    <a:pt x="178594" y="59712"/>
                    <a:pt x="176506" y="55080"/>
                    <a:pt x="176669" y="50187"/>
                  </a:cubicBezTo>
                  <a:cubicBezTo>
                    <a:pt x="176865" y="43695"/>
                    <a:pt x="173146" y="37856"/>
                    <a:pt x="167634" y="36062"/>
                  </a:cubicBezTo>
                  <a:cubicBezTo>
                    <a:pt x="163491" y="34725"/>
                    <a:pt x="160261" y="31039"/>
                    <a:pt x="159087" y="26341"/>
                  </a:cubicBezTo>
                  <a:cubicBezTo>
                    <a:pt x="157782" y="21220"/>
                    <a:pt x="154096" y="17436"/>
                    <a:pt x="149660" y="16360"/>
                  </a:cubicBezTo>
                  <a:cubicBezTo>
                    <a:pt x="146170" y="15610"/>
                    <a:pt x="143006" y="13522"/>
                    <a:pt x="140950" y="10488"/>
                  </a:cubicBezTo>
                  <a:cubicBezTo>
                    <a:pt x="138271" y="6529"/>
                    <a:pt x="133858" y="4285"/>
                    <a:pt x="129286" y="4285"/>
                  </a:cubicBezTo>
                  <a:cubicBezTo>
                    <a:pt x="127680" y="4285"/>
                    <a:pt x="126055" y="4562"/>
                    <a:pt x="124477" y="5139"/>
                  </a:cubicBezTo>
                  <a:cubicBezTo>
                    <a:pt x="122913" y="5708"/>
                    <a:pt x="121288" y="5987"/>
                    <a:pt x="119674" y="5987"/>
                  </a:cubicBezTo>
                  <a:cubicBezTo>
                    <a:pt x="116574" y="5987"/>
                    <a:pt x="113515" y="4959"/>
                    <a:pt x="111005" y="2986"/>
                  </a:cubicBezTo>
                  <a:cubicBezTo>
                    <a:pt x="108445" y="996"/>
                    <a:pt x="105387" y="1"/>
                    <a:pt x="102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2767775" y="1816925"/>
              <a:ext cx="2064875" cy="1894225"/>
            </a:xfrm>
            <a:custGeom>
              <a:avLst/>
              <a:gdLst/>
              <a:ahLst/>
              <a:cxnLst/>
              <a:rect l="l" t="t" r="r" b="b"/>
              <a:pathLst>
                <a:path w="82595" h="75769" extrusionOk="0">
                  <a:moveTo>
                    <a:pt x="41298" y="0"/>
                  </a:moveTo>
                  <a:cubicBezTo>
                    <a:pt x="39120" y="0"/>
                    <a:pt x="36943" y="1142"/>
                    <a:pt x="35817" y="3425"/>
                  </a:cubicBezTo>
                  <a:lnTo>
                    <a:pt x="26912" y="21431"/>
                  </a:lnTo>
                  <a:lnTo>
                    <a:pt x="7014" y="24334"/>
                  </a:lnTo>
                  <a:cubicBezTo>
                    <a:pt x="2023" y="25052"/>
                    <a:pt x="1" y="31217"/>
                    <a:pt x="3654" y="34773"/>
                  </a:cubicBezTo>
                  <a:lnTo>
                    <a:pt x="18040" y="48799"/>
                  </a:lnTo>
                  <a:lnTo>
                    <a:pt x="14647" y="68600"/>
                  </a:lnTo>
                  <a:cubicBezTo>
                    <a:pt x="13950" y="72552"/>
                    <a:pt x="17099" y="75769"/>
                    <a:pt x="20676" y="75769"/>
                  </a:cubicBezTo>
                  <a:cubicBezTo>
                    <a:pt x="21615" y="75769"/>
                    <a:pt x="22583" y="75547"/>
                    <a:pt x="23520" y="75058"/>
                  </a:cubicBezTo>
                  <a:lnTo>
                    <a:pt x="41298" y="65696"/>
                  </a:lnTo>
                  <a:lnTo>
                    <a:pt x="59075" y="75058"/>
                  </a:lnTo>
                  <a:cubicBezTo>
                    <a:pt x="60012" y="75547"/>
                    <a:pt x="60980" y="75769"/>
                    <a:pt x="61920" y="75769"/>
                  </a:cubicBezTo>
                  <a:cubicBezTo>
                    <a:pt x="65496" y="75769"/>
                    <a:pt x="68646" y="72552"/>
                    <a:pt x="67948" y="68600"/>
                  </a:cubicBezTo>
                  <a:lnTo>
                    <a:pt x="64556" y="48799"/>
                  </a:lnTo>
                  <a:lnTo>
                    <a:pt x="78941" y="34773"/>
                  </a:lnTo>
                  <a:cubicBezTo>
                    <a:pt x="82594" y="31217"/>
                    <a:pt x="80572" y="25052"/>
                    <a:pt x="75581" y="24334"/>
                  </a:cubicBezTo>
                  <a:lnTo>
                    <a:pt x="55683" y="21431"/>
                  </a:lnTo>
                  <a:lnTo>
                    <a:pt x="46778" y="3425"/>
                  </a:lnTo>
                  <a:cubicBezTo>
                    <a:pt x="45652" y="1142"/>
                    <a:pt x="43475" y="0"/>
                    <a:pt x="41298"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3723550" y="697225"/>
              <a:ext cx="153325" cy="152525"/>
            </a:xfrm>
            <a:custGeom>
              <a:avLst/>
              <a:gdLst/>
              <a:ahLst/>
              <a:cxnLst/>
              <a:rect l="l" t="t" r="r" b="b"/>
              <a:pathLst>
                <a:path w="6133" h="6101" extrusionOk="0">
                  <a:moveTo>
                    <a:pt x="3067" y="1"/>
                  </a:moveTo>
                  <a:cubicBezTo>
                    <a:pt x="1370" y="1"/>
                    <a:pt x="0" y="1371"/>
                    <a:pt x="0" y="3035"/>
                  </a:cubicBezTo>
                  <a:cubicBezTo>
                    <a:pt x="0" y="4731"/>
                    <a:pt x="1370" y="6101"/>
                    <a:pt x="3067" y="6101"/>
                  </a:cubicBezTo>
                  <a:cubicBezTo>
                    <a:pt x="4763" y="6101"/>
                    <a:pt x="6133" y="4731"/>
                    <a:pt x="6133" y="3035"/>
                  </a:cubicBezTo>
                  <a:cubicBezTo>
                    <a:pt x="6133" y="1371"/>
                    <a:pt x="4763" y="1"/>
                    <a:pt x="3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3723550" y="4845675"/>
              <a:ext cx="153325" cy="152525"/>
            </a:xfrm>
            <a:custGeom>
              <a:avLst/>
              <a:gdLst/>
              <a:ahLst/>
              <a:cxnLst/>
              <a:rect l="l" t="t" r="r" b="b"/>
              <a:pathLst>
                <a:path w="6133" h="6101" extrusionOk="0">
                  <a:moveTo>
                    <a:pt x="3067" y="0"/>
                  </a:moveTo>
                  <a:cubicBezTo>
                    <a:pt x="1370" y="0"/>
                    <a:pt x="0" y="1370"/>
                    <a:pt x="0" y="3067"/>
                  </a:cubicBezTo>
                  <a:cubicBezTo>
                    <a:pt x="0" y="4730"/>
                    <a:pt x="1370" y="6100"/>
                    <a:pt x="3067" y="6100"/>
                  </a:cubicBezTo>
                  <a:cubicBezTo>
                    <a:pt x="4763" y="6100"/>
                    <a:pt x="6133" y="4730"/>
                    <a:pt x="6133" y="3067"/>
                  </a:cubicBezTo>
                  <a:cubicBezTo>
                    <a:pt x="6133" y="1370"/>
                    <a:pt x="4763" y="0"/>
                    <a:pt x="3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3571050" y="1155550"/>
              <a:ext cx="152525" cy="153325"/>
            </a:xfrm>
            <a:custGeom>
              <a:avLst/>
              <a:gdLst/>
              <a:ahLst/>
              <a:cxnLst/>
              <a:rect l="l" t="t" r="r" b="b"/>
              <a:pathLst>
                <a:path w="6101" h="6133" extrusionOk="0">
                  <a:moveTo>
                    <a:pt x="3067" y="0"/>
                  </a:moveTo>
                  <a:cubicBezTo>
                    <a:pt x="1370" y="0"/>
                    <a:pt x="0" y="1370"/>
                    <a:pt x="0" y="3067"/>
                  </a:cubicBezTo>
                  <a:cubicBezTo>
                    <a:pt x="0" y="4763"/>
                    <a:pt x="1370" y="6133"/>
                    <a:pt x="3067" y="6133"/>
                  </a:cubicBezTo>
                  <a:cubicBezTo>
                    <a:pt x="4730" y="6133"/>
                    <a:pt x="6100" y="4763"/>
                    <a:pt x="6100" y="3067"/>
                  </a:cubicBezTo>
                  <a:cubicBezTo>
                    <a:pt x="6100" y="1370"/>
                    <a:pt x="4730" y="0"/>
                    <a:pt x="3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265225" y="849725"/>
              <a:ext cx="152525" cy="153350"/>
            </a:xfrm>
            <a:custGeom>
              <a:avLst/>
              <a:gdLst/>
              <a:ahLst/>
              <a:cxnLst/>
              <a:rect l="l" t="t" r="r" b="b"/>
              <a:pathLst>
                <a:path w="6101" h="6134" extrusionOk="0">
                  <a:moveTo>
                    <a:pt x="3067" y="1"/>
                  </a:moveTo>
                  <a:cubicBezTo>
                    <a:pt x="1371" y="1"/>
                    <a:pt x="1" y="1371"/>
                    <a:pt x="1" y="3067"/>
                  </a:cubicBezTo>
                  <a:cubicBezTo>
                    <a:pt x="1" y="4763"/>
                    <a:pt x="1371" y="6133"/>
                    <a:pt x="3067" y="6133"/>
                  </a:cubicBezTo>
                  <a:cubicBezTo>
                    <a:pt x="4731" y="6133"/>
                    <a:pt x="6101" y="4763"/>
                    <a:pt x="6101" y="3067"/>
                  </a:cubicBezTo>
                  <a:cubicBezTo>
                    <a:pt x="6101" y="1371"/>
                    <a:pt x="4731" y="1"/>
                    <a:pt x="3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2475025" y="4053825"/>
              <a:ext cx="153325" cy="152525"/>
            </a:xfrm>
            <a:custGeom>
              <a:avLst/>
              <a:gdLst/>
              <a:ahLst/>
              <a:cxnLst/>
              <a:rect l="l" t="t" r="r" b="b"/>
              <a:pathLst>
                <a:path w="6133" h="6101" extrusionOk="0">
                  <a:moveTo>
                    <a:pt x="3067" y="0"/>
                  </a:moveTo>
                  <a:cubicBezTo>
                    <a:pt x="1370" y="0"/>
                    <a:pt x="0" y="1370"/>
                    <a:pt x="0" y="3034"/>
                  </a:cubicBezTo>
                  <a:cubicBezTo>
                    <a:pt x="0" y="4730"/>
                    <a:pt x="1370" y="6100"/>
                    <a:pt x="3067" y="6100"/>
                  </a:cubicBezTo>
                  <a:cubicBezTo>
                    <a:pt x="4763" y="6100"/>
                    <a:pt x="6133" y="4730"/>
                    <a:pt x="6133" y="3034"/>
                  </a:cubicBezTo>
                  <a:cubicBezTo>
                    <a:pt x="6133" y="1370"/>
                    <a:pt x="4763" y="0"/>
                    <a:pt x="3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2169200" y="3748000"/>
              <a:ext cx="153350" cy="152525"/>
            </a:xfrm>
            <a:custGeom>
              <a:avLst/>
              <a:gdLst/>
              <a:ahLst/>
              <a:cxnLst/>
              <a:rect l="l" t="t" r="r" b="b"/>
              <a:pathLst>
                <a:path w="6134" h="6101" extrusionOk="0">
                  <a:moveTo>
                    <a:pt x="3067" y="1"/>
                  </a:moveTo>
                  <a:cubicBezTo>
                    <a:pt x="1371" y="1"/>
                    <a:pt x="1" y="1371"/>
                    <a:pt x="1" y="3035"/>
                  </a:cubicBezTo>
                  <a:cubicBezTo>
                    <a:pt x="1" y="4731"/>
                    <a:pt x="1371" y="6101"/>
                    <a:pt x="3067" y="6101"/>
                  </a:cubicBezTo>
                  <a:cubicBezTo>
                    <a:pt x="4763" y="6101"/>
                    <a:pt x="6133" y="4731"/>
                    <a:pt x="6133" y="3035"/>
                  </a:cubicBezTo>
                  <a:cubicBezTo>
                    <a:pt x="6133" y="1371"/>
                    <a:pt x="4763" y="1"/>
                    <a:pt x="3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2475025" y="3136375"/>
              <a:ext cx="153325" cy="152525"/>
            </a:xfrm>
            <a:custGeom>
              <a:avLst/>
              <a:gdLst/>
              <a:ahLst/>
              <a:cxnLst/>
              <a:rect l="l" t="t" r="r" b="b"/>
              <a:pathLst>
                <a:path w="6133" h="6101" extrusionOk="0">
                  <a:moveTo>
                    <a:pt x="3067" y="1"/>
                  </a:moveTo>
                  <a:cubicBezTo>
                    <a:pt x="1370" y="1"/>
                    <a:pt x="0" y="1371"/>
                    <a:pt x="0" y="3035"/>
                  </a:cubicBezTo>
                  <a:cubicBezTo>
                    <a:pt x="0" y="4731"/>
                    <a:pt x="1370" y="6101"/>
                    <a:pt x="3067" y="6101"/>
                  </a:cubicBezTo>
                  <a:cubicBezTo>
                    <a:pt x="4763" y="6101"/>
                    <a:pt x="6133" y="4731"/>
                    <a:pt x="6133" y="3035"/>
                  </a:cubicBezTo>
                  <a:cubicBezTo>
                    <a:pt x="6133" y="1371"/>
                    <a:pt x="4763" y="1"/>
                    <a:pt x="3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649725" y="2771850"/>
              <a:ext cx="152525" cy="152525"/>
            </a:xfrm>
            <a:custGeom>
              <a:avLst/>
              <a:gdLst/>
              <a:ahLst/>
              <a:cxnLst/>
              <a:rect l="l" t="t" r="r" b="b"/>
              <a:pathLst>
                <a:path w="6101" h="6101" extrusionOk="0">
                  <a:moveTo>
                    <a:pt x="3035" y="1"/>
                  </a:moveTo>
                  <a:cubicBezTo>
                    <a:pt x="1371" y="1"/>
                    <a:pt x="1" y="1371"/>
                    <a:pt x="1" y="3035"/>
                  </a:cubicBezTo>
                  <a:cubicBezTo>
                    <a:pt x="1" y="4731"/>
                    <a:pt x="1371" y="6101"/>
                    <a:pt x="3035" y="6101"/>
                  </a:cubicBezTo>
                  <a:cubicBezTo>
                    <a:pt x="4731" y="6101"/>
                    <a:pt x="6101" y="4731"/>
                    <a:pt x="6101" y="3035"/>
                  </a:cubicBezTo>
                  <a:cubicBezTo>
                    <a:pt x="6101" y="1371"/>
                    <a:pt x="4731" y="1"/>
                    <a:pt x="3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802225" y="2466050"/>
              <a:ext cx="153350" cy="152525"/>
            </a:xfrm>
            <a:custGeom>
              <a:avLst/>
              <a:gdLst/>
              <a:ahLst/>
              <a:cxnLst/>
              <a:rect l="l" t="t" r="r" b="b"/>
              <a:pathLst>
                <a:path w="6134" h="6101" extrusionOk="0">
                  <a:moveTo>
                    <a:pt x="3067" y="0"/>
                  </a:moveTo>
                  <a:cubicBezTo>
                    <a:pt x="1371" y="0"/>
                    <a:pt x="1" y="1371"/>
                    <a:pt x="1" y="3034"/>
                  </a:cubicBezTo>
                  <a:cubicBezTo>
                    <a:pt x="1" y="4730"/>
                    <a:pt x="1371" y="6100"/>
                    <a:pt x="3067" y="6100"/>
                  </a:cubicBezTo>
                  <a:cubicBezTo>
                    <a:pt x="4763" y="6100"/>
                    <a:pt x="6133" y="4730"/>
                    <a:pt x="6133" y="3034"/>
                  </a:cubicBezTo>
                  <a:cubicBezTo>
                    <a:pt x="6133" y="1371"/>
                    <a:pt x="4763" y="0"/>
                    <a:pt x="3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339050" y="3382675"/>
              <a:ext cx="153325" cy="153325"/>
            </a:xfrm>
            <a:custGeom>
              <a:avLst/>
              <a:gdLst/>
              <a:ahLst/>
              <a:cxnLst/>
              <a:rect l="l" t="t" r="r" b="b"/>
              <a:pathLst>
                <a:path w="6133" h="6133" extrusionOk="0">
                  <a:moveTo>
                    <a:pt x="3067" y="0"/>
                  </a:moveTo>
                  <a:cubicBezTo>
                    <a:pt x="1370" y="0"/>
                    <a:pt x="0" y="1370"/>
                    <a:pt x="0" y="3066"/>
                  </a:cubicBezTo>
                  <a:cubicBezTo>
                    <a:pt x="0" y="4763"/>
                    <a:pt x="1370" y="6133"/>
                    <a:pt x="3067" y="6133"/>
                  </a:cubicBezTo>
                  <a:cubicBezTo>
                    <a:pt x="4763" y="6133"/>
                    <a:pt x="6133" y="4763"/>
                    <a:pt x="6133" y="3066"/>
                  </a:cubicBezTo>
                  <a:cubicBezTo>
                    <a:pt x="6133" y="1370"/>
                    <a:pt x="4763" y="0"/>
                    <a:pt x="3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720475" y="1741075"/>
              <a:ext cx="2159475" cy="2046500"/>
            </a:xfrm>
            <a:custGeom>
              <a:avLst/>
              <a:gdLst/>
              <a:ahLst/>
              <a:cxnLst/>
              <a:rect l="l" t="t" r="r" b="b"/>
              <a:pathLst>
                <a:path w="86379" h="81860" extrusionOk="0">
                  <a:moveTo>
                    <a:pt x="43190" y="6100"/>
                  </a:moveTo>
                  <a:cubicBezTo>
                    <a:pt x="44364" y="6100"/>
                    <a:pt x="45408" y="6753"/>
                    <a:pt x="45930" y="7797"/>
                  </a:cubicBezTo>
                  <a:lnTo>
                    <a:pt x="54835" y="25835"/>
                  </a:lnTo>
                  <a:cubicBezTo>
                    <a:pt x="55259" y="26716"/>
                    <a:pt x="56140" y="27368"/>
                    <a:pt x="57118" y="27499"/>
                  </a:cubicBezTo>
                  <a:lnTo>
                    <a:pt x="77016" y="30402"/>
                  </a:lnTo>
                  <a:cubicBezTo>
                    <a:pt x="78191" y="30565"/>
                    <a:pt x="79104" y="31348"/>
                    <a:pt x="79495" y="32457"/>
                  </a:cubicBezTo>
                  <a:cubicBezTo>
                    <a:pt x="79854" y="33599"/>
                    <a:pt x="79561" y="34773"/>
                    <a:pt x="78713" y="35621"/>
                  </a:cubicBezTo>
                  <a:lnTo>
                    <a:pt x="64327" y="49648"/>
                  </a:lnTo>
                  <a:cubicBezTo>
                    <a:pt x="63610" y="50333"/>
                    <a:pt x="63283" y="51344"/>
                    <a:pt x="63447" y="52355"/>
                  </a:cubicBezTo>
                  <a:lnTo>
                    <a:pt x="66839" y="72156"/>
                  </a:lnTo>
                  <a:cubicBezTo>
                    <a:pt x="67035" y="73330"/>
                    <a:pt x="66578" y="74439"/>
                    <a:pt x="65632" y="75157"/>
                  </a:cubicBezTo>
                  <a:cubicBezTo>
                    <a:pt x="65079" y="75544"/>
                    <a:pt x="64452" y="75744"/>
                    <a:pt x="63823" y="75744"/>
                  </a:cubicBezTo>
                  <a:cubicBezTo>
                    <a:pt x="63340" y="75744"/>
                    <a:pt x="62856" y="75626"/>
                    <a:pt x="62403" y="75385"/>
                  </a:cubicBezTo>
                  <a:lnTo>
                    <a:pt x="44625" y="66023"/>
                  </a:lnTo>
                  <a:cubicBezTo>
                    <a:pt x="44168" y="65795"/>
                    <a:pt x="43679" y="65681"/>
                    <a:pt x="43190" y="65681"/>
                  </a:cubicBezTo>
                  <a:cubicBezTo>
                    <a:pt x="42700" y="65681"/>
                    <a:pt x="42211" y="65795"/>
                    <a:pt x="41754" y="66023"/>
                  </a:cubicBezTo>
                  <a:lnTo>
                    <a:pt x="23976" y="75385"/>
                  </a:lnTo>
                  <a:cubicBezTo>
                    <a:pt x="23523" y="75626"/>
                    <a:pt x="23039" y="75744"/>
                    <a:pt x="22556" y="75744"/>
                  </a:cubicBezTo>
                  <a:cubicBezTo>
                    <a:pt x="21927" y="75744"/>
                    <a:pt x="21301" y="75544"/>
                    <a:pt x="20747" y="75157"/>
                  </a:cubicBezTo>
                  <a:cubicBezTo>
                    <a:pt x="19801" y="74439"/>
                    <a:pt x="19344" y="73330"/>
                    <a:pt x="19540" y="72156"/>
                  </a:cubicBezTo>
                  <a:lnTo>
                    <a:pt x="22933" y="52355"/>
                  </a:lnTo>
                  <a:cubicBezTo>
                    <a:pt x="23096" y="51344"/>
                    <a:pt x="22770" y="50333"/>
                    <a:pt x="22052" y="49648"/>
                  </a:cubicBezTo>
                  <a:lnTo>
                    <a:pt x="7667" y="35621"/>
                  </a:lnTo>
                  <a:cubicBezTo>
                    <a:pt x="6818" y="34773"/>
                    <a:pt x="6525" y="33599"/>
                    <a:pt x="6884" y="32457"/>
                  </a:cubicBezTo>
                  <a:cubicBezTo>
                    <a:pt x="7275" y="31348"/>
                    <a:pt x="8188" y="30565"/>
                    <a:pt x="9363" y="30402"/>
                  </a:cubicBezTo>
                  <a:lnTo>
                    <a:pt x="29261" y="27499"/>
                  </a:lnTo>
                  <a:cubicBezTo>
                    <a:pt x="30239" y="27368"/>
                    <a:pt x="31120" y="26716"/>
                    <a:pt x="31544" y="25835"/>
                  </a:cubicBezTo>
                  <a:lnTo>
                    <a:pt x="40450" y="7797"/>
                  </a:lnTo>
                  <a:cubicBezTo>
                    <a:pt x="40971" y="6753"/>
                    <a:pt x="41983" y="6100"/>
                    <a:pt x="43190" y="6100"/>
                  </a:cubicBezTo>
                  <a:close/>
                  <a:moveTo>
                    <a:pt x="43190" y="0"/>
                  </a:moveTo>
                  <a:cubicBezTo>
                    <a:pt x="39667" y="0"/>
                    <a:pt x="36535" y="1958"/>
                    <a:pt x="34969" y="5089"/>
                  </a:cubicBezTo>
                  <a:lnTo>
                    <a:pt x="26782" y="21693"/>
                  </a:lnTo>
                  <a:lnTo>
                    <a:pt x="8482" y="24335"/>
                  </a:lnTo>
                  <a:cubicBezTo>
                    <a:pt x="4992" y="24857"/>
                    <a:pt x="2154" y="27238"/>
                    <a:pt x="1077" y="30598"/>
                  </a:cubicBezTo>
                  <a:cubicBezTo>
                    <a:pt x="1" y="33925"/>
                    <a:pt x="882" y="37546"/>
                    <a:pt x="3393" y="39992"/>
                  </a:cubicBezTo>
                  <a:lnTo>
                    <a:pt x="16637" y="52877"/>
                  </a:lnTo>
                  <a:lnTo>
                    <a:pt x="13505" y="71112"/>
                  </a:lnTo>
                  <a:cubicBezTo>
                    <a:pt x="12918" y="74569"/>
                    <a:pt x="14321" y="78027"/>
                    <a:pt x="17159" y="80082"/>
                  </a:cubicBezTo>
                  <a:cubicBezTo>
                    <a:pt x="18764" y="81263"/>
                    <a:pt x="20652" y="81860"/>
                    <a:pt x="22549" y="81860"/>
                  </a:cubicBezTo>
                  <a:cubicBezTo>
                    <a:pt x="24006" y="81860"/>
                    <a:pt x="25469" y="81508"/>
                    <a:pt x="26814" y="80800"/>
                  </a:cubicBezTo>
                  <a:lnTo>
                    <a:pt x="43190" y="72188"/>
                  </a:lnTo>
                  <a:lnTo>
                    <a:pt x="59565" y="80800"/>
                  </a:lnTo>
                  <a:cubicBezTo>
                    <a:pt x="60902" y="81485"/>
                    <a:pt x="62370" y="81844"/>
                    <a:pt x="63838" y="81844"/>
                  </a:cubicBezTo>
                  <a:cubicBezTo>
                    <a:pt x="65730" y="81844"/>
                    <a:pt x="67622" y="81256"/>
                    <a:pt x="69220" y="80082"/>
                  </a:cubicBezTo>
                  <a:cubicBezTo>
                    <a:pt x="72058" y="78027"/>
                    <a:pt x="73461" y="74569"/>
                    <a:pt x="72874" y="71112"/>
                  </a:cubicBezTo>
                  <a:lnTo>
                    <a:pt x="69742" y="52877"/>
                  </a:lnTo>
                  <a:lnTo>
                    <a:pt x="82986" y="39992"/>
                  </a:lnTo>
                  <a:cubicBezTo>
                    <a:pt x="85498" y="37546"/>
                    <a:pt x="86378" y="33925"/>
                    <a:pt x="85302" y="30598"/>
                  </a:cubicBezTo>
                  <a:cubicBezTo>
                    <a:pt x="84225" y="27238"/>
                    <a:pt x="81387" y="24857"/>
                    <a:pt x="77897" y="24335"/>
                  </a:cubicBezTo>
                  <a:lnTo>
                    <a:pt x="59597" y="21693"/>
                  </a:lnTo>
                  <a:lnTo>
                    <a:pt x="51410" y="5089"/>
                  </a:lnTo>
                  <a:cubicBezTo>
                    <a:pt x="49844" y="1958"/>
                    <a:pt x="46713" y="0"/>
                    <a:pt x="43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160450" y="238325"/>
              <a:ext cx="5279550" cy="5219000"/>
            </a:xfrm>
            <a:custGeom>
              <a:avLst/>
              <a:gdLst/>
              <a:ahLst/>
              <a:cxnLst/>
              <a:rect l="l" t="t" r="r" b="b"/>
              <a:pathLst>
                <a:path w="211182" h="208760" extrusionOk="0">
                  <a:moveTo>
                    <a:pt x="105591" y="0"/>
                  </a:moveTo>
                  <a:cubicBezTo>
                    <a:pt x="101872" y="0"/>
                    <a:pt x="98153" y="1215"/>
                    <a:pt x="95054" y="3645"/>
                  </a:cubicBezTo>
                  <a:cubicBezTo>
                    <a:pt x="93067" y="5184"/>
                    <a:pt x="90689" y="5980"/>
                    <a:pt x="88276" y="5980"/>
                  </a:cubicBezTo>
                  <a:cubicBezTo>
                    <a:pt x="87004" y="5980"/>
                    <a:pt x="85724" y="5759"/>
                    <a:pt x="84486" y="5309"/>
                  </a:cubicBezTo>
                  <a:cubicBezTo>
                    <a:pt x="82553" y="4602"/>
                    <a:pt x="80562" y="4262"/>
                    <a:pt x="78598" y="4262"/>
                  </a:cubicBezTo>
                  <a:cubicBezTo>
                    <a:pt x="73035" y="4262"/>
                    <a:pt x="67679" y="6988"/>
                    <a:pt x="64424" y="11833"/>
                  </a:cubicBezTo>
                  <a:cubicBezTo>
                    <a:pt x="62345" y="14889"/>
                    <a:pt x="58956" y="16667"/>
                    <a:pt x="55288" y="16667"/>
                  </a:cubicBezTo>
                  <a:cubicBezTo>
                    <a:pt x="55159" y="16667"/>
                    <a:pt x="55029" y="16665"/>
                    <a:pt x="54899" y="16661"/>
                  </a:cubicBezTo>
                  <a:cubicBezTo>
                    <a:pt x="54706" y="16654"/>
                    <a:pt x="54514" y="16651"/>
                    <a:pt x="54322" y="16651"/>
                  </a:cubicBezTo>
                  <a:cubicBezTo>
                    <a:pt x="46696" y="16651"/>
                    <a:pt x="39971" y="21675"/>
                    <a:pt x="37839" y="29089"/>
                  </a:cubicBezTo>
                  <a:cubicBezTo>
                    <a:pt x="37774" y="29285"/>
                    <a:pt x="37709" y="29480"/>
                    <a:pt x="37643" y="29676"/>
                  </a:cubicBezTo>
                  <a:cubicBezTo>
                    <a:pt x="37089" y="31242"/>
                    <a:pt x="37937" y="33003"/>
                    <a:pt x="39535" y="33558"/>
                  </a:cubicBezTo>
                  <a:cubicBezTo>
                    <a:pt x="39867" y="33673"/>
                    <a:pt x="40205" y="33728"/>
                    <a:pt x="40537" y="33728"/>
                  </a:cubicBezTo>
                  <a:cubicBezTo>
                    <a:pt x="41801" y="33728"/>
                    <a:pt x="42978" y="32932"/>
                    <a:pt x="43417" y="31666"/>
                  </a:cubicBezTo>
                  <a:cubicBezTo>
                    <a:pt x="43548" y="31340"/>
                    <a:pt x="43645" y="31046"/>
                    <a:pt x="43711" y="30753"/>
                  </a:cubicBezTo>
                  <a:cubicBezTo>
                    <a:pt x="45074" y="26030"/>
                    <a:pt x="49363" y="22785"/>
                    <a:pt x="54274" y="22785"/>
                  </a:cubicBezTo>
                  <a:cubicBezTo>
                    <a:pt x="54416" y="22785"/>
                    <a:pt x="54560" y="22788"/>
                    <a:pt x="54704" y="22793"/>
                  </a:cubicBezTo>
                  <a:cubicBezTo>
                    <a:pt x="54898" y="22800"/>
                    <a:pt x="55092" y="22803"/>
                    <a:pt x="55286" y="22803"/>
                  </a:cubicBezTo>
                  <a:cubicBezTo>
                    <a:pt x="61001" y="22803"/>
                    <a:pt x="66294" y="20022"/>
                    <a:pt x="69480" y="15258"/>
                  </a:cubicBezTo>
                  <a:cubicBezTo>
                    <a:pt x="71582" y="12142"/>
                    <a:pt x="75042" y="10386"/>
                    <a:pt x="78631" y="10386"/>
                  </a:cubicBezTo>
                  <a:cubicBezTo>
                    <a:pt x="79888" y="10386"/>
                    <a:pt x="81162" y="10601"/>
                    <a:pt x="82398" y="11050"/>
                  </a:cubicBezTo>
                  <a:cubicBezTo>
                    <a:pt x="84313" y="11745"/>
                    <a:pt x="86294" y="12085"/>
                    <a:pt x="88259" y="12085"/>
                  </a:cubicBezTo>
                  <a:cubicBezTo>
                    <a:pt x="92018" y="12085"/>
                    <a:pt x="95721" y="10840"/>
                    <a:pt x="98806" y="8441"/>
                  </a:cubicBezTo>
                  <a:cubicBezTo>
                    <a:pt x="100795" y="6891"/>
                    <a:pt x="103193" y="6116"/>
                    <a:pt x="105591" y="6116"/>
                  </a:cubicBezTo>
                  <a:cubicBezTo>
                    <a:pt x="107988" y="6116"/>
                    <a:pt x="110386" y="6891"/>
                    <a:pt x="112376" y="8441"/>
                  </a:cubicBezTo>
                  <a:cubicBezTo>
                    <a:pt x="115460" y="10840"/>
                    <a:pt x="119163" y="12085"/>
                    <a:pt x="122922" y="12085"/>
                  </a:cubicBezTo>
                  <a:cubicBezTo>
                    <a:pt x="124887" y="12085"/>
                    <a:pt x="126868" y="11745"/>
                    <a:pt x="128783" y="11050"/>
                  </a:cubicBezTo>
                  <a:cubicBezTo>
                    <a:pt x="130019" y="10601"/>
                    <a:pt x="131293" y="10386"/>
                    <a:pt x="132550" y="10386"/>
                  </a:cubicBezTo>
                  <a:cubicBezTo>
                    <a:pt x="136139" y="10386"/>
                    <a:pt x="139599" y="12142"/>
                    <a:pt x="141701" y="15258"/>
                  </a:cubicBezTo>
                  <a:cubicBezTo>
                    <a:pt x="144887" y="20022"/>
                    <a:pt x="150180" y="22803"/>
                    <a:pt x="155895" y="22803"/>
                  </a:cubicBezTo>
                  <a:cubicBezTo>
                    <a:pt x="156089" y="22803"/>
                    <a:pt x="156283" y="22800"/>
                    <a:pt x="156478" y="22793"/>
                  </a:cubicBezTo>
                  <a:cubicBezTo>
                    <a:pt x="156599" y="22789"/>
                    <a:pt x="156721" y="22787"/>
                    <a:pt x="156842" y="22787"/>
                  </a:cubicBezTo>
                  <a:cubicBezTo>
                    <a:pt x="161780" y="22787"/>
                    <a:pt x="166101" y="26009"/>
                    <a:pt x="167470" y="30753"/>
                  </a:cubicBezTo>
                  <a:cubicBezTo>
                    <a:pt x="169101" y="36461"/>
                    <a:pt x="173505" y="40865"/>
                    <a:pt x="179214" y="42496"/>
                  </a:cubicBezTo>
                  <a:cubicBezTo>
                    <a:pt x="184074" y="43898"/>
                    <a:pt x="187369" y="48400"/>
                    <a:pt x="187173" y="53489"/>
                  </a:cubicBezTo>
                  <a:cubicBezTo>
                    <a:pt x="186977" y="59425"/>
                    <a:pt x="189782" y="64971"/>
                    <a:pt x="194708" y="68298"/>
                  </a:cubicBezTo>
                  <a:cubicBezTo>
                    <a:pt x="198916" y="71103"/>
                    <a:pt x="200645" y="76420"/>
                    <a:pt x="198916" y="81183"/>
                  </a:cubicBezTo>
                  <a:cubicBezTo>
                    <a:pt x="196894" y="86761"/>
                    <a:pt x="197840" y="92893"/>
                    <a:pt x="201526" y="97591"/>
                  </a:cubicBezTo>
                  <a:cubicBezTo>
                    <a:pt x="204624" y="101570"/>
                    <a:pt x="204624" y="107181"/>
                    <a:pt x="201526" y="111160"/>
                  </a:cubicBezTo>
                  <a:cubicBezTo>
                    <a:pt x="197840" y="115858"/>
                    <a:pt x="196894" y="121990"/>
                    <a:pt x="198916" y="127568"/>
                  </a:cubicBezTo>
                  <a:cubicBezTo>
                    <a:pt x="200645" y="132331"/>
                    <a:pt x="198916" y="137648"/>
                    <a:pt x="194708" y="140486"/>
                  </a:cubicBezTo>
                  <a:cubicBezTo>
                    <a:pt x="189782" y="143780"/>
                    <a:pt x="186977" y="149326"/>
                    <a:pt x="187173" y="155263"/>
                  </a:cubicBezTo>
                  <a:cubicBezTo>
                    <a:pt x="187369" y="160351"/>
                    <a:pt x="184074" y="164853"/>
                    <a:pt x="179214" y="166255"/>
                  </a:cubicBezTo>
                  <a:cubicBezTo>
                    <a:pt x="173505" y="167886"/>
                    <a:pt x="169101" y="172290"/>
                    <a:pt x="167470" y="177999"/>
                  </a:cubicBezTo>
                  <a:cubicBezTo>
                    <a:pt x="166101" y="182742"/>
                    <a:pt x="161780" y="185964"/>
                    <a:pt x="156842" y="185964"/>
                  </a:cubicBezTo>
                  <a:cubicBezTo>
                    <a:pt x="156721" y="185964"/>
                    <a:pt x="156599" y="185962"/>
                    <a:pt x="156478" y="185958"/>
                  </a:cubicBezTo>
                  <a:cubicBezTo>
                    <a:pt x="156283" y="185951"/>
                    <a:pt x="156089" y="185948"/>
                    <a:pt x="155895" y="185948"/>
                  </a:cubicBezTo>
                  <a:cubicBezTo>
                    <a:pt x="150180" y="185948"/>
                    <a:pt x="144886" y="188730"/>
                    <a:pt x="141668" y="193526"/>
                  </a:cubicBezTo>
                  <a:cubicBezTo>
                    <a:pt x="139592" y="196616"/>
                    <a:pt x="136140" y="198366"/>
                    <a:pt x="132555" y="198366"/>
                  </a:cubicBezTo>
                  <a:cubicBezTo>
                    <a:pt x="131296" y="198366"/>
                    <a:pt x="130021" y="198150"/>
                    <a:pt x="128783" y="197701"/>
                  </a:cubicBezTo>
                  <a:cubicBezTo>
                    <a:pt x="126868" y="197007"/>
                    <a:pt x="124887" y="196666"/>
                    <a:pt x="122922" y="196666"/>
                  </a:cubicBezTo>
                  <a:cubicBezTo>
                    <a:pt x="119163" y="196666"/>
                    <a:pt x="115460" y="197912"/>
                    <a:pt x="112376" y="200311"/>
                  </a:cubicBezTo>
                  <a:cubicBezTo>
                    <a:pt x="110386" y="201860"/>
                    <a:pt x="107988" y="202635"/>
                    <a:pt x="105591" y="202635"/>
                  </a:cubicBezTo>
                  <a:cubicBezTo>
                    <a:pt x="103193" y="202635"/>
                    <a:pt x="100795" y="201860"/>
                    <a:pt x="98806" y="200311"/>
                  </a:cubicBezTo>
                  <a:cubicBezTo>
                    <a:pt x="95721" y="197912"/>
                    <a:pt x="92018" y="196666"/>
                    <a:pt x="88259" y="196666"/>
                  </a:cubicBezTo>
                  <a:cubicBezTo>
                    <a:pt x="86294" y="196666"/>
                    <a:pt x="84313" y="197007"/>
                    <a:pt x="82398" y="197701"/>
                  </a:cubicBezTo>
                  <a:cubicBezTo>
                    <a:pt x="81160" y="198150"/>
                    <a:pt x="79885" y="198366"/>
                    <a:pt x="78626" y="198366"/>
                  </a:cubicBezTo>
                  <a:cubicBezTo>
                    <a:pt x="75039" y="198366"/>
                    <a:pt x="71581" y="196616"/>
                    <a:pt x="69480" y="193526"/>
                  </a:cubicBezTo>
                  <a:cubicBezTo>
                    <a:pt x="66294" y="188730"/>
                    <a:pt x="61001" y="185948"/>
                    <a:pt x="55286" y="185948"/>
                  </a:cubicBezTo>
                  <a:cubicBezTo>
                    <a:pt x="55092" y="185948"/>
                    <a:pt x="54898" y="185951"/>
                    <a:pt x="54704" y="185958"/>
                  </a:cubicBezTo>
                  <a:cubicBezTo>
                    <a:pt x="54582" y="185962"/>
                    <a:pt x="54460" y="185964"/>
                    <a:pt x="54339" y="185964"/>
                  </a:cubicBezTo>
                  <a:cubicBezTo>
                    <a:pt x="49401" y="185964"/>
                    <a:pt x="45080" y="182742"/>
                    <a:pt x="43711" y="177999"/>
                  </a:cubicBezTo>
                  <a:cubicBezTo>
                    <a:pt x="42080" y="172290"/>
                    <a:pt x="37676" y="167886"/>
                    <a:pt x="31968" y="166255"/>
                  </a:cubicBezTo>
                  <a:cubicBezTo>
                    <a:pt x="27107" y="164853"/>
                    <a:pt x="23813" y="160351"/>
                    <a:pt x="24008" y="155263"/>
                  </a:cubicBezTo>
                  <a:cubicBezTo>
                    <a:pt x="24204" y="149326"/>
                    <a:pt x="21399" y="143780"/>
                    <a:pt x="16440" y="140486"/>
                  </a:cubicBezTo>
                  <a:cubicBezTo>
                    <a:pt x="12265" y="137648"/>
                    <a:pt x="10536" y="132331"/>
                    <a:pt x="12265" y="127568"/>
                  </a:cubicBezTo>
                  <a:cubicBezTo>
                    <a:pt x="14288" y="121990"/>
                    <a:pt x="13309" y="115858"/>
                    <a:pt x="9656" y="111160"/>
                  </a:cubicBezTo>
                  <a:cubicBezTo>
                    <a:pt x="6557" y="107181"/>
                    <a:pt x="6557" y="101570"/>
                    <a:pt x="9656" y="97591"/>
                  </a:cubicBezTo>
                  <a:cubicBezTo>
                    <a:pt x="13309" y="92893"/>
                    <a:pt x="14288" y="86761"/>
                    <a:pt x="12265" y="81183"/>
                  </a:cubicBezTo>
                  <a:cubicBezTo>
                    <a:pt x="10536" y="76420"/>
                    <a:pt x="12265" y="71103"/>
                    <a:pt x="16440" y="68298"/>
                  </a:cubicBezTo>
                  <a:cubicBezTo>
                    <a:pt x="21399" y="64971"/>
                    <a:pt x="24204" y="59425"/>
                    <a:pt x="24008" y="53489"/>
                  </a:cubicBezTo>
                  <a:cubicBezTo>
                    <a:pt x="23813" y="48400"/>
                    <a:pt x="27107" y="43898"/>
                    <a:pt x="31968" y="42496"/>
                  </a:cubicBezTo>
                  <a:cubicBezTo>
                    <a:pt x="32294" y="42430"/>
                    <a:pt x="32587" y="42300"/>
                    <a:pt x="32881" y="42202"/>
                  </a:cubicBezTo>
                  <a:cubicBezTo>
                    <a:pt x="34479" y="41648"/>
                    <a:pt x="35327" y="39919"/>
                    <a:pt x="34773" y="38320"/>
                  </a:cubicBezTo>
                  <a:cubicBezTo>
                    <a:pt x="34333" y="37054"/>
                    <a:pt x="33157" y="36259"/>
                    <a:pt x="31892" y="36259"/>
                  </a:cubicBezTo>
                  <a:cubicBezTo>
                    <a:pt x="31561" y="36259"/>
                    <a:pt x="31223" y="36313"/>
                    <a:pt x="30891" y="36428"/>
                  </a:cubicBezTo>
                  <a:cubicBezTo>
                    <a:pt x="30695" y="36494"/>
                    <a:pt x="30500" y="36559"/>
                    <a:pt x="30271" y="36624"/>
                  </a:cubicBezTo>
                  <a:cubicBezTo>
                    <a:pt x="22703" y="38810"/>
                    <a:pt x="17615" y="45823"/>
                    <a:pt x="17876" y="53684"/>
                  </a:cubicBezTo>
                  <a:cubicBezTo>
                    <a:pt x="18006" y="57501"/>
                    <a:pt x="16212" y="61089"/>
                    <a:pt x="13048" y="63209"/>
                  </a:cubicBezTo>
                  <a:cubicBezTo>
                    <a:pt x="6491" y="67613"/>
                    <a:pt x="3817" y="75866"/>
                    <a:pt x="6524" y="83271"/>
                  </a:cubicBezTo>
                  <a:cubicBezTo>
                    <a:pt x="7829" y="86859"/>
                    <a:pt x="7209" y="90806"/>
                    <a:pt x="4860" y="93839"/>
                  </a:cubicBezTo>
                  <a:cubicBezTo>
                    <a:pt x="0" y="100037"/>
                    <a:pt x="0" y="108714"/>
                    <a:pt x="4860" y="114912"/>
                  </a:cubicBezTo>
                  <a:cubicBezTo>
                    <a:pt x="7209" y="117945"/>
                    <a:pt x="7829" y="121892"/>
                    <a:pt x="6524" y="125481"/>
                  </a:cubicBezTo>
                  <a:cubicBezTo>
                    <a:pt x="3817" y="132885"/>
                    <a:pt x="6491" y="141138"/>
                    <a:pt x="13048" y="145542"/>
                  </a:cubicBezTo>
                  <a:cubicBezTo>
                    <a:pt x="16212" y="147695"/>
                    <a:pt x="18006" y="151250"/>
                    <a:pt x="17876" y="155067"/>
                  </a:cubicBezTo>
                  <a:cubicBezTo>
                    <a:pt x="17615" y="162928"/>
                    <a:pt x="22703" y="169941"/>
                    <a:pt x="30271" y="172127"/>
                  </a:cubicBezTo>
                  <a:cubicBezTo>
                    <a:pt x="33957" y="173171"/>
                    <a:pt x="36795" y="176009"/>
                    <a:pt x="37839" y="179695"/>
                  </a:cubicBezTo>
                  <a:cubicBezTo>
                    <a:pt x="39971" y="187077"/>
                    <a:pt x="46696" y="192100"/>
                    <a:pt x="54322" y="192100"/>
                  </a:cubicBezTo>
                  <a:cubicBezTo>
                    <a:pt x="54514" y="192100"/>
                    <a:pt x="54706" y="192097"/>
                    <a:pt x="54899" y="192090"/>
                  </a:cubicBezTo>
                  <a:cubicBezTo>
                    <a:pt x="55030" y="192086"/>
                    <a:pt x="55161" y="192084"/>
                    <a:pt x="55291" y="192084"/>
                  </a:cubicBezTo>
                  <a:cubicBezTo>
                    <a:pt x="58987" y="192084"/>
                    <a:pt x="62345" y="193862"/>
                    <a:pt x="64424" y="196918"/>
                  </a:cubicBezTo>
                  <a:cubicBezTo>
                    <a:pt x="67679" y="201763"/>
                    <a:pt x="73035" y="204489"/>
                    <a:pt x="78598" y="204489"/>
                  </a:cubicBezTo>
                  <a:cubicBezTo>
                    <a:pt x="80562" y="204489"/>
                    <a:pt x="82553" y="204149"/>
                    <a:pt x="84486" y="203442"/>
                  </a:cubicBezTo>
                  <a:cubicBezTo>
                    <a:pt x="85724" y="202992"/>
                    <a:pt x="87004" y="202771"/>
                    <a:pt x="88276" y="202771"/>
                  </a:cubicBezTo>
                  <a:cubicBezTo>
                    <a:pt x="90689" y="202771"/>
                    <a:pt x="93067" y="203567"/>
                    <a:pt x="95054" y="205106"/>
                  </a:cubicBezTo>
                  <a:cubicBezTo>
                    <a:pt x="98153" y="207552"/>
                    <a:pt x="101872" y="208759"/>
                    <a:pt x="105591" y="208759"/>
                  </a:cubicBezTo>
                  <a:cubicBezTo>
                    <a:pt x="109309" y="208759"/>
                    <a:pt x="113028" y="207552"/>
                    <a:pt x="116127" y="205106"/>
                  </a:cubicBezTo>
                  <a:cubicBezTo>
                    <a:pt x="118114" y="203567"/>
                    <a:pt x="120492" y="202771"/>
                    <a:pt x="122906" y="202771"/>
                  </a:cubicBezTo>
                  <a:cubicBezTo>
                    <a:pt x="124177" y="202771"/>
                    <a:pt x="125458" y="202992"/>
                    <a:pt x="126696" y="203442"/>
                  </a:cubicBezTo>
                  <a:cubicBezTo>
                    <a:pt x="128628" y="204149"/>
                    <a:pt x="130619" y="204489"/>
                    <a:pt x="132584" y="204489"/>
                  </a:cubicBezTo>
                  <a:cubicBezTo>
                    <a:pt x="138146" y="204489"/>
                    <a:pt x="143503" y="201763"/>
                    <a:pt x="146757" y="196918"/>
                  </a:cubicBezTo>
                  <a:cubicBezTo>
                    <a:pt x="148836" y="193862"/>
                    <a:pt x="152225" y="192084"/>
                    <a:pt x="155893" y="192084"/>
                  </a:cubicBezTo>
                  <a:cubicBezTo>
                    <a:pt x="156022" y="192084"/>
                    <a:pt x="156152" y="192086"/>
                    <a:pt x="156282" y="192090"/>
                  </a:cubicBezTo>
                  <a:cubicBezTo>
                    <a:pt x="156475" y="192097"/>
                    <a:pt x="156667" y="192100"/>
                    <a:pt x="156859" y="192100"/>
                  </a:cubicBezTo>
                  <a:cubicBezTo>
                    <a:pt x="164485" y="192100"/>
                    <a:pt x="171210" y="187077"/>
                    <a:pt x="173342" y="179695"/>
                  </a:cubicBezTo>
                  <a:cubicBezTo>
                    <a:pt x="174386" y="176009"/>
                    <a:pt x="177224" y="173171"/>
                    <a:pt x="180910" y="172127"/>
                  </a:cubicBezTo>
                  <a:cubicBezTo>
                    <a:pt x="188478" y="169941"/>
                    <a:pt x="193566" y="162928"/>
                    <a:pt x="193305" y="155067"/>
                  </a:cubicBezTo>
                  <a:cubicBezTo>
                    <a:pt x="193175" y="151250"/>
                    <a:pt x="194969" y="147695"/>
                    <a:pt x="198133" y="145542"/>
                  </a:cubicBezTo>
                  <a:cubicBezTo>
                    <a:pt x="204690" y="141138"/>
                    <a:pt x="207365" y="132885"/>
                    <a:pt x="204657" y="125481"/>
                  </a:cubicBezTo>
                  <a:cubicBezTo>
                    <a:pt x="203352" y="121892"/>
                    <a:pt x="203972" y="117945"/>
                    <a:pt x="206321" y="114912"/>
                  </a:cubicBezTo>
                  <a:cubicBezTo>
                    <a:pt x="211181" y="108714"/>
                    <a:pt x="211181" y="100037"/>
                    <a:pt x="206321" y="93839"/>
                  </a:cubicBezTo>
                  <a:cubicBezTo>
                    <a:pt x="203972" y="90806"/>
                    <a:pt x="203352" y="86859"/>
                    <a:pt x="204657" y="83271"/>
                  </a:cubicBezTo>
                  <a:cubicBezTo>
                    <a:pt x="207365" y="75866"/>
                    <a:pt x="204690" y="67613"/>
                    <a:pt x="198133" y="63209"/>
                  </a:cubicBezTo>
                  <a:cubicBezTo>
                    <a:pt x="194969" y="61089"/>
                    <a:pt x="193175" y="57501"/>
                    <a:pt x="193305" y="53684"/>
                  </a:cubicBezTo>
                  <a:cubicBezTo>
                    <a:pt x="193566" y="45823"/>
                    <a:pt x="188478" y="38810"/>
                    <a:pt x="180910" y="36624"/>
                  </a:cubicBezTo>
                  <a:cubicBezTo>
                    <a:pt x="177224" y="35580"/>
                    <a:pt x="174386" y="32742"/>
                    <a:pt x="173342" y="29056"/>
                  </a:cubicBezTo>
                  <a:cubicBezTo>
                    <a:pt x="171210" y="21674"/>
                    <a:pt x="164485" y="16651"/>
                    <a:pt x="156859" y="16651"/>
                  </a:cubicBezTo>
                  <a:cubicBezTo>
                    <a:pt x="156667" y="16651"/>
                    <a:pt x="156475" y="16654"/>
                    <a:pt x="156282" y="16661"/>
                  </a:cubicBezTo>
                  <a:cubicBezTo>
                    <a:pt x="156151" y="16665"/>
                    <a:pt x="156020" y="16667"/>
                    <a:pt x="155890" y="16667"/>
                  </a:cubicBezTo>
                  <a:cubicBezTo>
                    <a:pt x="152194" y="16667"/>
                    <a:pt x="148836" y="14889"/>
                    <a:pt x="146757" y="11833"/>
                  </a:cubicBezTo>
                  <a:cubicBezTo>
                    <a:pt x="143503" y="6988"/>
                    <a:pt x="138146" y="4262"/>
                    <a:pt x="132584" y="4262"/>
                  </a:cubicBezTo>
                  <a:cubicBezTo>
                    <a:pt x="130619" y="4262"/>
                    <a:pt x="128628" y="4602"/>
                    <a:pt x="126696" y="5309"/>
                  </a:cubicBezTo>
                  <a:cubicBezTo>
                    <a:pt x="125458" y="5759"/>
                    <a:pt x="124177" y="5980"/>
                    <a:pt x="122906" y="5980"/>
                  </a:cubicBezTo>
                  <a:cubicBezTo>
                    <a:pt x="120492" y="5980"/>
                    <a:pt x="118114" y="5184"/>
                    <a:pt x="116127" y="3645"/>
                  </a:cubicBezTo>
                  <a:cubicBezTo>
                    <a:pt x="113028" y="1215"/>
                    <a:pt x="109309" y="0"/>
                    <a:pt x="105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3"/>
          <p:cNvSpPr/>
          <p:nvPr/>
        </p:nvSpPr>
        <p:spPr>
          <a:xfrm>
            <a:off x="556512" y="2659822"/>
            <a:ext cx="453900" cy="453900"/>
          </a:xfrm>
          <a:prstGeom prst="ellipse">
            <a:avLst/>
          </a:prstGeom>
          <a:solidFill>
            <a:schemeClr val="accent1"/>
          </a:solidFill>
          <a:ln w="28575" cap="flat" cmpd="sng">
            <a:solidFill>
              <a:srgbClr val="8ABE8A"/>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Audiowide"/>
                <a:ea typeface="Audiowide"/>
                <a:cs typeface="Audiowide"/>
                <a:sym typeface="Audiowide"/>
              </a:rPr>
              <a:t>01</a:t>
            </a:r>
            <a:endParaRPr/>
          </a:p>
        </p:txBody>
      </p:sp>
      <p:cxnSp>
        <p:nvCxnSpPr>
          <p:cNvPr id="610" name="Google Shape;610;p33"/>
          <p:cNvCxnSpPr>
            <a:cxnSpLocks/>
            <a:stCxn id="609" idx="6"/>
            <a:endCxn id="548" idx="2"/>
          </p:cNvCxnSpPr>
          <p:nvPr/>
        </p:nvCxnSpPr>
        <p:spPr>
          <a:xfrm flipV="1">
            <a:off x="1010412" y="2874064"/>
            <a:ext cx="269493" cy="12708"/>
          </a:xfrm>
          <a:prstGeom prst="bentConnector3">
            <a:avLst>
              <a:gd name="adj1" fmla="val 50000"/>
            </a:avLst>
          </a:prstGeom>
          <a:noFill/>
          <a:ln w="28575" cap="flat" cmpd="sng">
            <a:solidFill>
              <a:schemeClr val="lt1"/>
            </a:solidFill>
            <a:prstDash val="dot"/>
            <a:round/>
            <a:headEnd type="none" w="med" len="med"/>
            <a:tailEnd type="none" w="med" len="med"/>
          </a:ln>
        </p:spPr>
      </p:cxnSp>
      <p:sp>
        <p:nvSpPr>
          <p:cNvPr id="553" name="Google Shape;553;p33"/>
          <p:cNvSpPr/>
          <p:nvPr/>
        </p:nvSpPr>
        <p:spPr>
          <a:xfrm>
            <a:off x="2553302" y="2627167"/>
            <a:ext cx="453900" cy="453900"/>
          </a:xfrm>
          <a:prstGeom prst="ellipse">
            <a:avLst/>
          </a:prstGeom>
          <a:solidFill>
            <a:schemeClr val="accent1"/>
          </a:solidFill>
          <a:ln w="28575" cap="flat" cmpd="sng">
            <a:solidFill>
              <a:srgbClr val="8ABE8A"/>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udiowide"/>
                <a:ea typeface="Audiowide"/>
                <a:cs typeface="Audiowide"/>
                <a:sym typeface="Audiowide"/>
              </a:rPr>
              <a:t>02</a:t>
            </a:r>
            <a:endParaRPr dirty="0"/>
          </a:p>
        </p:txBody>
      </p:sp>
      <p:cxnSp>
        <p:nvCxnSpPr>
          <p:cNvPr id="611" name="Google Shape;611;p33"/>
          <p:cNvCxnSpPr>
            <a:cxnSpLocks/>
            <a:stCxn id="553" idx="6"/>
          </p:cNvCxnSpPr>
          <p:nvPr/>
        </p:nvCxnSpPr>
        <p:spPr>
          <a:xfrm>
            <a:off x="3007202" y="2854117"/>
            <a:ext cx="590100" cy="0"/>
          </a:xfrm>
          <a:prstGeom prst="straightConnector1">
            <a:avLst/>
          </a:prstGeom>
          <a:noFill/>
          <a:ln w="28575" cap="flat" cmpd="sng">
            <a:solidFill>
              <a:schemeClr val="lt1"/>
            </a:solidFill>
            <a:prstDash val="dot"/>
            <a:round/>
            <a:headEnd type="none" w="med" len="med"/>
            <a:tailEnd type="none" w="med" len="med"/>
          </a:ln>
        </p:spPr>
      </p:cxnSp>
      <p:sp>
        <p:nvSpPr>
          <p:cNvPr id="555" name="Google Shape;555;p33"/>
          <p:cNvSpPr/>
          <p:nvPr/>
        </p:nvSpPr>
        <p:spPr>
          <a:xfrm>
            <a:off x="4581643" y="2668998"/>
            <a:ext cx="453900" cy="453900"/>
          </a:xfrm>
          <a:prstGeom prst="ellipse">
            <a:avLst/>
          </a:prstGeom>
          <a:solidFill>
            <a:schemeClr val="accent1"/>
          </a:solidFill>
          <a:ln w="28575" cap="flat" cmpd="sng">
            <a:solidFill>
              <a:srgbClr val="8ABE8A"/>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udiowide"/>
                <a:ea typeface="Audiowide"/>
                <a:cs typeface="Audiowide"/>
                <a:sym typeface="Audiowide"/>
              </a:rPr>
              <a:t>03</a:t>
            </a:r>
            <a:endParaRPr dirty="0"/>
          </a:p>
        </p:txBody>
      </p:sp>
      <p:cxnSp>
        <p:nvCxnSpPr>
          <p:cNvPr id="612" name="Google Shape;612;p33"/>
          <p:cNvCxnSpPr>
            <a:stCxn id="555" idx="6"/>
            <a:endCxn id="547" idx="2"/>
          </p:cNvCxnSpPr>
          <p:nvPr/>
        </p:nvCxnSpPr>
        <p:spPr>
          <a:xfrm flipV="1">
            <a:off x="5035543" y="2884065"/>
            <a:ext cx="365815" cy="11883"/>
          </a:xfrm>
          <a:prstGeom prst="straightConnector1">
            <a:avLst/>
          </a:prstGeom>
          <a:noFill/>
          <a:ln w="28575" cap="flat" cmpd="sng">
            <a:solidFill>
              <a:schemeClr val="lt1"/>
            </a:solidFill>
            <a:prstDash val="dot"/>
            <a:round/>
            <a:headEnd type="none" w="med" len="med"/>
            <a:tailEnd type="none" w="med" len="med"/>
          </a:ln>
        </p:spPr>
      </p:cxnSp>
      <p:sp>
        <p:nvSpPr>
          <p:cNvPr id="11" name="Google Shape;631;p34">
            <a:extLst>
              <a:ext uri="{FF2B5EF4-FFF2-40B4-BE49-F238E27FC236}">
                <a16:creationId xmlns:a16="http://schemas.microsoft.com/office/drawing/2014/main" id="{26500A07-61CE-89DF-1DA5-1FA703EBE2A1}"/>
              </a:ext>
            </a:extLst>
          </p:cNvPr>
          <p:cNvSpPr/>
          <p:nvPr/>
        </p:nvSpPr>
        <p:spPr>
          <a:xfrm>
            <a:off x="7356131" y="2472052"/>
            <a:ext cx="812700" cy="812700"/>
          </a:xfrm>
          <a:prstGeom prst="ellipse">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639;p34">
            <a:extLst>
              <a:ext uri="{FF2B5EF4-FFF2-40B4-BE49-F238E27FC236}">
                <a16:creationId xmlns:a16="http://schemas.microsoft.com/office/drawing/2014/main" id="{F2434E4E-C690-AAD2-DDDD-53EDA967EB64}"/>
              </a:ext>
            </a:extLst>
          </p:cNvPr>
          <p:cNvGrpSpPr/>
          <p:nvPr/>
        </p:nvGrpSpPr>
        <p:grpSpPr>
          <a:xfrm>
            <a:off x="7513585" y="2742919"/>
            <a:ext cx="514246" cy="273318"/>
            <a:chOff x="756800" y="1277500"/>
            <a:chExt cx="5917675" cy="3145200"/>
          </a:xfrm>
        </p:grpSpPr>
        <p:sp>
          <p:nvSpPr>
            <p:cNvPr id="14" name="Google Shape;640;p34">
              <a:extLst>
                <a:ext uri="{FF2B5EF4-FFF2-40B4-BE49-F238E27FC236}">
                  <a16:creationId xmlns:a16="http://schemas.microsoft.com/office/drawing/2014/main" id="{90296FD7-BBEE-85DE-5AF0-8A0F8897DDE9}"/>
                </a:ext>
              </a:extLst>
            </p:cNvPr>
            <p:cNvSpPr/>
            <p:nvPr/>
          </p:nvSpPr>
          <p:spPr>
            <a:xfrm>
              <a:off x="3099850" y="1355525"/>
              <a:ext cx="3445950" cy="2990475"/>
            </a:xfrm>
            <a:custGeom>
              <a:avLst/>
              <a:gdLst/>
              <a:ahLst/>
              <a:cxnLst/>
              <a:rect l="l" t="t" r="r" b="b"/>
              <a:pathLst>
                <a:path w="137838" h="119619" extrusionOk="0">
                  <a:moveTo>
                    <a:pt x="69591" y="1"/>
                  </a:moveTo>
                  <a:cubicBezTo>
                    <a:pt x="60481" y="1"/>
                    <a:pt x="51480" y="2085"/>
                    <a:pt x="43307" y="6062"/>
                  </a:cubicBezTo>
                  <a:cubicBezTo>
                    <a:pt x="41714" y="6846"/>
                    <a:pt x="40146" y="7679"/>
                    <a:pt x="38626" y="8611"/>
                  </a:cubicBezTo>
                  <a:cubicBezTo>
                    <a:pt x="0" y="31869"/>
                    <a:pt x="74" y="88583"/>
                    <a:pt x="39484" y="111498"/>
                  </a:cubicBezTo>
                  <a:cubicBezTo>
                    <a:pt x="39901" y="111743"/>
                    <a:pt x="40342" y="111989"/>
                    <a:pt x="40783" y="112234"/>
                  </a:cubicBezTo>
                  <a:cubicBezTo>
                    <a:pt x="41616" y="112699"/>
                    <a:pt x="42474" y="113140"/>
                    <a:pt x="43307" y="113557"/>
                  </a:cubicBezTo>
                  <a:cubicBezTo>
                    <a:pt x="51689" y="117656"/>
                    <a:pt x="60633" y="119618"/>
                    <a:pt x="69474" y="119618"/>
                  </a:cubicBezTo>
                  <a:cubicBezTo>
                    <a:pt x="90079" y="119618"/>
                    <a:pt x="110132" y="108962"/>
                    <a:pt x="121245" y="89857"/>
                  </a:cubicBezTo>
                  <a:cubicBezTo>
                    <a:pt x="137838" y="61304"/>
                    <a:pt x="128157" y="24713"/>
                    <a:pt x="99604" y="8120"/>
                  </a:cubicBezTo>
                  <a:cubicBezTo>
                    <a:pt x="90138" y="2617"/>
                    <a:pt x="79796" y="1"/>
                    <a:pt x="69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1;p34">
              <a:extLst>
                <a:ext uri="{FF2B5EF4-FFF2-40B4-BE49-F238E27FC236}">
                  <a16:creationId xmlns:a16="http://schemas.microsoft.com/office/drawing/2014/main" id="{CFE2C9A0-4206-DC65-42FF-6DA2E2ED434C}"/>
                </a:ext>
              </a:extLst>
            </p:cNvPr>
            <p:cNvSpPr/>
            <p:nvPr/>
          </p:nvSpPr>
          <p:spPr>
            <a:xfrm>
              <a:off x="3099850" y="1570775"/>
              <a:ext cx="1989525" cy="2590600"/>
            </a:xfrm>
            <a:custGeom>
              <a:avLst/>
              <a:gdLst/>
              <a:ahLst/>
              <a:cxnLst/>
              <a:rect l="l" t="t" r="r" b="b"/>
              <a:pathLst>
                <a:path w="79581" h="103624" extrusionOk="0">
                  <a:moveTo>
                    <a:pt x="38626" y="1"/>
                  </a:moveTo>
                  <a:lnTo>
                    <a:pt x="38626" y="1"/>
                  </a:lnTo>
                  <a:cubicBezTo>
                    <a:pt x="0" y="23259"/>
                    <a:pt x="74" y="79973"/>
                    <a:pt x="39484" y="102888"/>
                  </a:cubicBezTo>
                  <a:cubicBezTo>
                    <a:pt x="39901" y="103133"/>
                    <a:pt x="40342" y="103379"/>
                    <a:pt x="40783" y="103624"/>
                  </a:cubicBezTo>
                  <a:cubicBezTo>
                    <a:pt x="46886" y="99923"/>
                    <a:pt x="52278" y="95168"/>
                    <a:pt x="56689" y="89605"/>
                  </a:cubicBezTo>
                  <a:cubicBezTo>
                    <a:pt x="79580" y="60782"/>
                    <a:pt x="71247" y="17941"/>
                    <a:pt x="38626" y="1"/>
                  </a:cubicBezTo>
                  <a:close/>
                </a:path>
              </a:pathLst>
            </a:custGeom>
            <a:solidFill>
              <a:srgbClr val="44B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2;p34">
              <a:extLst>
                <a:ext uri="{FF2B5EF4-FFF2-40B4-BE49-F238E27FC236}">
                  <a16:creationId xmlns:a16="http://schemas.microsoft.com/office/drawing/2014/main" id="{458B7670-EEC2-1877-23BD-53F530CFD380}"/>
                </a:ext>
              </a:extLst>
            </p:cNvPr>
            <p:cNvSpPr/>
            <p:nvPr/>
          </p:nvSpPr>
          <p:spPr>
            <a:xfrm>
              <a:off x="4055075" y="1561800"/>
              <a:ext cx="1613775" cy="2548950"/>
            </a:xfrm>
            <a:custGeom>
              <a:avLst/>
              <a:gdLst/>
              <a:ahLst/>
              <a:cxnLst/>
              <a:rect l="l" t="t" r="r" b="b"/>
              <a:pathLst>
                <a:path w="64551" h="101958" extrusionOk="0">
                  <a:moveTo>
                    <a:pt x="1374" y="0"/>
                  </a:moveTo>
                  <a:cubicBezTo>
                    <a:pt x="585" y="0"/>
                    <a:pt x="1" y="913"/>
                    <a:pt x="491" y="1659"/>
                  </a:cubicBezTo>
                  <a:lnTo>
                    <a:pt x="15220" y="23079"/>
                  </a:lnTo>
                  <a:cubicBezTo>
                    <a:pt x="20269" y="30750"/>
                    <a:pt x="20980" y="40333"/>
                    <a:pt x="17426" y="48519"/>
                  </a:cubicBezTo>
                  <a:cubicBezTo>
                    <a:pt x="11863" y="61362"/>
                    <a:pt x="17059" y="76312"/>
                    <a:pt x="29387" y="82905"/>
                  </a:cubicBezTo>
                  <a:lnTo>
                    <a:pt x="62669" y="101826"/>
                  </a:lnTo>
                  <a:cubicBezTo>
                    <a:pt x="62838" y="101917"/>
                    <a:pt x="63009" y="101957"/>
                    <a:pt x="63173" y="101957"/>
                  </a:cubicBezTo>
                  <a:cubicBezTo>
                    <a:pt x="63938" y="101957"/>
                    <a:pt x="64551" y="101078"/>
                    <a:pt x="64066" y="100331"/>
                  </a:cubicBezTo>
                  <a:cubicBezTo>
                    <a:pt x="54018" y="85062"/>
                    <a:pt x="56150" y="88322"/>
                    <a:pt x="53185" y="83836"/>
                  </a:cubicBezTo>
                  <a:cubicBezTo>
                    <a:pt x="48724" y="76680"/>
                    <a:pt x="47915" y="67808"/>
                    <a:pt x="50954" y="59940"/>
                  </a:cubicBezTo>
                  <a:lnTo>
                    <a:pt x="55121" y="49181"/>
                  </a:lnTo>
                  <a:cubicBezTo>
                    <a:pt x="60586" y="35089"/>
                    <a:pt x="53332" y="19256"/>
                    <a:pt x="39092" y="14183"/>
                  </a:cubicBezTo>
                  <a:cubicBezTo>
                    <a:pt x="19730" y="6879"/>
                    <a:pt x="27941" y="9967"/>
                    <a:pt x="1741" y="65"/>
                  </a:cubicBezTo>
                  <a:cubicBezTo>
                    <a:pt x="1616" y="21"/>
                    <a:pt x="1493" y="0"/>
                    <a:pt x="1374" y="0"/>
                  </a:cubicBezTo>
                  <a:close/>
                </a:path>
              </a:pathLst>
            </a:custGeom>
            <a:solidFill>
              <a:srgbClr val="FC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3;p34">
              <a:extLst>
                <a:ext uri="{FF2B5EF4-FFF2-40B4-BE49-F238E27FC236}">
                  <a16:creationId xmlns:a16="http://schemas.microsoft.com/office/drawing/2014/main" id="{BBB9597F-C869-85E7-F9B1-F9441B8A8311}"/>
                </a:ext>
              </a:extLst>
            </p:cNvPr>
            <p:cNvSpPr/>
            <p:nvPr/>
          </p:nvSpPr>
          <p:spPr>
            <a:xfrm>
              <a:off x="4639600" y="1768075"/>
              <a:ext cx="930150" cy="1976050"/>
            </a:xfrm>
            <a:custGeom>
              <a:avLst/>
              <a:gdLst/>
              <a:ahLst/>
              <a:cxnLst/>
              <a:rect l="l" t="t" r="r" b="b"/>
              <a:pathLst>
                <a:path w="37206" h="79042" extrusionOk="0">
                  <a:moveTo>
                    <a:pt x="1" y="0"/>
                  </a:moveTo>
                  <a:lnTo>
                    <a:pt x="10197" y="14828"/>
                  </a:lnTo>
                  <a:cubicBezTo>
                    <a:pt x="15245" y="22499"/>
                    <a:pt x="15956" y="32082"/>
                    <a:pt x="12402" y="40268"/>
                  </a:cubicBezTo>
                  <a:cubicBezTo>
                    <a:pt x="6839" y="53111"/>
                    <a:pt x="12035" y="68061"/>
                    <a:pt x="24363" y="74654"/>
                  </a:cubicBezTo>
                  <a:lnTo>
                    <a:pt x="32107" y="79041"/>
                  </a:lnTo>
                  <a:lnTo>
                    <a:pt x="32107" y="79041"/>
                  </a:lnTo>
                  <a:lnTo>
                    <a:pt x="29804" y="75585"/>
                  </a:lnTo>
                  <a:cubicBezTo>
                    <a:pt x="25343" y="68429"/>
                    <a:pt x="24534" y="59557"/>
                    <a:pt x="27573" y="51689"/>
                  </a:cubicBezTo>
                  <a:lnTo>
                    <a:pt x="31740" y="40930"/>
                  </a:lnTo>
                  <a:cubicBezTo>
                    <a:pt x="37205" y="26838"/>
                    <a:pt x="29951" y="11005"/>
                    <a:pt x="15711" y="5932"/>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4;p34">
              <a:extLst>
                <a:ext uri="{FF2B5EF4-FFF2-40B4-BE49-F238E27FC236}">
                  <a16:creationId xmlns:a16="http://schemas.microsoft.com/office/drawing/2014/main" id="{5CEC9709-1E2F-2BE8-0B0F-9143A2C8A3CE}"/>
                </a:ext>
              </a:extLst>
            </p:cNvPr>
            <p:cNvSpPr/>
            <p:nvPr/>
          </p:nvSpPr>
          <p:spPr>
            <a:xfrm>
              <a:off x="1268425" y="1355725"/>
              <a:ext cx="2990100" cy="2990075"/>
            </a:xfrm>
            <a:custGeom>
              <a:avLst/>
              <a:gdLst/>
              <a:ahLst/>
              <a:cxnLst/>
              <a:rect l="l" t="t" r="r" b="b"/>
              <a:pathLst>
                <a:path w="119604" h="119603" extrusionOk="0">
                  <a:moveTo>
                    <a:pt x="59802" y="0"/>
                  </a:moveTo>
                  <a:cubicBezTo>
                    <a:pt x="49067" y="0"/>
                    <a:pt x="38970" y="2819"/>
                    <a:pt x="30269" y="7794"/>
                  </a:cubicBezTo>
                  <a:cubicBezTo>
                    <a:pt x="12181" y="18063"/>
                    <a:pt x="1" y="37498"/>
                    <a:pt x="1" y="59801"/>
                  </a:cubicBezTo>
                  <a:cubicBezTo>
                    <a:pt x="1" y="92815"/>
                    <a:pt x="26764" y="119603"/>
                    <a:pt x="59802" y="119603"/>
                  </a:cubicBezTo>
                  <a:cubicBezTo>
                    <a:pt x="78772" y="119603"/>
                    <a:pt x="95707" y="110755"/>
                    <a:pt x="106663" y="96957"/>
                  </a:cubicBezTo>
                  <a:cubicBezTo>
                    <a:pt x="114751" y="86761"/>
                    <a:pt x="119603" y="73845"/>
                    <a:pt x="119603" y="59801"/>
                  </a:cubicBezTo>
                  <a:cubicBezTo>
                    <a:pt x="119603" y="26764"/>
                    <a:pt x="92815" y="0"/>
                    <a:pt x="59802" y="0"/>
                  </a:cubicBezTo>
                  <a:close/>
                </a:path>
              </a:pathLst>
            </a:custGeom>
            <a:solidFill>
              <a:srgbClr val="44B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5;p34">
              <a:extLst>
                <a:ext uri="{FF2B5EF4-FFF2-40B4-BE49-F238E27FC236}">
                  <a16:creationId xmlns:a16="http://schemas.microsoft.com/office/drawing/2014/main" id="{44F8DD84-EDC5-F978-4C04-9EA1906FDACB}"/>
                </a:ext>
              </a:extLst>
            </p:cNvPr>
            <p:cNvSpPr/>
            <p:nvPr/>
          </p:nvSpPr>
          <p:spPr>
            <a:xfrm>
              <a:off x="1701625" y="1355725"/>
              <a:ext cx="2556900" cy="2618775"/>
            </a:xfrm>
            <a:custGeom>
              <a:avLst/>
              <a:gdLst/>
              <a:ahLst/>
              <a:cxnLst/>
              <a:rect l="l" t="t" r="r" b="b"/>
              <a:pathLst>
                <a:path w="102276" h="104751" extrusionOk="0">
                  <a:moveTo>
                    <a:pt x="42474" y="0"/>
                  </a:moveTo>
                  <a:cubicBezTo>
                    <a:pt x="31739" y="0"/>
                    <a:pt x="21642" y="2819"/>
                    <a:pt x="12941" y="7794"/>
                  </a:cubicBezTo>
                  <a:cubicBezTo>
                    <a:pt x="4829" y="17989"/>
                    <a:pt x="0" y="30906"/>
                    <a:pt x="0" y="44949"/>
                  </a:cubicBezTo>
                  <a:cubicBezTo>
                    <a:pt x="0" y="77987"/>
                    <a:pt x="26764" y="104750"/>
                    <a:pt x="59802" y="104750"/>
                  </a:cubicBezTo>
                  <a:cubicBezTo>
                    <a:pt x="70537" y="104750"/>
                    <a:pt x="80610" y="101907"/>
                    <a:pt x="89335" y="96957"/>
                  </a:cubicBezTo>
                  <a:cubicBezTo>
                    <a:pt x="97423" y="86761"/>
                    <a:pt x="102275" y="73845"/>
                    <a:pt x="102275" y="59801"/>
                  </a:cubicBezTo>
                  <a:cubicBezTo>
                    <a:pt x="102275" y="26764"/>
                    <a:pt x="75487" y="0"/>
                    <a:pt x="42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6;p34">
              <a:extLst>
                <a:ext uri="{FF2B5EF4-FFF2-40B4-BE49-F238E27FC236}">
                  <a16:creationId xmlns:a16="http://schemas.microsoft.com/office/drawing/2014/main" id="{1DC43155-3B45-B727-F451-880974F7A142}"/>
                </a:ext>
              </a:extLst>
            </p:cNvPr>
            <p:cNvSpPr/>
            <p:nvPr/>
          </p:nvSpPr>
          <p:spPr>
            <a:xfrm>
              <a:off x="2068025" y="1355525"/>
              <a:ext cx="1505475" cy="2987375"/>
            </a:xfrm>
            <a:custGeom>
              <a:avLst/>
              <a:gdLst/>
              <a:ahLst/>
              <a:cxnLst/>
              <a:rect l="l" t="t" r="r" b="b"/>
              <a:pathLst>
                <a:path w="60219" h="119495" extrusionOk="0">
                  <a:moveTo>
                    <a:pt x="27758" y="0"/>
                  </a:moveTo>
                  <a:cubicBezTo>
                    <a:pt x="27689" y="0"/>
                    <a:pt x="27619" y="33"/>
                    <a:pt x="27573" y="106"/>
                  </a:cubicBezTo>
                  <a:lnTo>
                    <a:pt x="7280" y="33732"/>
                  </a:lnTo>
                  <a:cubicBezTo>
                    <a:pt x="1" y="45668"/>
                    <a:pt x="3113" y="61182"/>
                    <a:pt x="14412" y="69417"/>
                  </a:cubicBezTo>
                  <a:cubicBezTo>
                    <a:pt x="21397" y="74466"/>
                    <a:pt x="25490" y="82554"/>
                    <a:pt x="25490" y="91107"/>
                  </a:cubicBezTo>
                  <a:cubicBezTo>
                    <a:pt x="25490" y="92014"/>
                    <a:pt x="25000" y="91818"/>
                    <a:pt x="23725" y="118630"/>
                  </a:cubicBezTo>
                  <a:cubicBezTo>
                    <a:pt x="23693" y="119148"/>
                    <a:pt x="24109" y="119495"/>
                    <a:pt x="24543" y="119495"/>
                  </a:cubicBezTo>
                  <a:cubicBezTo>
                    <a:pt x="24767" y="119495"/>
                    <a:pt x="24996" y="119403"/>
                    <a:pt x="25171" y="119194"/>
                  </a:cubicBezTo>
                  <a:cubicBezTo>
                    <a:pt x="34852" y="107626"/>
                    <a:pt x="39288" y="102161"/>
                    <a:pt x="41935" y="98827"/>
                  </a:cubicBezTo>
                  <a:cubicBezTo>
                    <a:pt x="45342" y="94489"/>
                    <a:pt x="45734" y="93730"/>
                    <a:pt x="50538" y="87994"/>
                  </a:cubicBezTo>
                  <a:cubicBezTo>
                    <a:pt x="60219" y="76402"/>
                    <a:pt x="58429" y="59074"/>
                    <a:pt x="46567" y="49712"/>
                  </a:cubicBezTo>
                  <a:cubicBezTo>
                    <a:pt x="37548" y="42580"/>
                    <a:pt x="31347" y="38952"/>
                    <a:pt x="28431" y="29149"/>
                  </a:cubicBezTo>
                  <a:cubicBezTo>
                    <a:pt x="26862" y="23880"/>
                    <a:pt x="27450" y="21796"/>
                    <a:pt x="27990" y="229"/>
                  </a:cubicBezTo>
                  <a:cubicBezTo>
                    <a:pt x="27990" y="91"/>
                    <a:pt x="27874" y="0"/>
                    <a:pt x="27758"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7;p34">
              <a:extLst>
                <a:ext uri="{FF2B5EF4-FFF2-40B4-BE49-F238E27FC236}">
                  <a16:creationId xmlns:a16="http://schemas.microsoft.com/office/drawing/2014/main" id="{C73F14E8-0662-CB6B-2470-879DA9AA6260}"/>
                </a:ext>
              </a:extLst>
            </p:cNvPr>
            <p:cNvSpPr/>
            <p:nvPr/>
          </p:nvSpPr>
          <p:spPr>
            <a:xfrm>
              <a:off x="2496325" y="2048075"/>
              <a:ext cx="1077175" cy="1778150"/>
            </a:xfrm>
            <a:custGeom>
              <a:avLst/>
              <a:gdLst/>
              <a:ahLst/>
              <a:cxnLst/>
              <a:rect l="l" t="t" r="r" b="b"/>
              <a:pathLst>
                <a:path w="43087" h="71126" extrusionOk="0">
                  <a:moveTo>
                    <a:pt x="10907" y="1"/>
                  </a:moveTo>
                  <a:lnTo>
                    <a:pt x="7255" y="6030"/>
                  </a:lnTo>
                  <a:cubicBezTo>
                    <a:pt x="0" y="17966"/>
                    <a:pt x="3088" y="33480"/>
                    <a:pt x="14411" y="41715"/>
                  </a:cubicBezTo>
                  <a:cubicBezTo>
                    <a:pt x="21372" y="46764"/>
                    <a:pt x="25465" y="54852"/>
                    <a:pt x="25465" y="63405"/>
                  </a:cubicBezTo>
                  <a:cubicBezTo>
                    <a:pt x="25465" y="63993"/>
                    <a:pt x="25269" y="64116"/>
                    <a:pt x="24803" y="71125"/>
                  </a:cubicBezTo>
                  <a:cubicBezTo>
                    <a:pt x="28210" y="66787"/>
                    <a:pt x="28602" y="66028"/>
                    <a:pt x="33406" y="60292"/>
                  </a:cubicBezTo>
                  <a:cubicBezTo>
                    <a:pt x="43087" y="48700"/>
                    <a:pt x="41297" y="31372"/>
                    <a:pt x="29435" y="22010"/>
                  </a:cubicBezTo>
                  <a:cubicBezTo>
                    <a:pt x="20441" y="14878"/>
                    <a:pt x="13505" y="10883"/>
                    <a:pt x="10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8;p34">
              <a:extLst>
                <a:ext uri="{FF2B5EF4-FFF2-40B4-BE49-F238E27FC236}">
                  <a16:creationId xmlns:a16="http://schemas.microsoft.com/office/drawing/2014/main" id="{5F41B861-6B1D-7A0B-96F9-9ED18CFD18CB}"/>
                </a:ext>
              </a:extLst>
            </p:cNvPr>
            <p:cNvSpPr/>
            <p:nvPr/>
          </p:nvSpPr>
          <p:spPr>
            <a:xfrm>
              <a:off x="756800" y="1277500"/>
              <a:ext cx="5917675" cy="3145200"/>
            </a:xfrm>
            <a:custGeom>
              <a:avLst/>
              <a:gdLst/>
              <a:ahLst/>
              <a:cxnLst/>
              <a:rect l="l" t="t" r="r" b="b"/>
              <a:pathLst>
                <a:path w="236707" h="125808" extrusionOk="0">
                  <a:moveTo>
                    <a:pt x="163312" y="6195"/>
                  </a:moveTo>
                  <a:cubicBezTo>
                    <a:pt x="173007" y="6195"/>
                    <a:pt x="182798" y="8697"/>
                    <a:pt x="191782" y="13913"/>
                  </a:cubicBezTo>
                  <a:cubicBezTo>
                    <a:pt x="226977" y="34378"/>
                    <a:pt x="229648" y="84376"/>
                    <a:pt x="197027" y="108492"/>
                  </a:cubicBezTo>
                  <a:lnTo>
                    <a:pt x="187762" y="93566"/>
                  </a:lnTo>
                  <a:cubicBezTo>
                    <a:pt x="184111" y="87733"/>
                    <a:pt x="183228" y="80699"/>
                    <a:pt x="185165" y="74229"/>
                  </a:cubicBezTo>
                  <a:cubicBezTo>
                    <a:pt x="185655" y="72587"/>
                    <a:pt x="184723" y="70871"/>
                    <a:pt x="183081" y="70381"/>
                  </a:cubicBezTo>
                  <a:cubicBezTo>
                    <a:pt x="182784" y="70292"/>
                    <a:pt x="182485" y="70250"/>
                    <a:pt x="182191" y="70250"/>
                  </a:cubicBezTo>
                  <a:cubicBezTo>
                    <a:pt x="180859" y="70250"/>
                    <a:pt x="179635" y="71115"/>
                    <a:pt x="179233" y="72440"/>
                  </a:cubicBezTo>
                  <a:cubicBezTo>
                    <a:pt x="174797" y="87317"/>
                    <a:pt x="182518" y="96875"/>
                    <a:pt x="187395" y="104718"/>
                  </a:cubicBezTo>
                  <a:lnTo>
                    <a:pt x="162788" y="91557"/>
                  </a:lnTo>
                  <a:cubicBezTo>
                    <a:pt x="151857" y="85699"/>
                    <a:pt x="147274" y="72489"/>
                    <a:pt x="152200" y="61141"/>
                  </a:cubicBezTo>
                  <a:cubicBezTo>
                    <a:pt x="156122" y="52073"/>
                    <a:pt x="155411" y="41387"/>
                    <a:pt x="149725" y="32760"/>
                  </a:cubicBezTo>
                  <a:lnTo>
                    <a:pt x="139897" y="17785"/>
                  </a:lnTo>
                  <a:lnTo>
                    <a:pt x="139897" y="17785"/>
                  </a:lnTo>
                  <a:lnTo>
                    <a:pt x="169994" y="28471"/>
                  </a:lnTo>
                  <a:cubicBezTo>
                    <a:pt x="179430" y="31829"/>
                    <a:pt x="185777" y="40823"/>
                    <a:pt x="185777" y="50872"/>
                  </a:cubicBezTo>
                  <a:cubicBezTo>
                    <a:pt x="185777" y="55602"/>
                    <a:pt x="184405" y="58813"/>
                    <a:pt x="183694" y="60651"/>
                  </a:cubicBezTo>
                  <a:cubicBezTo>
                    <a:pt x="183081" y="62244"/>
                    <a:pt x="183866" y="64033"/>
                    <a:pt x="185459" y="64646"/>
                  </a:cubicBezTo>
                  <a:cubicBezTo>
                    <a:pt x="185829" y="64794"/>
                    <a:pt x="186212" y="64864"/>
                    <a:pt x="186589" y="64864"/>
                  </a:cubicBezTo>
                  <a:cubicBezTo>
                    <a:pt x="187831" y="64864"/>
                    <a:pt x="189008" y="64104"/>
                    <a:pt x="189478" y="62881"/>
                  </a:cubicBezTo>
                  <a:cubicBezTo>
                    <a:pt x="190826" y="59377"/>
                    <a:pt x="191978" y="55921"/>
                    <a:pt x="191978" y="50872"/>
                  </a:cubicBezTo>
                  <a:cubicBezTo>
                    <a:pt x="191978" y="38226"/>
                    <a:pt x="183964" y="26878"/>
                    <a:pt x="172052" y="22638"/>
                  </a:cubicBezTo>
                  <a:lnTo>
                    <a:pt x="139946" y="11217"/>
                  </a:lnTo>
                  <a:cubicBezTo>
                    <a:pt x="147327" y="7909"/>
                    <a:pt x="155287" y="6195"/>
                    <a:pt x="163312" y="6195"/>
                  </a:cubicBezTo>
                  <a:close/>
                  <a:moveTo>
                    <a:pt x="83282" y="6291"/>
                  </a:moveTo>
                  <a:cubicBezTo>
                    <a:pt x="98330" y="7099"/>
                    <a:pt x="111957" y="13790"/>
                    <a:pt x="121736" y="24280"/>
                  </a:cubicBezTo>
                  <a:cubicBezTo>
                    <a:pt x="154578" y="59524"/>
                    <a:pt x="131049" y="117119"/>
                    <a:pt x="83184" y="119546"/>
                  </a:cubicBezTo>
                  <a:lnTo>
                    <a:pt x="104678" y="93909"/>
                  </a:lnTo>
                  <a:cubicBezTo>
                    <a:pt x="105781" y="92586"/>
                    <a:pt x="105609" y="90650"/>
                    <a:pt x="104286" y="89547"/>
                  </a:cubicBezTo>
                  <a:cubicBezTo>
                    <a:pt x="103711" y="89059"/>
                    <a:pt x="103008" y="88821"/>
                    <a:pt x="102306" y="88821"/>
                  </a:cubicBezTo>
                  <a:cubicBezTo>
                    <a:pt x="101421" y="88821"/>
                    <a:pt x="100538" y="89201"/>
                    <a:pt x="99923" y="89939"/>
                  </a:cubicBezTo>
                  <a:lnTo>
                    <a:pt x="80120" y="113590"/>
                  </a:lnTo>
                  <a:cubicBezTo>
                    <a:pt x="81051" y="94155"/>
                    <a:pt x="81027" y="95257"/>
                    <a:pt x="81027" y="94253"/>
                  </a:cubicBezTo>
                  <a:cubicBezTo>
                    <a:pt x="81027" y="84694"/>
                    <a:pt x="76419" y="75650"/>
                    <a:pt x="68699" y="70038"/>
                  </a:cubicBezTo>
                  <a:cubicBezTo>
                    <a:pt x="58748" y="62783"/>
                    <a:pt x="55905" y="49058"/>
                    <a:pt x="62376" y="38446"/>
                  </a:cubicBezTo>
                  <a:lnTo>
                    <a:pt x="76885" y="14599"/>
                  </a:lnTo>
                  <a:lnTo>
                    <a:pt x="76885" y="14599"/>
                  </a:lnTo>
                  <a:cubicBezTo>
                    <a:pt x="76640" y="24697"/>
                    <a:pt x="76664" y="24084"/>
                    <a:pt x="76664" y="24599"/>
                  </a:cubicBezTo>
                  <a:cubicBezTo>
                    <a:pt x="76664" y="33814"/>
                    <a:pt x="80806" y="42392"/>
                    <a:pt x="88036" y="48103"/>
                  </a:cubicBezTo>
                  <a:lnTo>
                    <a:pt x="97105" y="55259"/>
                  </a:lnTo>
                  <a:cubicBezTo>
                    <a:pt x="104825" y="61337"/>
                    <a:pt x="107790" y="71288"/>
                    <a:pt x="105241" y="80332"/>
                  </a:cubicBezTo>
                  <a:cubicBezTo>
                    <a:pt x="104776" y="81974"/>
                    <a:pt x="105756" y="83689"/>
                    <a:pt x="107398" y="84155"/>
                  </a:cubicBezTo>
                  <a:cubicBezTo>
                    <a:pt x="107680" y="84235"/>
                    <a:pt x="107963" y="84273"/>
                    <a:pt x="108242" y="84273"/>
                  </a:cubicBezTo>
                  <a:cubicBezTo>
                    <a:pt x="109591" y="84273"/>
                    <a:pt x="110832" y="83383"/>
                    <a:pt x="111197" y="82023"/>
                  </a:cubicBezTo>
                  <a:cubicBezTo>
                    <a:pt x="114408" y="70651"/>
                    <a:pt x="110707" y="58127"/>
                    <a:pt x="100928" y="50406"/>
                  </a:cubicBezTo>
                  <a:lnTo>
                    <a:pt x="91884" y="43250"/>
                  </a:lnTo>
                  <a:cubicBezTo>
                    <a:pt x="85904" y="38520"/>
                    <a:pt x="82669" y="31437"/>
                    <a:pt x="82865" y="24035"/>
                  </a:cubicBezTo>
                  <a:lnTo>
                    <a:pt x="83282" y="6291"/>
                  </a:lnTo>
                  <a:close/>
                  <a:moveTo>
                    <a:pt x="131343" y="16021"/>
                  </a:moveTo>
                  <a:lnTo>
                    <a:pt x="144554" y="36142"/>
                  </a:lnTo>
                  <a:cubicBezTo>
                    <a:pt x="149039" y="42956"/>
                    <a:pt x="149651" y="51436"/>
                    <a:pt x="146514" y="58666"/>
                  </a:cubicBezTo>
                  <a:cubicBezTo>
                    <a:pt x="140314" y="72954"/>
                    <a:pt x="146073" y="89620"/>
                    <a:pt x="159872" y="96998"/>
                  </a:cubicBezTo>
                  <a:lnTo>
                    <a:pt x="189797" y="113026"/>
                  </a:lnTo>
                  <a:cubicBezTo>
                    <a:pt x="181442" y="117434"/>
                    <a:pt x="172304" y="119624"/>
                    <a:pt x="163197" y="119624"/>
                  </a:cubicBezTo>
                  <a:cubicBezTo>
                    <a:pt x="149970" y="119624"/>
                    <a:pt x="136807" y="115004"/>
                    <a:pt x="126196" y="105845"/>
                  </a:cubicBezTo>
                  <a:cubicBezTo>
                    <a:pt x="148818" y="81655"/>
                    <a:pt x="148818" y="44181"/>
                    <a:pt x="126172" y="19991"/>
                  </a:cubicBezTo>
                  <a:cubicBezTo>
                    <a:pt x="127814" y="18570"/>
                    <a:pt x="129554" y="17246"/>
                    <a:pt x="131343" y="16021"/>
                  </a:cubicBezTo>
                  <a:close/>
                  <a:moveTo>
                    <a:pt x="163339" y="0"/>
                  </a:moveTo>
                  <a:cubicBezTo>
                    <a:pt x="148030" y="0"/>
                    <a:pt x="133125" y="5608"/>
                    <a:pt x="121711" y="15677"/>
                  </a:cubicBezTo>
                  <a:cubicBezTo>
                    <a:pt x="109781" y="5179"/>
                    <a:pt x="95004" y="26"/>
                    <a:pt x="80280" y="26"/>
                  </a:cubicBezTo>
                  <a:cubicBezTo>
                    <a:pt x="65513" y="26"/>
                    <a:pt x="50800" y="5209"/>
                    <a:pt x="39068" y="15383"/>
                  </a:cubicBezTo>
                  <a:cubicBezTo>
                    <a:pt x="37793" y="16511"/>
                    <a:pt x="37646" y="18471"/>
                    <a:pt x="38774" y="19746"/>
                  </a:cubicBezTo>
                  <a:cubicBezTo>
                    <a:pt x="39378" y="20458"/>
                    <a:pt x="40240" y="20824"/>
                    <a:pt x="41109" y="20824"/>
                  </a:cubicBezTo>
                  <a:cubicBezTo>
                    <a:pt x="41826" y="20824"/>
                    <a:pt x="42549" y="20574"/>
                    <a:pt x="43136" y="20065"/>
                  </a:cubicBezTo>
                  <a:cubicBezTo>
                    <a:pt x="51984" y="12369"/>
                    <a:pt x="62988" y="7663"/>
                    <a:pt x="74581" y="6511"/>
                  </a:cubicBezTo>
                  <a:lnTo>
                    <a:pt x="74581" y="6511"/>
                  </a:lnTo>
                  <a:lnTo>
                    <a:pt x="57082" y="35235"/>
                  </a:lnTo>
                  <a:cubicBezTo>
                    <a:pt x="48945" y="48593"/>
                    <a:pt x="52499" y="65896"/>
                    <a:pt x="65047" y="75038"/>
                  </a:cubicBezTo>
                  <a:cubicBezTo>
                    <a:pt x="71444" y="79694"/>
                    <a:pt x="75218" y="87341"/>
                    <a:pt x="74802" y="95429"/>
                  </a:cubicBezTo>
                  <a:lnTo>
                    <a:pt x="73650" y="119252"/>
                  </a:lnTo>
                  <a:cubicBezTo>
                    <a:pt x="30171" y="114178"/>
                    <a:pt x="8603" y="63445"/>
                    <a:pt x="35122" y="28618"/>
                  </a:cubicBezTo>
                  <a:cubicBezTo>
                    <a:pt x="36151" y="27246"/>
                    <a:pt x="35882" y="25309"/>
                    <a:pt x="34534" y="24280"/>
                  </a:cubicBezTo>
                  <a:cubicBezTo>
                    <a:pt x="33968" y="23846"/>
                    <a:pt x="33306" y="23636"/>
                    <a:pt x="32652" y="23636"/>
                  </a:cubicBezTo>
                  <a:cubicBezTo>
                    <a:pt x="31719" y="23636"/>
                    <a:pt x="30801" y="24062"/>
                    <a:pt x="30196" y="24868"/>
                  </a:cubicBezTo>
                  <a:cubicBezTo>
                    <a:pt x="1" y="64499"/>
                    <a:pt x="26152" y="122511"/>
                    <a:pt x="76248" y="125697"/>
                  </a:cubicBezTo>
                  <a:lnTo>
                    <a:pt x="76566" y="125697"/>
                  </a:lnTo>
                  <a:cubicBezTo>
                    <a:pt x="77825" y="125771"/>
                    <a:pt x="79077" y="125808"/>
                    <a:pt x="80322" y="125808"/>
                  </a:cubicBezTo>
                  <a:cubicBezTo>
                    <a:pt x="96003" y="125808"/>
                    <a:pt x="110542" y="120015"/>
                    <a:pt x="121736" y="110183"/>
                  </a:cubicBezTo>
                  <a:cubicBezTo>
                    <a:pt x="133525" y="120512"/>
                    <a:pt x="148312" y="125808"/>
                    <a:pt x="163219" y="125808"/>
                  </a:cubicBezTo>
                  <a:cubicBezTo>
                    <a:pt x="173817" y="125808"/>
                    <a:pt x="184475" y="123131"/>
                    <a:pt x="194159" y="117683"/>
                  </a:cubicBezTo>
                  <a:cubicBezTo>
                    <a:pt x="236510" y="93909"/>
                    <a:pt x="236707" y="32883"/>
                    <a:pt x="194870" y="8545"/>
                  </a:cubicBezTo>
                  <a:cubicBezTo>
                    <a:pt x="184859" y="2720"/>
                    <a:pt x="174001" y="0"/>
                    <a:pt x="163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37;p34">
            <a:extLst>
              <a:ext uri="{FF2B5EF4-FFF2-40B4-BE49-F238E27FC236}">
                <a16:creationId xmlns:a16="http://schemas.microsoft.com/office/drawing/2014/main" id="{BB690073-35DA-D8D1-BF18-7CAA4D725E5E}"/>
              </a:ext>
            </a:extLst>
          </p:cNvPr>
          <p:cNvSpPr/>
          <p:nvPr/>
        </p:nvSpPr>
        <p:spPr>
          <a:xfrm>
            <a:off x="6563015" y="2643680"/>
            <a:ext cx="453900" cy="453900"/>
          </a:xfrm>
          <a:prstGeom prst="ellipse">
            <a:avLst/>
          </a:prstGeom>
          <a:solidFill>
            <a:schemeClr val="accent1"/>
          </a:solidFill>
          <a:ln w="28575" cap="flat" cmpd="sng">
            <a:solidFill>
              <a:srgbClr val="8ABE8A"/>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udiowide"/>
                <a:ea typeface="Audiowide"/>
                <a:cs typeface="Audiowide"/>
                <a:sym typeface="Audiowide"/>
              </a:rPr>
              <a:t>04</a:t>
            </a:r>
            <a:endParaRPr dirty="0"/>
          </a:p>
        </p:txBody>
      </p:sp>
      <p:grpSp>
        <p:nvGrpSpPr>
          <p:cNvPr id="24" name="Google Shape;649;p34">
            <a:extLst>
              <a:ext uri="{FF2B5EF4-FFF2-40B4-BE49-F238E27FC236}">
                <a16:creationId xmlns:a16="http://schemas.microsoft.com/office/drawing/2014/main" id="{57B2B444-13AF-DD46-21EB-E406121BF7CA}"/>
              </a:ext>
            </a:extLst>
          </p:cNvPr>
          <p:cNvGrpSpPr/>
          <p:nvPr/>
        </p:nvGrpSpPr>
        <p:grpSpPr>
          <a:xfrm>
            <a:off x="5682766" y="2627167"/>
            <a:ext cx="243569" cy="480688"/>
            <a:chOff x="2475025" y="238125"/>
            <a:chExt cx="2650375" cy="5219200"/>
          </a:xfrm>
        </p:grpSpPr>
        <p:sp>
          <p:nvSpPr>
            <p:cNvPr id="25" name="Google Shape;650;p34">
              <a:extLst>
                <a:ext uri="{FF2B5EF4-FFF2-40B4-BE49-F238E27FC236}">
                  <a16:creationId xmlns:a16="http://schemas.microsoft.com/office/drawing/2014/main" id="{B2A067A5-1845-1D38-F0D5-7E35E7CB2BD5}"/>
                </a:ext>
              </a:extLst>
            </p:cNvPr>
            <p:cNvSpPr/>
            <p:nvPr/>
          </p:nvSpPr>
          <p:spPr>
            <a:xfrm>
              <a:off x="3800200" y="3459325"/>
              <a:ext cx="1223275" cy="948450"/>
            </a:xfrm>
            <a:custGeom>
              <a:avLst/>
              <a:gdLst/>
              <a:ahLst/>
              <a:cxnLst/>
              <a:rect l="l" t="t" r="r" b="b"/>
              <a:pathLst>
                <a:path w="48931" h="37938" extrusionOk="0">
                  <a:moveTo>
                    <a:pt x="1" y="0"/>
                  </a:moveTo>
                  <a:lnTo>
                    <a:pt x="1" y="37937"/>
                  </a:lnTo>
                  <a:lnTo>
                    <a:pt x="48930" y="37937"/>
                  </a:lnTo>
                  <a:lnTo>
                    <a:pt x="48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1;p34">
              <a:extLst>
                <a:ext uri="{FF2B5EF4-FFF2-40B4-BE49-F238E27FC236}">
                  <a16:creationId xmlns:a16="http://schemas.microsoft.com/office/drawing/2014/main" id="{614FE73A-4717-393E-217E-DB1A307F338A}"/>
                </a:ext>
              </a:extLst>
            </p:cNvPr>
            <p:cNvSpPr/>
            <p:nvPr/>
          </p:nvSpPr>
          <p:spPr>
            <a:xfrm>
              <a:off x="3800200" y="1563300"/>
              <a:ext cx="1223275" cy="948450"/>
            </a:xfrm>
            <a:custGeom>
              <a:avLst/>
              <a:gdLst/>
              <a:ahLst/>
              <a:cxnLst/>
              <a:rect l="l" t="t" r="r" b="b"/>
              <a:pathLst>
                <a:path w="48931" h="37938" extrusionOk="0">
                  <a:moveTo>
                    <a:pt x="1" y="0"/>
                  </a:moveTo>
                  <a:lnTo>
                    <a:pt x="1" y="37937"/>
                  </a:lnTo>
                  <a:lnTo>
                    <a:pt x="48930" y="37937"/>
                  </a:lnTo>
                  <a:lnTo>
                    <a:pt x="48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2;p34">
              <a:extLst>
                <a:ext uri="{FF2B5EF4-FFF2-40B4-BE49-F238E27FC236}">
                  <a16:creationId xmlns:a16="http://schemas.microsoft.com/office/drawing/2014/main" id="{BD832CA2-E209-3840-1247-17149EFC82CD}"/>
                </a:ext>
              </a:extLst>
            </p:cNvPr>
            <p:cNvSpPr/>
            <p:nvPr/>
          </p:nvSpPr>
          <p:spPr>
            <a:xfrm>
              <a:off x="2576950" y="340050"/>
              <a:ext cx="2446525" cy="1223275"/>
            </a:xfrm>
            <a:custGeom>
              <a:avLst/>
              <a:gdLst/>
              <a:ahLst/>
              <a:cxnLst/>
              <a:rect l="l" t="t" r="r" b="b"/>
              <a:pathLst>
                <a:path w="97861" h="48931" extrusionOk="0">
                  <a:moveTo>
                    <a:pt x="48931" y="0"/>
                  </a:moveTo>
                  <a:cubicBezTo>
                    <a:pt x="21921" y="0"/>
                    <a:pt x="1" y="21921"/>
                    <a:pt x="1" y="48930"/>
                  </a:cubicBezTo>
                  <a:lnTo>
                    <a:pt x="97860" y="48930"/>
                  </a:lnTo>
                  <a:cubicBezTo>
                    <a:pt x="97860" y="21921"/>
                    <a:pt x="75940" y="0"/>
                    <a:pt x="48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3;p34">
              <a:extLst>
                <a:ext uri="{FF2B5EF4-FFF2-40B4-BE49-F238E27FC236}">
                  <a16:creationId xmlns:a16="http://schemas.microsoft.com/office/drawing/2014/main" id="{D437E8BA-91AD-C828-56C9-6E63FAD6FE7E}"/>
                </a:ext>
              </a:extLst>
            </p:cNvPr>
            <p:cNvSpPr/>
            <p:nvPr/>
          </p:nvSpPr>
          <p:spPr>
            <a:xfrm>
              <a:off x="3188575" y="4407750"/>
              <a:ext cx="1223275" cy="947625"/>
            </a:xfrm>
            <a:custGeom>
              <a:avLst/>
              <a:gdLst/>
              <a:ahLst/>
              <a:cxnLst/>
              <a:rect l="l" t="t" r="r" b="b"/>
              <a:pathLst>
                <a:path w="48931" h="37905" extrusionOk="0">
                  <a:moveTo>
                    <a:pt x="1" y="0"/>
                  </a:moveTo>
                  <a:lnTo>
                    <a:pt x="1" y="37905"/>
                  </a:lnTo>
                  <a:lnTo>
                    <a:pt x="48930" y="37905"/>
                  </a:lnTo>
                  <a:lnTo>
                    <a:pt x="48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4;p34">
              <a:extLst>
                <a:ext uri="{FF2B5EF4-FFF2-40B4-BE49-F238E27FC236}">
                  <a16:creationId xmlns:a16="http://schemas.microsoft.com/office/drawing/2014/main" id="{8A2742E5-CFB5-BAD8-8E9A-4BDF0C1B6744}"/>
                </a:ext>
              </a:extLst>
            </p:cNvPr>
            <p:cNvSpPr/>
            <p:nvPr/>
          </p:nvSpPr>
          <p:spPr>
            <a:xfrm>
              <a:off x="3188575" y="2511725"/>
              <a:ext cx="1223275" cy="947625"/>
            </a:xfrm>
            <a:custGeom>
              <a:avLst/>
              <a:gdLst/>
              <a:ahLst/>
              <a:cxnLst/>
              <a:rect l="l" t="t" r="r" b="b"/>
              <a:pathLst>
                <a:path w="48931" h="37905" extrusionOk="0">
                  <a:moveTo>
                    <a:pt x="1" y="0"/>
                  </a:moveTo>
                  <a:lnTo>
                    <a:pt x="1" y="37904"/>
                  </a:lnTo>
                  <a:lnTo>
                    <a:pt x="48930" y="37904"/>
                  </a:lnTo>
                  <a:lnTo>
                    <a:pt x="48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5;p34">
              <a:extLst>
                <a:ext uri="{FF2B5EF4-FFF2-40B4-BE49-F238E27FC236}">
                  <a16:creationId xmlns:a16="http://schemas.microsoft.com/office/drawing/2014/main" id="{4FF496C0-10D7-4DF9-4F8A-FB86D3AC4691}"/>
                </a:ext>
              </a:extLst>
            </p:cNvPr>
            <p:cNvSpPr/>
            <p:nvPr/>
          </p:nvSpPr>
          <p:spPr>
            <a:xfrm>
              <a:off x="2576950" y="3459325"/>
              <a:ext cx="1223275" cy="948450"/>
            </a:xfrm>
            <a:custGeom>
              <a:avLst/>
              <a:gdLst/>
              <a:ahLst/>
              <a:cxnLst/>
              <a:rect l="l" t="t" r="r" b="b"/>
              <a:pathLst>
                <a:path w="48931" h="37938" extrusionOk="0">
                  <a:moveTo>
                    <a:pt x="1" y="0"/>
                  </a:moveTo>
                  <a:lnTo>
                    <a:pt x="1" y="37937"/>
                  </a:lnTo>
                  <a:lnTo>
                    <a:pt x="48931" y="37937"/>
                  </a:lnTo>
                  <a:lnTo>
                    <a:pt x="48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6;p34">
              <a:extLst>
                <a:ext uri="{FF2B5EF4-FFF2-40B4-BE49-F238E27FC236}">
                  <a16:creationId xmlns:a16="http://schemas.microsoft.com/office/drawing/2014/main" id="{DA6F0F1D-F305-B1D9-3CA3-82C04CA08984}"/>
                </a:ext>
              </a:extLst>
            </p:cNvPr>
            <p:cNvSpPr/>
            <p:nvPr/>
          </p:nvSpPr>
          <p:spPr>
            <a:xfrm>
              <a:off x="2576950" y="1563300"/>
              <a:ext cx="1223275" cy="948450"/>
            </a:xfrm>
            <a:custGeom>
              <a:avLst/>
              <a:gdLst/>
              <a:ahLst/>
              <a:cxnLst/>
              <a:rect l="l" t="t" r="r" b="b"/>
              <a:pathLst>
                <a:path w="48931" h="37938" extrusionOk="0">
                  <a:moveTo>
                    <a:pt x="1" y="0"/>
                  </a:moveTo>
                  <a:lnTo>
                    <a:pt x="1" y="37937"/>
                  </a:lnTo>
                  <a:lnTo>
                    <a:pt x="48931" y="37937"/>
                  </a:lnTo>
                  <a:lnTo>
                    <a:pt x="48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7;p34">
              <a:extLst>
                <a:ext uri="{FF2B5EF4-FFF2-40B4-BE49-F238E27FC236}">
                  <a16:creationId xmlns:a16="http://schemas.microsoft.com/office/drawing/2014/main" id="{DB1280AE-EF00-8BF3-B941-6D30A5322237}"/>
                </a:ext>
              </a:extLst>
            </p:cNvPr>
            <p:cNvSpPr/>
            <p:nvPr/>
          </p:nvSpPr>
          <p:spPr>
            <a:xfrm>
              <a:off x="2475025" y="323700"/>
              <a:ext cx="2650375" cy="5133625"/>
            </a:xfrm>
            <a:custGeom>
              <a:avLst/>
              <a:gdLst/>
              <a:ahLst/>
              <a:cxnLst/>
              <a:rect l="l" t="t" r="r" b="b"/>
              <a:pathLst>
                <a:path w="106015" h="205345" extrusionOk="0">
                  <a:moveTo>
                    <a:pt x="48930" y="53662"/>
                  </a:moveTo>
                  <a:lnTo>
                    <a:pt x="48930" y="83444"/>
                  </a:lnTo>
                  <a:lnTo>
                    <a:pt x="8155" y="83444"/>
                  </a:lnTo>
                  <a:lnTo>
                    <a:pt x="8155" y="53662"/>
                  </a:lnTo>
                  <a:close/>
                  <a:moveTo>
                    <a:pt x="97860" y="53662"/>
                  </a:moveTo>
                  <a:lnTo>
                    <a:pt x="97860" y="83444"/>
                  </a:lnTo>
                  <a:lnTo>
                    <a:pt x="57085" y="83444"/>
                  </a:lnTo>
                  <a:lnTo>
                    <a:pt x="57085" y="53662"/>
                  </a:lnTo>
                  <a:close/>
                  <a:moveTo>
                    <a:pt x="73395" y="91599"/>
                  </a:moveTo>
                  <a:lnTo>
                    <a:pt x="73395" y="121348"/>
                  </a:lnTo>
                  <a:lnTo>
                    <a:pt x="32620" y="121348"/>
                  </a:lnTo>
                  <a:lnTo>
                    <a:pt x="32620" y="91599"/>
                  </a:lnTo>
                  <a:close/>
                  <a:moveTo>
                    <a:pt x="48930" y="129503"/>
                  </a:moveTo>
                  <a:lnTo>
                    <a:pt x="48930" y="159285"/>
                  </a:lnTo>
                  <a:lnTo>
                    <a:pt x="8155" y="159285"/>
                  </a:lnTo>
                  <a:lnTo>
                    <a:pt x="8155" y="129503"/>
                  </a:lnTo>
                  <a:close/>
                  <a:moveTo>
                    <a:pt x="97860" y="129503"/>
                  </a:moveTo>
                  <a:lnTo>
                    <a:pt x="97860" y="159285"/>
                  </a:lnTo>
                  <a:lnTo>
                    <a:pt x="57085" y="159285"/>
                  </a:lnTo>
                  <a:lnTo>
                    <a:pt x="57085" y="129503"/>
                  </a:lnTo>
                  <a:close/>
                  <a:moveTo>
                    <a:pt x="73395" y="167440"/>
                  </a:moveTo>
                  <a:lnTo>
                    <a:pt x="73395" y="197189"/>
                  </a:lnTo>
                  <a:lnTo>
                    <a:pt x="32620" y="197189"/>
                  </a:lnTo>
                  <a:lnTo>
                    <a:pt x="32620" y="167440"/>
                  </a:lnTo>
                  <a:close/>
                  <a:moveTo>
                    <a:pt x="34976" y="0"/>
                  </a:moveTo>
                  <a:cubicBezTo>
                    <a:pt x="34473" y="0"/>
                    <a:pt x="33962" y="95"/>
                    <a:pt x="33468" y="296"/>
                  </a:cubicBezTo>
                  <a:cubicBezTo>
                    <a:pt x="13603" y="8190"/>
                    <a:pt x="0" y="27501"/>
                    <a:pt x="0" y="49584"/>
                  </a:cubicBezTo>
                  <a:lnTo>
                    <a:pt x="0" y="87521"/>
                  </a:lnTo>
                  <a:cubicBezTo>
                    <a:pt x="0" y="89772"/>
                    <a:pt x="1827" y="91599"/>
                    <a:pt x="4078" y="91599"/>
                  </a:cubicBezTo>
                  <a:lnTo>
                    <a:pt x="24465" y="91599"/>
                  </a:lnTo>
                  <a:lnTo>
                    <a:pt x="24465" y="121348"/>
                  </a:lnTo>
                  <a:lnTo>
                    <a:pt x="4078" y="121348"/>
                  </a:lnTo>
                  <a:cubicBezTo>
                    <a:pt x="1827" y="121348"/>
                    <a:pt x="0" y="123175"/>
                    <a:pt x="0" y="125425"/>
                  </a:cubicBezTo>
                  <a:lnTo>
                    <a:pt x="0" y="163362"/>
                  </a:lnTo>
                  <a:cubicBezTo>
                    <a:pt x="0" y="165613"/>
                    <a:pt x="1827" y="167440"/>
                    <a:pt x="4078" y="167440"/>
                  </a:cubicBezTo>
                  <a:lnTo>
                    <a:pt x="24465" y="167440"/>
                  </a:lnTo>
                  <a:lnTo>
                    <a:pt x="24465" y="201267"/>
                  </a:lnTo>
                  <a:cubicBezTo>
                    <a:pt x="24465" y="203517"/>
                    <a:pt x="26292" y="205344"/>
                    <a:pt x="28543" y="205344"/>
                  </a:cubicBezTo>
                  <a:lnTo>
                    <a:pt x="77472" y="205344"/>
                  </a:lnTo>
                  <a:cubicBezTo>
                    <a:pt x="79723" y="205344"/>
                    <a:pt x="81550" y="203517"/>
                    <a:pt x="81550" y="201267"/>
                  </a:cubicBezTo>
                  <a:lnTo>
                    <a:pt x="81550" y="167440"/>
                  </a:lnTo>
                  <a:lnTo>
                    <a:pt x="101937" y="167440"/>
                  </a:lnTo>
                  <a:cubicBezTo>
                    <a:pt x="104188" y="167440"/>
                    <a:pt x="106015" y="165613"/>
                    <a:pt x="106015" y="163362"/>
                  </a:cubicBezTo>
                  <a:lnTo>
                    <a:pt x="106015" y="125425"/>
                  </a:lnTo>
                  <a:cubicBezTo>
                    <a:pt x="106015" y="123175"/>
                    <a:pt x="104188" y="121348"/>
                    <a:pt x="101937" y="121348"/>
                  </a:cubicBezTo>
                  <a:lnTo>
                    <a:pt x="81550" y="121348"/>
                  </a:lnTo>
                  <a:lnTo>
                    <a:pt x="81550" y="91599"/>
                  </a:lnTo>
                  <a:lnTo>
                    <a:pt x="101937" y="91599"/>
                  </a:lnTo>
                  <a:cubicBezTo>
                    <a:pt x="104188" y="91599"/>
                    <a:pt x="106015" y="89772"/>
                    <a:pt x="106015" y="87521"/>
                  </a:cubicBezTo>
                  <a:lnTo>
                    <a:pt x="106015" y="49584"/>
                  </a:lnTo>
                  <a:cubicBezTo>
                    <a:pt x="106015" y="27501"/>
                    <a:pt x="92445" y="8190"/>
                    <a:pt x="72547" y="296"/>
                  </a:cubicBezTo>
                  <a:cubicBezTo>
                    <a:pt x="72053" y="95"/>
                    <a:pt x="71542" y="0"/>
                    <a:pt x="71039" y="0"/>
                  </a:cubicBezTo>
                  <a:cubicBezTo>
                    <a:pt x="69418" y="0"/>
                    <a:pt x="67877" y="986"/>
                    <a:pt x="67230" y="2579"/>
                  </a:cubicBezTo>
                  <a:cubicBezTo>
                    <a:pt x="66414" y="4667"/>
                    <a:pt x="67426" y="7048"/>
                    <a:pt x="69546" y="7863"/>
                  </a:cubicBezTo>
                  <a:cubicBezTo>
                    <a:pt x="85464" y="14192"/>
                    <a:pt x="96164" y="28708"/>
                    <a:pt x="97664" y="45507"/>
                  </a:cubicBezTo>
                  <a:lnTo>
                    <a:pt x="8351" y="45507"/>
                  </a:lnTo>
                  <a:cubicBezTo>
                    <a:pt x="9851" y="28708"/>
                    <a:pt x="20551" y="14192"/>
                    <a:pt x="36469" y="7863"/>
                  </a:cubicBezTo>
                  <a:cubicBezTo>
                    <a:pt x="38590" y="7048"/>
                    <a:pt x="39601" y="4667"/>
                    <a:pt x="38785" y="2579"/>
                  </a:cubicBezTo>
                  <a:cubicBezTo>
                    <a:pt x="38138" y="986"/>
                    <a:pt x="36597" y="0"/>
                    <a:pt x="34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8;p34">
              <a:extLst>
                <a:ext uri="{FF2B5EF4-FFF2-40B4-BE49-F238E27FC236}">
                  <a16:creationId xmlns:a16="http://schemas.microsoft.com/office/drawing/2014/main" id="{905D7829-0231-875C-39CB-BDC69EE5EF9E}"/>
                </a:ext>
              </a:extLst>
            </p:cNvPr>
            <p:cNvSpPr/>
            <p:nvPr/>
          </p:nvSpPr>
          <p:spPr>
            <a:xfrm>
              <a:off x="3698275" y="238125"/>
              <a:ext cx="203900" cy="203875"/>
            </a:xfrm>
            <a:custGeom>
              <a:avLst/>
              <a:gdLst/>
              <a:ahLst/>
              <a:cxnLst/>
              <a:rect l="l" t="t" r="r" b="b"/>
              <a:pathLst>
                <a:path w="8156" h="8155" extrusionOk="0">
                  <a:moveTo>
                    <a:pt x="4078" y="0"/>
                  </a:moveTo>
                  <a:cubicBezTo>
                    <a:pt x="1827" y="0"/>
                    <a:pt x="0" y="1827"/>
                    <a:pt x="0" y="4077"/>
                  </a:cubicBezTo>
                  <a:cubicBezTo>
                    <a:pt x="0" y="6328"/>
                    <a:pt x="1827" y="8155"/>
                    <a:pt x="4078" y="8155"/>
                  </a:cubicBezTo>
                  <a:cubicBezTo>
                    <a:pt x="6328" y="8155"/>
                    <a:pt x="8155" y="6328"/>
                    <a:pt x="8155" y="4077"/>
                  </a:cubicBezTo>
                  <a:cubicBezTo>
                    <a:pt x="8155" y="1827"/>
                    <a:pt x="6328" y="0"/>
                    <a:pt x="40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550;p33">
            <a:extLst>
              <a:ext uri="{FF2B5EF4-FFF2-40B4-BE49-F238E27FC236}">
                <a16:creationId xmlns:a16="http://schemas.microsoft.com/office/drawing/2014/main" id="{9D210244-CA3C-BB1C-E942-C8F638642185}"/>
              </a:ext>
            </a:extLst>
          </p:cNvPr>
          <p:cNvSpPr/>
          <p:nvPr/>
        </p:nvSpPr>
        <p:spPr>
          <a:xfrm>
            <a:off x="7116345" y="3812426"/>
            <a:ext cx="1300500" cy="547200"/>
          </a:xfrm>
          <a:prstGeom prst="roundRect">
            <a:avLst>
              <a:gd name="adj" fmla="val 50000"/>
            </a:avLst>
          </a:prstGeom>
          <a:solidFill>
            <a:schemeClr val="accent2"/>
          </a:solidFill>
          <a:ln w="28575" cap="flat" cmpd="sng">
            <a:solidFill>
              <a:srgbClr val="DE7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Audiowide"/>
                <a:sym typeface="Audiowide"/>
              </a:rPr>
              <a:t>END</a:t>
            </a:r>
            <a:endParaRPr dirty="0">
              <a:solidFill>
                <a:schemeClr val="dk1"/>
              </a:solidFill>
            </a:endParaRPr>
          </a:p>
        </p:txBody>
      </p:sp>
      <p:cxnSp>
        <p:nvCxnSpPr>
          <p:cNvPr id="36" name="Google Shape;551;p33">
            <a:extLst>
              <a:ext uri="{FF2B5EF4-FFF2-40B4-BE49-F238E27FC236}">
                <a16:creationId xmlns:a16="http://schemas.microsoft.com/office/drawing/2014/main" id="{6170201A-7E54-C475-F79C-7A8BD89EA99F}"/>
              </a:ext>
            </a:extLst>
          </p:cNvPr>
          <p:cNvCxnSpPr>
            <a:cxnSpLocks/>
            <a:stCxn id="35" idx="0"/>
            <a:endCxn id="11" idx="4"/>
          </p:cNvCxnSpPr>
          <p:nvPr/>
        </p:nvCxnSpPr>
        <p:spPr>
          <a:xfrm rot="16200000" flipV="1">
            <a:off x="7500701" y="3546532"/>
            <a:ext cx="527674" cy="4114"/>
          </a:xfrm>
          <a:prstGeom prst="bentConnector3">
            <a:avLst>
              <a:gd name="adj1" fmla="val 50000"/>
            </a:avLst>
          </a:prstGeom>
          <a:noFill/>
          <a:ln w="28575" cap="flat" cmpd="sng">
            <a:solidFill>
              <a:schemeClr val="lt1"/>
            </a:solidFill>
            <a:prstDash val="dot"/>
            <a:round/>
            <a:headEnd type="none" w="med" len="med"/>
            <a:tailEnd type="none" w="med" len="med"/>
          </a:ln>
        </p:spPr>
      </p:cxnSp>
      <p:sp>
        <p:nvSpPr>
          <p:cNvPr id="41" name="Google Shape;543;p33">
            <a:extLst>
              <a:ext uri="{FF2B5EF4-FFF2-40B4-BE49-F238E27FC236}">
                <a16:creationId xmlns:a16="http://schemas.microsoft.com/office/drawing/2014/main" id="{A9C9495D-1D32-350C-3AC6-96171138B4CE}"/>
              </a:ext>
            </a:extLst>
          </p:cNvPr>
          <p:cNvSpPr txBox="1"/>
          <p:nvPr/>
        </p:nvSpPr>
        <p:spPr>
          <a:xfrm>
            <a:off x="4764832" y="3537120"/>
            <a:ext cx="2060700" cy="6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lt1"/>
                </a:solidFill>
                <a:latin typeface="Audiowide"/>
                <a:ea typeface="Audiowide"/>
                <a:cs typeface="Audiowide"/>
                <a:sym typeface="Audiowide"/>
              </a:rPr>
              <a:t>SOLUTION CODE</a:t>
            </a:r>
            <a:endParaRPr sz="2000" dirty="0">
              <a:solidFill>
                <a:schemeClr val="lt1"/>
              </a:solidFill>
              <a:latin typeface="Audiowide"/>
              <a:ea typeface="Audiowide"/>
              <a:cs typeface="Audiowide"/>
              <a:sym typeface="Audiowide"/>
            </a:endParaRPr>
          </a:p>
        </p:txBody>
      </p:sp>
      <p:sp>
        <p:nvSpPr>
          <p:cNvPr id="42" name="Google Shape;543;p33">
            <a:extLst>
              <a:ext uri="{FF2B5EF4-FFF2-40B4-BE49-F238E27FC236}">
                <a16:creationId xmlns:a16="http://schemas.microsoft.com/office/drawing/2014/main" id="{F3D6722E-3D79-6A47-FBB9-356080DA758A}"/>
              </a:ext>
            </a:extLst>
          </p:cNvPr>
          <p:cNvSpPr txBox="1"/>
          <p:nvPr/>
        </p:nvSpPr>
        <p:spPr>
          <a:xfrm>
            <a:off x="2796821" y="1693636"/>
            <a:ext cx="2060700" cy="6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lt1"/>
                </a:solidFill>
                <a:latin typeface="Audiowide"/>
                <a:ea typeface="Audiowide"/>
                <a:cs typeface="Audiowide"/>
                <a:sym typeface="Audiowide"/>
              </a:rPr>
              <a:t>PLOTS</a:t>
            </a:r>
            <a:endParaRPr sz="2000" dirty="0">
              <a:solidFill>
                <a:schemeClr val="lt1"/>
              </a:solidFill>
              <a:latin typeface="Audiowide"/>
              <a:ea typeface="Audiowide"/>
              <a:cs typeface="Audiowide"/>
              <a:sym typeface="Audiowide"/>
            </a:endParaRPr>
          </a:p>
        </p:txBody>
      </p:sp>
      <p:sp>
        <p:nvSpPr>
          <p:cNvPr id="43" name="Google Shape;543;p33">
            <a:extLst>
              <a:ext uri="{FF2B5EF4-FFF2-40B4-BE49-F238E27FC236}">
                <a16:creationId xmlns:a16="http://schemas.microsoft.com/office/drawing/2014/main" id="{05EC5A1A-EB36-8FE2-5222-DFFC2785B812}"/>
              </a:ext>
            </a:extLst>
          </p:cNvPr>
          <p:cNvSpPr txBox="1"/>
          <p:nvPr/>
        </p:nvSpPr>
        <p:spPr>
          <a:xfrm>
            <a:off x="6684044" y="1755353"/>
            <a:ext cx="2060700" cy="6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lt1"/>
                </a:solidFill>
                <a:latin typeface="Audiowide"/>
                <a:ea typeface="Audiowide"/>
                <a:cs typeface="Audiowide"/>
                <a:sym typeface="Audiowide"/>
              </a:rPr>
              <a:t>THOUGHTS</a:t>
            </a:r>
            <a:endParaRPr sz="2000" dirty="0">
              <a:solidFill>
                <a:schemeClr val="lt1"/>
              </a:solidFill>
              <a:latin typeface="Audiowide"/>
              <a:ea typeface="Audiowide"/>
              <a:cs typeface="Audiowide"/>
              <a:sym typeface="Audiowi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9"/>
        <p:cNvGrpSpPr/>
        <p:nvPr/>
      </p:nvGrpSpPr>
      <p:grpSpPr>
        <a:xfrm>
          <a:off x="0" y="0"/>
          <a:ext cx="0" cy="0"/>
          <a:chOff x="0" y="0"/>
          <a:chExt cx="0" cy="0"/>
        </a:xfrm>
      </p:grpSpPr>
      <p:sp>
        <p:nvSpPr>
          <p:cNvPr id="2" name="Google Shape;501;p31">
            <a:extLst>
              <a:ext uri="{FF2B5EF4-FFF2-40B4-BE49-F238E27FC236}">
                <a16:creationId xmlns:a16="http://schemas.microsoft.com/office/drawing/2014/main" id="{73203E3B-6B74-0F96-498E-FC6667938420}"/>
              </a:ext>
            </a:extLst>
          </p:cNvPr>
          <p:cNvSpPr/>
          <p:nvPr/>
        </p:nvSpPr>
        <p:spPr>
          <a:xfrm>
            <a:off x="3985366" y="2476911"/>
            <a:ext cx="358772" cy="315232"/>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txBody>
          <a:bodyPr/>
          <a:lstStyle/>
          <a:p>
            <a:endParaRPr lang="zh-TW" altLang="en-US" dirty="0"/>
          </a:p>
        </p:txBody>
      </p:sp>
      <p:sp>
        <p:nvSpPr>
          <p:cNvPr id="500" name="Google Shape;500;p31"/>
          <p:cNvSpPr/>
          <p:nvPr/>
        </p:nvSpPr>
        <p:spPr>
          <a:xfrm>
            <a:off x="4199925" y="1405574"/>
            <a:ext cx="484800" cy="4848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txBox="1">
            <a:spLocks noGrp="1"/>
          </p:cNvSpPr>
          <p:nvPr>
            <p:ph type="title" idx="2"/>
          </p:nvPr>
        </p:nvSpPr>
        <p:spPr>
          <a:xfrm>
            <a:off x="889353" y="2383449"/>
            <a:ext cx="7270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TOPIC</a:t>
            </a:r>
            <a:endParaRPr dirty="0"/>
          </a:p>
        </p:txBody>
      </p:sp>
      <p:sp>
        <p:nvSpPr>
          <p:cNvPr id="503" name="Google Shape;503;p31"/>
          <p:cNvSpPr txBox="1">
            <a:spLocks noGrp="1"/>
          </p:cNvSpPr>
          <p:nvPr>
            <p:ph type="subTitle" idx="1"/>
          </p:nvPr>
        </p:nvSpPr>
        <p:spPr>
          <a:xfrm>
            <a:off x="1772405" y="3132175"/>
            <a:ext cx="5487445"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Leetcode</a:t>
            </a:r>
            <a:r>
              <a:rPr lang="en-US" dirty="0"/>
              <a:t> topics No.657 -&gt; Robot return to origin</a:t>
            </a:r>
            <a:endParaRPr dirty="0"/>
          </a:p>
        </p:txBody>
      </p:sp>
      <p:sp>
        <p:nvSpPr>
          <p:cNvPr id="504" name="Google Shape;504;p31"/>
          <p:cNvSpPr txBox="1">
            <a:spLocks noGrp="1"/>
          </p:cNvSpPr>
          <p:nvPr>
            <p:ph type="title"/>
          </p:nvPr>
        </p:nvSpPr>
        <p:spPr>
          <a:xfrm>
            <a:off x="3701400" y="1227075"/>
            <a:ext cx="174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05" name="Google Shape;505;p31"/>
          <p:cNvGrpSpPr/>
          <p:nvPr/>
        </p:nvGrpSpPr>
        <p:grpSpPr>
          <a:xfrm flipH="1">
            <a:off x="284" y="2590428"/>
            <a:ext cx="2580834" cy="2559381"/>
            <a:chOff x="-761089" y="594525"/>
            <a:chExt cx="5186563" cy="5143450"/>
          </a:xfrm>
        </p:grpSpPr>
        <p:sp>
          <p:nvSpPr>
            <p:cNvPr id="506" name="Google Shape;506;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1"/>
          <p:cNvGrpSpPr/>
          <p:nvPr/>
        </p:nvGrpSpPr>
        <p:grpSpPr>
          <a:xfrm>
            <a:off x="6563159" y="2590428"/>
            <a:ext cx="2580834" cy="2559381"/>
            <a:chOff x="-761089" y="594525"/>
            <a:chExt cx="5186563" cy="5143450"/>
          </a:xfrm>
        </p:grpSpPr>
        <p:sp>
          <p:nvSpPr>
            <p:cNvPr id="513" name="Google Shape;513;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1"/>
        <p:cNvGrpSpPr/>
        <p:nvPr/>
      </p:nvGrpSpPr>
      <p:grpSpPr>
        <a:xfrm>
          <a:off x="0" y="0"/>
          <a:ext cx="0" cy="0"/>
          <a:chOff x="0" y="0"/>
          <a:chExt cx="0" cy="0"/>
        </a:xfrm>
      </p:grpSpPr>
      <p:sp>
        <p:nvSpPr>
          <p:cNvPr id="864" name="Google Shape;864;p38"/>
          <p:cNvSpPr txBox="1">
            <a:spLocks noGrp="1"/>
          </p:cNvSpPr>
          <p:nvPr>
            <p:ph type="subTitle" idx="1"/>
          </p:nvPr>
        </p:nvSpPr>
        <p:spPr>
          <a:xfrm>
            <a:off x="968346" y="357510"/>
            <a:ext cx="6576000" cy="41032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There is a robot starting at the position (0, 0), the origin, on a 2D plane. Given a sequence of its moves, judge if this robot ends up at (0, 0) after it completes its moves.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are given a string moves that represents the move sequence of the robot where moves[</a:t>
            </a:r>
            <a:r>
              <a:rPr lang="en-US" dirty="0" err="1"/>
              <a:t>i</a:t>
            </a:r>
            <a:r>
              <a:rPr lang="en-US" dirty="0"/>
              <a:t>] represents its </a:t>
            </a:r>
            <a:r>
              <a:rPr lang="en-US" dirty="0" err="1"/>
              <a:t>i</a:t>
            </a:r>
            <a:r>
              <a:rPr lang="en-US" baseline="30000" dirty="0" err="1"/>
              <a:t>th</a:t>
            </a:r>
            <a:r>
              <a:rPr lang="en-US" dirty="0"/>
              <a:t> move. Valid moves are </a:t>
            </a:r>
            <a:r>
              <a:rPr lang="en-US" b="1" dirty="0">
                <a:solidFill>
                  <a:schemeClr val="bg2"/>
                </a:solidFill>
              </a:rPr>
              <a:t>'R' (right), 'L' (left), 'U' (up), and 'D' (down)</a:t>
            </a:r>
            <a:r>
              <a:rPr lang="en-US" dirty="0">
                <a:solidFill>
                  <a:schemeClr val="bg1"/>
                </a:solidFill>
              </a:rPr>
              <a: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solidFill>
                  <a:schemeClr val="bg2"/>
                </a:solidFill>
              </a:rPr>
              <a:t>Return true</a:t>
            </a:r>
            <a:r>
              <a:rPr lang="en-US" dirty="0"/>
              <a:t> if the robot returns to the origin after it finishes all of its moves, or </a:t>
            </a:r>
            <a:r>
              <a:rPr lang="en-US" b="1" dirty="0">
                <a:solidFill>
                  <a:schemeClr val="bg2"/>
                </a:solidFill>
              </a:rPr>
              <a:t>false</a:t>
            </a:r>
            <a:r>
              <a:rPr lang="en-US" dirty="0"/>
              <a:t> otherwise.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 The way that the robot is "facing" is irrelevant. 'R' will always make the robot move to the right once, 'L' will always make it move left, etc. Also, assume that the magnitude of the robot's movement is the same for each move.</a:t>
            </a:r>
            <a:endParaRPr dirty="0"/>
          </a:p>
        </p:txBody>
      </p:sp>
      <p:grpSp>
        <p:nvGrpSpPr>
          <p:cNvPr id="865" name="Google Shape;865;p38"/>
          <p:cNvGrpSpPr/>
          <p:nvPr/>
        </p:nvGrpSpPr>
        <p:grpSpPr>
          <a:xfrm>
            <a:off x="7794018" y="0"/>
            <a:ext cx="1118603" cy="1478315"/>
            <a:chOff x="3810925" y="-40300"/>
            <a:chExt cx="1479764" cy="2090646"/>
          </a:xfrm>
        </p:grpSpPr>
        <p:sp>
          <p:nvSpPr>
            <p:cNvPr id="866" name="Google Shape;866;p38"/>
            <p:cNvSpPr/>
            <p:nvPr/>
          </p:nvSpPr>
          <p:spPr>
            <a:xfrm rot="-2202761">
              <a:off x="3896690" y="521207"/>
              <a:ext cx="306121" cy="264721"/>
            </a:xfrm>
            <a:prstGeom prst="triangle">
              <a:avLst>
                <a:gd name="adj" fmla="val 50000"/>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rot="2702382">
              <a:off x="4935886" y="521198"/>
              <a:ext cx="306107" cy="264741"/>
            </a:xfrm>
            <a:prstGeom prst="triangle">
              <a:avLst>
                <a:gd name="adj" fmla="val 50000"/>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4655207" y="1708352"/>
              <a:ext cx="408629" cy="333301"/>
            </a:xfrm>
            <a:custGeom>
              <a:avLst/>
              <a:gdLst/>
              <a:ahLst/>
              <a:cxnLst/>
              <a:rect l="l" t="t" r="r" b="b"/>
              <a:pathLst>
                <a:path w="9824" h="8013" extrusionOk="0">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4645557" y="1698702"/>
              <a:ext cx="428928" cy="351644"/>
            </a:xfrm>
            <a:custGeom>
              <a:avLst/>
              <a:gdLst/>
              <a:ahLst/>
              <a:cxnLst/>
              <a:rect l="l" t="t" r="r" b="b"/>
              <a:pathLst>
                <a:path w="10312" h="8454" extrusionOk="0">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4077545" y="1710307"/>
              <a:ext cx="408671" cy="326521"/>
            </a:xfrm>
            <a:custGeom>
              <a:avLst/>
              <a:gdLst/>
              <a:ahLst/>
              <a:cxnLst/>
              <a:rect l="l" t="t" r="r" b="b"/>
              <a:pathLst>
                <a:path w="9825" h="7850" extrusionOk="0">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4066897" y="1700615"/>
              <a:ext cx="426058" cy="345904"/>
            </a:xfrm>
            <a:custGeom>
              <a:avLst/>
              <a:gdLst/>
              <a:ahLst/>
              <a:cxnLst/>
              <a:rect l="l" t="t" r="r" b="b"/>
              <a:pathLst>
                <a:path w="10243" h="8316" extrusionOk="0">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3874690" y="549150"/>
              <a:ext cx="1389148" cy="1388192"/>
            </a:xfrm>
            <a:custGeom>
              <a:avLst/>
              <a:gdLst/>
              <a:ahLst/>
              <a:cxnLst/>
              <a:rect l="l" t="t" r="r" b="b"/>
              <a:pathLst>
                <a:path w="33397" h="33374" extrusionOk="0">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4992329" y="780042"/>
              <a:ext cx="108230" cy="150740"/>
            </a:xfrm>
            <a:custGeom>
              <a:avLst/>
              <a:gdLst/>
              <a:ahLst/>
              <a:cxnLst/>
              <a:rect l="l" t="t" r="r" b="b"/>
              <a:pathLst>
                <a:path w="2602" h="3624" extrusionOk="0">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4990374" y="852500"/>
              <a:ext cx="71543" cy="95668"/>
            </a:xfrm>
            <a:custGeom>
              <a:avLst/>
              <a:gdLst/>
              <a:ahLst/>
              <a:cxnLst/>
              <a:rect l="l" t="t" r="r" b="b"/>
              <a:pathLst>
                <a:path w="1720" h="2300" extrusionOk="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4047597" y="780042"/>
              <a:ext cx="109187" cy="150740"/>
            </a:xfrm>
            <a:custGeom>
              <a:avLst/>
              <a:gdLst/>
              <a:ahLst/>
              <a:cxnLst/>
              <a:rect l="l" t="t" r="r" b="b"/>
              <a:pathLst>
                <a:path w="2625" h="3624" extrusionOk="0">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4086238" y="852500"/>
              <a:ext cx="71502" cy="95668"/>
            </a:xfrm>
            <a:custGeom>
              <a:avLst/>
              <a:gdLst/>
              <a:ahLst/>
              <a:cxnLst/>
              <a:rect l="l" t="t" r="r" b="b"/>
              <a:pathLst>
                <a:path w="1719" h="2300" extrusionOk="0">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3810925" y="539500"/>
              <a:ext cx="1461607" cy="1406535"/>
            </a:xfrm>
            <a:custGeom>
              <a:avLst/>
              <a:gdLst/>
              <a:ahLst/>
              <a:cxnLst/>
              <a:rect l="l" t="t" r="r" b="b"/>
              <a:pathLst>
                <a:path w="35139" h="33815" extrusionOk="0">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4413710" y="1230031"/>
              <a:ext cx="88889" cy="88889"/>
            </a:xfrm>
            <a:custGeom>
              <a:avLst/>
              <a:gdLst/>
              <a:ahLst/>
              <a:cxnLst/>
              <a:rect l="l" t="t" r="r" b="b"/>
              <a:pathLst>
                <a:path w="2137" h="2137" extrusionOk="0">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4642646" y="1230031"/>
              <a:ext cx="89887" cy="88889"/>
            </a:xfrm>
            <a:custGeom>
              <a:avLst/>
              <a:gdLst/>
              <a:ahLst/>
              <a:cxnLst/>
              <a:rect l="l" t="t" r="r" b="b"/>
              <a:pathLst>
                <a:path w="2161" h="2137" extrusionOk="0">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4370244" y="1146925"/>
              <a:ext cx="175822" cy="29033"/>
            </a:xfrm>
            <a:custGeom>
              <a:avLst/>
              <a:gdLst/>
              <a:ahLst/>
              <a:cxnLst/>
              <a:rect l="l" t="t" r="r" b="b"/>
              <a:pathLst>
                <a:path w="4227" h="698" extrusionOk="0">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4599179" y="1146925"/>
              <a:ext cx="176820" cy="29033"/>
            </a:xfrm>
            <a:custGeom>
              <a:avLst/>
              <a:gdLst/>
              <a:ahLst/>
              <a:cxnLst/>
              <a:rect l="l" t="t" r="r" b="b"/>
              <a:pathLst>
                <a:path w="4251" h="698" extrusionOk="0">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4164477" y="1297623"/>
              <a:ext cx="183600" cy="149784"/>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4811685" y="1297623"/>
              <a:ext cx="183600" cy="149784"/>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4375575" y="1384013"/>
              <a:ext cx="408600" cy="193500"/>
            </a:xfrm>
            <a:prstGeom prst="roundRect">
              <a:avLst>
                <a:gd name="adj" fmla="val 50000"/>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4490741" y="1451523"/>
              <a:ext cx="58495" cy="58500"/>
            </a:xfrm>
            <a:custGeom>
              <a:avLst/>
              <a:gdLst/>
              <a:ahLst/>
              <a:cxnLst/>
              <a:rect l="l" t="t" r="r" b="b"/>
              <a:pathLst>
                <a:path w="2137" h="2137" extrusionOk="0">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4609866" y="1451523"/>
              <a:ext cx="59152" cy="58500"/>
            </a:xfrm>
            <a:custGeom>
              <a:avLst/>
              <a:gdLst/>
              <a:ahLst/>
              <a:cxnLst/>
              <a:rect l="l" t="t" r="r" b="b"/>
              <a:pathLst>
                <a:path w="2161" h="2137" extrusionOk="0">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7" name="Google Shape;887;p38"/>
            <p:cNvCxnSpPr/>
            <p:nvPr/>
          </p:nvCxnSpPr>
          <p:spPr>
            <a:xfrm>
              <a:off x="4569275" y="-40300"/>
              <a:ext cx="0" cy="596700"/>
            </a:xfrm>
            <a:prstGeom prst="straightConnector1">
              <a:avLst/>
            </a:prstGeom>
            <a:noFill/>
            <a:ln w="28575" cap="flat" cmpd="sng">
              <a:solidFill>
                <a:schemeClr val="lt2"/>
              </a:solidFill>
              <a:prstDash val="solid"/>
              <a:round/>
              <a:headEnd type="none" w="med" len="med"/>
              <a:tailEnd type="none" w="med" len="med"/>
            </a:ln>
          </p:spPr>
        </p:cxnSp>
        <p:sp>
          <p:nvSpPr>
            <p:cNvPr id="888" name="Google Shape;888;p38"/>
            <p:cNvSpPr/>
            <p:nvPr/>
          </p:nvSpPr>
          <p:spPr>
            <a:xfrm>
              <a:off x="4240834" y="443324"/>
              <a:ext cx="46" cy="304106"/>
            </a:xfrm>
            <a:custGeom>
              <a:avLst/>
              <a:gdLst/>
              <a:ahLst/>
              <a:cxnLst/>
              <a:rect l="l" t="t" r="r" b="b"/>
              <a:pathLst>
                <a:path w="1" h="6620" fill="none" extrusionOk="0">
                  <a:moveTo>
                    <a:pt x="0" y="1"/>
                  </a:moveTo>
                  <a:lnTo>
                    <a:pt x="0" y="662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4322981" y="443324"/>
              <a:ext cx="46" cy="404388"/>
            </a:xfrm>
            <a:custGeom>
              <a:avLst/>
              <a:gdLst/>
              <a:ahLst/>
              <a:cxnLst/>
              <a:rect l="l" t="t" r="r" b="b"/>
              <a:pathLst>
                <a:path w="1" h="8803" fill="none" extrusionOk="0">
                  <a:moveTo>
                    <a:pt x="0" y="1"/>
                  </a:moveTo>
                  <a:lnTo>
                    <a:pt x="0" y="8803"/>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4404072" y="443324"/>
              <a:ext cx="46" cy="570819"/>
            </a:xfrm>
            <a:custGeom>
              <a:avLst/>
              <a:gdLst/>
              <a:ahLst/>
              <a:cxnLst/>
              <a:rect l="l" t="t" r="r" b="b"/>
              <a:pathLst>
                <a:path w="1" h="12426" fill="none" extrusionOk="0">
                  <a:moveTo>
                    <a:pt x="0" y="1"/>
                  </a:moveTo>
                  <a:lnTo>
                    <a:pt x="0" y="12426"/>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4485163" y="443324"/>
              <a:ext cx="46" cy="304106"/>
            </a:xfrm>
            <a:custGeom>
              <a:avLst/>
              <a:gdLst/>
              <a:ahLst/>
              <a:cxnLst/>
              <a:rect l="l" t="t" r="r" b="b"/>
              <a:pathLst>
                <a:path w="1" h="6620" fill="none" extrusionOk="0">
                  <a:moveTo>
                    <a:pt x="0" y="1"/>
                  </a:moveTo>
                  <a:lnTo>
                    <a:pt x="0" y="662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 name="Google Shape;501;p31">
            <a:extLst>
              <a:ext uri="{FF2B5EF4-FFF2-40B4-BE49-F238E27FC236}">
                <a16:creationId xmlns:a16="http://schemas.microsoft.com/office/drawing/2014/main" id="{5B1EB423-791A-047B-FB93-2D549B2ECE0C}"/>
              </a:ext>
            </a:extLst>
          </p:cNvPr>
          <p:cNvSpPr/>
          <p:nvPr/>
        </p:nvSpPr>
        <p:spPr>
          <a:xfrm>
            <a:off x="4446149" y="2484605"/>
            <a:ext cx="358772" cy="315232"/>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txBody>
          <a:bodyPr/>
          <a:lstStyle/>
          <a:p>
            <a:endParaRPr lang="zh-TW" altLang="en-US" dirty="0"/>
          </a:p>
        </p:txBody>
      </p:sp>
      <p:sp>
        <p:nvSpPr>
          <p:cNvPr id="500" name="Google Shape;500;p31"/>
          <p:cNvSpPr/>
          <p:nvPr/>
        </p:nvSpPr>
        <p:spPr>
          <a:xfrm>
            <a:off x="4053279" y="1405574"/>
            <a:ext cx="484800" cy="4848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txBox="1">
            <a:spLocks noGrp="1"/>
          </p:cNvSpPr>
          <p:nvPr>
            <p:ph type="title" idx="2"/>
          </p:nvPr>
        </p:nvSpPr>
        <p:spPr>
          <a:xfrm>
            <a:off x="990135" y="2401213"/>
            <a:ext cx="7270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PLOTS</a:t>
            </a:r>
            <a:endParaRPr dirty="0"/>
          </a:p>
        </p:txBody>
      </p:sp>
      <p:sp>
        <p:nvSpPr>
          <p:cNvPr id="503" name="Google Shape;503;p31"/>
          <p:cNvSpPr txBox="1">
            <a:spLocks noGrp="1"/>
          </p:cNvSpPr>
          <p:nvPr>
            <p:ph type="subTitle" idx="1"/>
          </p:nvPr>
        </p:nvSpPr>
        <p:spPr>
          <a:xfrm>
            <a:off x="2764438" y="3132175"/>
            <a:ext cx="3615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Plots for explaining solution</a:t>
            </a:r>
            <a:endParaRPr dirty="0"/>
          </a:p>
        </p:txBody>
      </p:sp>
      <p:sp>
        <p:nvSpPr>
          <p:cNvPr id="504" name="Google Shape;504;p31"/>
          <p:cNvSpPr txBox="1">
            <a:spLocks noGrp="1"/>
          </p:cNvSpPr>
          <p:nvPr>
            <p:ph type="title"/>
          </p:nvPr>
        </p:nvSpPr>
        <p:spPr>
          <a:xfrm>
            <a:off x="3710026" y="1227075"/>
            <a:ext cx="174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505" name="Google Shape;505;p31"/>
          <p:cNvGrpSpPr/>
          <p:nvPr/>
        </p:nvGrpSpPr>
        <p:grpSpPr>
          <a:xfrm flipH="1">
            <a:off x="284" y="2590428"/>
            <a:ext cx="2580834" cy="2559381"/>
            <a:chOff x="-761089" y="594525"/>
            <a:chExt cx="5186563" cy="5143450"/>
          </a:xfrm>
        </p:grpSpPr>
        <p:sp>
          <p:nvSpPr>
            <p:cNvPr id="506" name="Google Shape;506;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1"/>
          <p:cNvGrpSpPr/>
          <p:nvPr/>
        </p:nvGrpSpPr>
        <p:grpSpPr>
          <a:xfrm>
            <a:off x="6563159" y="2590428"/>
            <a:ext cx="2580834" cy="2559381"/>
            <a:chOff x="-761089" y="594525"/>
            <a:chExt cx="5186563" cy="5143450"/>
          </a:xfrm>
        </p:grpSpPr>
        <p:sp>
          <p:nvSpPr>
            <p:cNvPr id="513" name="Google Shape;513;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419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5"/>
        <p:cNvGrpSpPr/>
        <p:nvPr/>
      </p:nvGrpSpPr>
      <p:grpSpPr>
        <a:xfrm>
          <a:off x="0" y="0"/>
          <a:ext cx="0" cy="0"/>
          <a:chOff x="0" y="0"/>
          <a:chExt cx="0" cy="0"/>
        </a:xfrm>
      </p:grpSpPr>
      <p:sp>
        <p:nvSpPr>
          <p:cNvPr id="367" name="Google Shape;367;p29"/>
          <p:cNvSpPr/>
          <p:nvPr/>
        </p:nvSpPr>
        <p:spPr>
          <a:xfrm>
            <a:off x="4079922" y="2268408"/>
            <a:ext cx="1001038" cy="484800"/>
          </a:xfrm>
          <a:prstGeom prst="roundRect">
            <a:avLst>
              <a:gd name="adj" fmla="val 16667"/>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(0 , 0)</a:t>
            </a:r>
            <a:endParaRPr sz="2000" b="1" dirty="0"/>
          </a:p>
        </p:txBody>
      </p:sp>
      <p:sp>
        <p:nvSpPr>
          <p:cNvPr id="368" name="Google Shape;368;p29"/>
          <p:cNvSpPr/>
          <p:nvPr/>
        </p:nvSpPr>
        <p:spPr>
          <a:xfrm>
            <a:off x="2096636" y="2235322"/>
            <a:ext cx="1001038" cy="484800"/>
          </a:xfrm>
          <a:prstGeom prst="roundRect">
            <a:avLst>
              <a:gd name="adj" fmla="val 16667"/>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(-1 , 0)</a:t>
            </a:r>
            <a:endParaRPr sz="2000" b="1" dirty="0"/>
          </a:p>
        </p:txBody>
      </p:sp>
      <p:sp>
        <p:nvSpPr>
          <p:cNvPr id="369" name="Google Shape;369;p29"/>
          <p:cNvSpPr/>
          <p:nvPr/>
        </p:nvSpPr>
        <p:spPr>
          <a:xfrm>
            <a:off x="4079922" y="729657"/>
            <a:ext cx="1001038" cy="484800"/>
          </a:xfrm>
          <a:prstGeom prst="roundRect">
            <a:avLst>
              <a:gd name="adj" fmla="val 16667"/>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(0 , 1)</a:t>
            </a:r>
            <a:endParaRPr sz="2000" b="1" dirty="0"/>
          </a:p>
        </p:txBody>
      </p:sp>
      <p:sp>
        <p:nvSpPr>
          <p:cNvPr id="370" name="Google Shape;370;p29"/>
          <p:cNvSpPr/>
          <p:nvPr/>
        </p:nvSpPr>
        <p:spPr>
          <a:xfrm>
            <a:off x="6054591" y="2264081"/>
            <a:ext cx="1001038" cy="484800"/>
          </a:xfrm>
          <a:prstGeom prst="roundRect">
            <a:avLst>
              <a:gd name="adj" fmla="val 16667"/>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(1 , 0)</a:t>
            </a:r>
            <a:endParaRPr sz="2000" b="1" dirty="0"/>
          </a:p>
        </p:txBody>
      </p:sp>
      <p:sp>
        <p:nvSpPr>
          <p:cNvPr id="371" name="Google Shape;371;p29"/>
          <p:cNvSpPr/>
          <p:nvPr/>
        </p:nvSpPr>
        <p:spPr>
          <a:xfrm>
            <a:off x="4079923" y="3845305"/>
            <a:ext cx="1001038" cy="484800"/>
          </a:xfrm>
          <a:prstGeom prst="roundRect">
            <a:avLst>
              <a:gd name="adj" fmla="val 16667"/>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(0 , -1)</a:t>
            </a:r>
            <a:endParaRPr sz="2000" b="1" dirty="0"/>
          </a:p>
        </p:txBody>
      </p:sp>
      <p:sp>
        <p:nvSpPr>
          <p:cNvPr id="26" name="Google Shape;503;p31">
            <a:extLst>
              <a:ext uri="{FF2B5EF4-FFF2-40B4-BE49-F238E27FC236}">
                <a16:creationId xmlns:a16="http://schemas.microsoft.com/office/drawing/2014/main" id="{4979CC10-101D-F43F-F3D1-1A545E10B670}"/>
              </a:ext>
            </a:extLst>
          </p:cNvPr>
          <p:cNvSpPr txBox="1">
            <a:spLocks noGrp="1"/>
          </p:cNvSpPr>
          <p:nvPr>
            <p:ph type="subTitle" idx="1"/>
          </p:nvPr>
        </p:nvSpPr>
        <p:spPr>
          <a:xfrm>
            <a:off x="4248628" y="305330"/>
            <a:ext cx="663626" cy="3392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t>UP</a:t>
            </a:r>
            <a:endParaRPr sz="2000" b="1" dirty="0"/>
          </a:p>
        </p:txBody>
      </p:sp>
      <p:sp>
        <p:nvSpPr>
          <p:cNvPr id="29" name="Google Shape;503;p31">
            <a:extLst>
              <a:ext uri="{FF2B5EF4-FFF2-40B4-BE49-F238E27FC236}">
                <a16:creationId xmlns:a16="http://schemas.microsoft.com/office/drawing/2014/main" id="{0B1BC031-93EC-5103-1225-B5DAE4BB9008}"/>
              </a:ext>
            </a:extLst>
          </p:cNvPr>
          <p:cNvSpPr txBox="1">
            <a:spLocks/>
          </p:cNvSpPr>
          <p:nvPr/>
        </p:nvSpPr>
        <p:spPr>
          <a:xfrm>
            <a:off x="4046957" y="1760081"/>
            <a:ext cx="1070046" cy="4480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b="1" dirty="0"/>
              <a:t>ORIGIN</a:t>
            </a:r>
          </a:p>
        </p:txBody>
      </p:sp>
      <p:sp>
        <p:nvSpPr>
          <p:cNvPr id="30" name="Google Shape;503;p31">
            <a:extLst>
              <a:ext uri="{FF2B5EF4-FFF2-40B4-BE49-F238E27FC236}">
                <a16:creationId xmlns:a16="http://schemas.microsoft.com/office/drawing/2014/main" id="{83D7F5B2-7A5D-6667-AD36-C4FA05F692DE}"/>
              </a:ext>
            </a:extLst>
          </p:cNvPr>
          <p:cNvSpPr txBox="1">
            <a:spLocks/>
          </p:cNvSpPr>
          <p:nvPr/>
        </p:nvSpPr>
        <p:spPr>
          <a:xfrm>
            <a:off x="2270145" y="1747961"/>
            <a:ext cx="663626" cy="339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b="1" dirty="0"/>
              <a:t>LEFT</a:t>
            </a:r>
          </a:p>
        </p:txBody>
      </p:sp>
      <p:sp>
        <p:nvSpPr>
          <p:cNvPr id="31" name="Google Shape;503;p31">
            <a:extLst>
              <a:ext uri="{FF2B5EF4-FFF2-40B4-BE49-F238E27FC236}">
                <a16:creationId xmlns:a16="http://schemas.microsoft.com/office/drawing/2014/main" id="{43FCE8B8-0F49-9737-ACC7-6C11C43BEE6D}"/>
              </a:ext>
            </a:extLst>
          </p:cNvPr>
          <p:cNvSpPr txBox="1">
            <a:spLocks/>
          </p:cNvSpPr>
          <p:nvPr/>
        </p:nvSpPr>
        <p:spPr>
          <a:xfrm>
            <a:off x="6142240" y="1765472"/>
            <a:ext cx="832332" cy="4267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b="1" dirty="0"/>
              <a:t>RIGHT</a:t>
            </a:r>
          </a:p>
        </p:txBody>
      </p:sp>
      <p:sp>
        <p:nvSpPr>
          <p:cNvPr id="32" name="Google Shape;503;p31">
            <a:extLst>
              <a:ext uri="{FF2B5EF4-FFF2-40B4-BE49-F238E27FC236}">
                <a16:creationId xmlns:a16="http://schemas.microsoft.com/office/drawing/2014/main" id="{1AFEC47C-5809-101B-2076-E69057BB6FA1}"/>
              </a:ext>
            </a:extLst>
          </p:cNvPr>
          <p:cNvSpPr txBox="1">
            <a:spLocks/>
          </p:cNvSpPr>
          <p:nvPr/>
        </p:nvSpPr>
        <p:spPr>
          <a:xfrm>
            <a:off x="4090087" y="3371828"/>
            <a:ext cx="990873" cy="372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b="1" dirty="0"/>
              <a:t>DOWN</a:t>
            </a:r>
          </a:p>
        </p:txBody>
      </p:sp>
      <p:sp>
        <p:nvSpPr>
          <p:cNvPr id="33" name="箭號: 向上 32">
            <a:extLst>
              <a:ext uri="{FF2B5EF4-FFF2-40B4-BE49-F238E27FC236}">
                <a16:creationId xmlns:a16="http://schemas.microsoft.com/office/drawing/2014/main" id="{C239475B-34CC-0318-C5B1-7BFD124A9AF2}"/>
              </a:ext>
            </a:extLst>
          </p:cNvPr>
          <p:cNvSpPr/>
          <p:nvPr/>
        </p:nvSpPr>
        <p:spPr>
          <a:xfrm>
            <a:off x="4451230" y="1395025"/>
            <a:ext cx="215661" cy="304739"/>
          </a:xfrm>
          <a:prstGeom prst="upArrow">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箭號: 向上 33">
            <a:extLst>
              <a:ext uri="{FF2B5EF4-FFF2-40B4-BE49-F238E27FC236}">
                <a16:creationId xmlns:a16="http://schemas.microsoft.com/office/drawing/2014/main" id="{4088F48F-E366-94AC-FCF6-D3DA1B99D37B}"/>
              </a:ext>
            </a:extLst>
          </p:cNvPr>
          <p:cNvSpPr/>
          <p:nvPr/>
        </p:nvSpPr>
        <p:spPr>
          <a:xfrm rot="10800000">
            <a:off x="4464169" y="2966046"/>
            <a:ext cx="215661" cy="304739"/>
          </a:xfrm>
          <a:prstGeom prst="upArrow">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箭號: 向上 34">
            <a:extLst>
              <a:ext uri="{FF2B5EF4-FFF2-40B4-BE49-F238E27FC236}">
                <a16:creationId xmlns:a16="http://schemas.microsoft.com/office/drawing/2014/main" id="{5E38E801-1850-BD2B-48D6-B6C552469424}"/>
              </a:ext>
            </a:extLst>
          </p:cNvPr>
          <p:cNvSpPr/>
          <p:nvPr/>
        </p:nvSpPr>
        <p:spPr>
          <a:xfrm rot="16200000">
            <a:off x="3472345" y="2325352"/>
            <a:ext cx="215661" cy="304739"/>
          </a:xfrm>
          <a:prstGeom prst="upArrow">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箭號: 向上 35">
            <a:extLst>
              <a:ext uri="{FF2B5EF4-FFF2-40B4-BE49-F238E27FC236}">
                <a16:creationId xmlns:a16="http://schemas.microsoft.com/office/drawing/2014/main" id="{1631EB11-51C1-2EEE-C770-F1E96C6D6BB2}"/>
              </a:ext>
            </a:extLst>
          </p:cNvPr>
          <p:cNvSpPr/>
          <p:nvPr/>
        </p:nvSpPr>
        <p:spPr>
          <a:xfrm rot="5400000">
            <a:off x="5455624" y="2354111"/>
            <a:ext cx="215661" cy="304739"/>
          </a:xfrm>
          <a:prstGeom prst="upArrow">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Google Shape;503;p31">
            <a:extLst>
              <a:ext uri="{FF2B5EF4-FFF2-40B4-BE49-F238E27FC236}">
                <a16:creationId xmlns:a16="http://schemas.microsoft.com/office/drawing/2014/main" id="{A6010B88-E0DB-21B8-E830-E886065BD2C2}"/>
              </a:ext>
            </a:extLst>
          </p:cNvPr>
          <p:cNvSpPr txBox="1">
            <a:spLocks/>
          </p:cNvSpPr>
          <p:nvPr/>
        </p:nvSpPr>
        <p:spPr>
          <a:xfrm>
            <a:off x="354402" y="425179"/>
            <a:ext cx="2940886" cy="566860"/>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altLang="zh-TW" sz="2400" b="1" dirty="0"/>
              <a:t>(horizontal , vertical)</a:t>
            </a:r>
            <a:endParaRPr lang="en-US" sz="2400" b="1" dirty="0"/>
          </a:p>
        </p:txBody>
      </p:sp>
      <p:sp>
        <p:nvSpPr>
          <p:cNvPr id="38" name="Google Shape;503;p31">
            <a:extLst>
              <a:ext uri="{FF2B5EF4-FFF2-40B4-BE49-F238E27FC236}">
                <a16:creationId xmlns:a16="http://schemas.microsoft.com/office/drawing/2014/main" id="{EAFE3052-2B66-1D30-0548-21BC5D0968F4}"/>
              </a:ext>
            </a:extLst>
          </p:cNvPr>
          <p:cNvSpPr txBox="1">
            <a:spLocks/>
          </p:cNvSpPr>
          <p:nvPr/>
        </p:nvSpPr>
        <p:spPr>
          <a:xfrm>
            <a:off x="172525" y="2264081"/>
            <a:ext cx="1763884" cy="49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dirty="0">
                <a:solidFill>
                  <a:schemeClr val="bg2"/>
                </a:solidFill>
              </a:rPr>
              <a:t>horizontal -= 1</a:t>
            </a:r>
          </a:p>
        </p:txBody>
      </p:sp>
      <p:sp>
        <p:nvSpPr>
          <p:cNvPr id="39" name="Google Shape;503;p31">
            <a:extLst>
              <a:ext uri="{FF2B5EF4-FFF2-40B4-BE49-F238E27FC236}">
                <a16:creationId xmlns:a16="http://schemas.microsoft.com/office/drawing/2014/main" id="{ED163B0D-310E-0EC0-D3EA-48248FD0FA72}"/>
              </a:ext>
            </a:extLst>
          </p:cNvPr>
          <p:cNvSpPr txBox="1">
            <a:spLocks/>
          </p:cNvSpPr>
          <p:nvPr/>
        </p:nvSpPr>
        <p:spPr>
          <a:xfrm>
            <a:off x="5276763" y="3845305"/>
            <a:ext cx="1573831" cy="49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dirty="0">
                <a:solidFill>
                  <a:schemeClr val="bg2"/>
                </a:solidFill>
              </a:rPr>
              <a:t>vertical -= 1</a:t>
            </a:r>
          </a:p>
        </p:txBody>
      </p:sp>
      <p:sp>
        <p:nvSpPr>
          <p:cNvPr id="40" name="Google Shape;503;p31">
            <a:extLst>
              <a:ext uri="{FF2B5EF4-FFF2-40B4-BE49-F238E27FC236}">
                <a16:creationId xmlns:a16="http://schemas.microsoft.com/office/drawing/2014/main" id="{4BF85728-18DE-CD12-479A-54F083775E36}"/>
              </a:ext>
            </a:extLst>
          </p:cNvPr>
          <p:cNvSpPr txBox="1">
            <a:spLocks/>
          </p:cNvSpPr>
          <p:nvPr/>
        </p:nvSpPr>
        <p:spPr>
          <a:xfrm>
            <a:off x="5276762" y="689870"/>
            <a:ext cx="1573831" cy="49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dirty="0">
                <a:solidFill>
                  <a:schemeClr val="bg2"/>
                </a:solidFill>
              </a:rPr>
              <a:t>vertical += 1</a:t>
            </a:r>
          </a:p>
        </p:txBody>
      </p:sp>
      <p:sp>
        <p:nvSpPr>
          <p:cNvPr id="41" name="Google Shape;503;p31">
            <a:extLst>
              <a:ext uri="{FF2B5EF4-FFF2-40B4-BE49-F238E27FC236}">
                <a16:creationId xmlns:a16="http://schemas.microsoft.com/office/drawing/2014/main" id="{3A53C954-0DF8-540B-9117-5A97DB85B607}"/>
              </a:ext>
            </a:extLst>
          </p:cNvPr>
          <p:cNvSpPr txBox="1">
            <a:spLocks/>
          </p:cNvSpPr>
          <p:nvPr/>
        </p:nvSpPr>
        <p:spPr>
          <a:xfrm>
            <a:off x="7233469" y="2251682"/>
            <a:ext cx="1763884" cy="49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dirty="0">
                <a:solidFill>
                  <a:schemeClr val="bg2"/>
                </a:solidFill>
              </a:rPr>
              <a:t>horizontal += 1</a:t>
            </a:r>
          </a:p>
        </p:txBody>
      </p:sp>
      <p:sp>
        <p:nvSpPr>
          <p:cNvPr id="42" name="Google Shape;503;p31">
            <a:extLst>
              <a:ext uri="{FF2B5EF4-FFF2-40B4-BE49-F238E27FC236}">
                <a16:creationId xmlns:a16="http://schemas.microsoft.com/office/drawing/2014/main" id="{29636049-D802-0EE5-E137-952E281AB45F}"/>
              </a:ext>
            </a:extLst>
          </p:cNvPr>
          <p:cNvSpPr txBox="1">
            <a:spLocks/>
          </p:cNvSpPr>
          <p:nvPr/>
        </p:nvSpPr>
        <p:spPr>
          <a:xfrm>
            <a:off x="4647799" y="1329345"/>
            <a:ext cx="528909" cy="49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dirty="0">
                <a:solidFill>
                  <a:schemeClr val="accent3"/>
                </a:solidFill>
              </a:rPr>
              <a:t>‘U’</a:t>
            </a:r>
          </a:p>
        </p:txBody>
      </p:sp>
      <p:sp>
        <p:nvSpPr>
          <p:cNvPr id="43" name="Google Shape;503;p31">
            <a:extLst>
              <a:ext uri="{FF2B5EF4-FFF2-40B4-BE49-F238E27FC236}">
                <a16:creationId xmlns:a16="http://schemas.microsoft.com/office/drawing/2014/main" id="{4C35294F-949F-2882-884B-51E2D447BAD6}"/>
              </a:ext>
            </a:extLst>
          </p:cNvPr>
          <p:cNvSpPr txBox="1">
            <a:spLocks/>
          </p:cNvSpPr>
          <p:nvPr/>
        </p:nvSpPr>
        <p:spPr>
          <a:xfrm>
            <a:off x="4647799" y="2860429"/>
            <a:ext cx="528909" cy="49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dirty="0">
                <a:solidFill>
                  <a:schemeClr val="accent3"/>
                </a:solidFill>
              </a:rPr>
              <a:t>‘D’</a:t>
            </a:r>
          </a:p>
        </p:txBody>
      </p:sp>
      <p:sp>
        <p:nvSpPr>
          <p:cNvPr id="44" name="Google Shape;503;p31">
            <a:extLst>
              <a:ext uri="{FF2B5EF4-FFF2-40B4-BE49-F238E27FC236}">
                <a16:creationId xmlns:a16="http://schemas.microsoft.com/office/drawing/2014/main" id="{08574EA7-52E2-0292-8AD1-9D4403883DC0}"/>
              </a:ext>
            </a:extLst>
          </p:cNvPr>
          <p:cNvSpPr txBox="1">
            <a:spLocks/>
          </p:cNvSpPr>
          <p:nvPr/>
        </p:nvSpPr>
        <p:spPr>
          <a:xfrm>
            <a:off x="3360160" y="1878865"/>
            <a:ext cx="528909" cy="49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dirty="0">
                <a:solidFill>
                  <a:schemeClr val="accent3"/>
                </a:solidFill>
              </a:rPr>
              <a:t>‘L’</a:t>
            </a:r>
          </a:p>
        </p:txBody>
      </p:sp>
      <p:sp>
        <p:nvSpPr>
          <p:cNvPr id="45" name="Google Shape;503;p31">
            <a:extLst>
              <a:ext uri="{FF2B5EF4-FFF2-40B4-BE49-F238E27FC236}">
                <a16:creationId xmlns:a16="http://schemas.microsoft.com/office/drawing/2014/main" id="{F4C0E9E9-3A3E-D190-E637-B76F5772DF38}"/>
              </a:ext>
            </a:extLst>
          </p:cNvPr>
          <p:cNvSpPr txBox="1">
            <a:spLocks/>
          </p:cNvSpPr>
          <p:nvPr/>
        </p:nvSpPr>
        <p:spPr>
          <a:xfrm>
            <a:off x="5291837" y="1872691"/>
            <a:ext cx="528909" cy="49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000" dirty="0">
                <a:solidFill>
                  <a:schemeClr val="accent3"/>
                </a:solidFill>
              </a:rPr>
              <a:t>‘R’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6"/>
        <p:cNvGrpSpPr/>
        <p:nvPr/>
      </p:nvGrpSpPr>
      <p:grpSpPr>
        <a:xfrm>
          <a:off x="0" y="0"/>
          <a:ext cx="0" cy="0"/>
          <a:chOff x="0" y="0"/>
          <a:chExt cx="0" cy="0"/>
        </a:xfrm>
      </p:grpSpPr>
      <p:sp>
        <p:nvSpPr>
          <p:cNvPr id="929" name="Google Shape;929;p39"/>
          <p:cNvSpPr txBox="1">
            <a:spLocks noGrp="1"/>
          </p:cNvSpPr>
          <p:nvPr>
            <p:ph type="title" idx="6"/>
          </p:nvPr>
        </p:nvSpPr>
        <p:spPr>
          <a:xfrm>
            <a:off x="720000" y="4859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Example</a:t>
            </a:r>
            <a:endParaRPr dirty="0"/>
          </a:p>
        </p:txBody>
      </p:sp>
      <p:sp>
        <p:nvSpPr>
          <p:cNvPr id="930" name="Google Shape;930;p39"/>
          <p:cNvSpPr txBox="1">
            <a:spLocks noGrp="1"/>
          </p:cNvSpPr>
          <p:nvPr>
            <p:ph type="title"/>
          </p:nvPr>
        </p:nvSpPr>
        <p:spPr>
          <a:xfrm>
            <a:off x="1759924" y="1577211"/>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t>
            </a:r>
            <a:r>
              <a:rPr lang="en" dirty="0"/>
              <a:t>oves = “UD”</a:t>
            </a:r>
            <a:endParaRPr dirty="0"/>
          </a:p>
        </p:txBody>
      </p:sp>
      <p:sp>
        <p:nvSpPr>
          <p:cNvPr id="931" name="Google Shape;931;p39"/>
          <p:cNvSpPr txBox="1">
            <a:spLocks noGrp="1"/>
          </p:cNvSpPr>
          <p:nvPr>
            <p:ph type="subTitle" idx="1"/>
          </p:nvPr>
        </p:nvSpPr>
        <p:spPr>
          <a:xfrm>
            <a:off x="1759924" y="2112318"/>
            <a:ext cx="2336400" cy="926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robot moves up once, and then down once. All moves have the same magnitude.  </a:t>
            </a:r>
            <a:r>
              <a:rPr lang="en-US" b="1" dirty="0">
                <a:solidFill>
                  <a:schemeClr val="accent1"/>
                </a:solidFill>
              </a:rPr>
              <a:t>(0 , 0)</a:t>
            </a:r>
            <a:endParaRPr b="1" dirty="0">
              <a:solidFill>
                <a:schemeClr val="accent1"/>
              </a:solidFill>
            </a:endParaRPr>
          </a:p>
        </p:txBody>
      </p:sp>
      <p:sp>
        <p:nvSpPr>
          <p:cNvPr id="932" name="Google Shape;932;p39"/>
          <p:cNvSpPr txBox="1">
            <a:spLocks noGrp="1"/>
          </p:cNvSpPr>
          <p:nvPr>
            <p:ph type="title" idx="2"/>
          </p:nvPr>
        </p:nvSpPr>
        <p:spPr>
          <a:xfrm>
            <a:off x="1759924" y="317518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dirty="0"/>
              <a:t>moves = “ULDR”</a:t>
            </a:r>
          </a:p>
        </p:txBody>
      </p:sp>
      <p:sp>
        <p:nvSpPr>
          <p:cNvPr id="933" name="Google Shape;933;p39"/>
          <p:cNvSpPr txBox="1">
            <a:spLocks noGrp="1"/>
          </p:cNvSpPr>
          <p:nvPr>
            <p:ph type="subTitle" idx="3"/>
          </p:nvPr>
        </p:nvSpPr>
        <p:spPr>
          <a:xfrm>
            <a:off x="1759924" y="3687763"/>
            <a:ext cx="23364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The robot moves up once, left once, down once, and then right once.  </a:t>
            </a:r>
            <a:r>
              <a:rPr lang="en-US" altLang="zh-TW" b="1" dirty="0">
                <a:solidFill>
                  <a:schemeClr val="accent1"/>
                </a:solidFill>
              </a:rPr>
              <a:t>(0 , 0)</a:t>
            </a:r>
            <a:endParaRPr b="1" dirty="0">
              <a:solidFill>
                <a:schemeClr val="accent1"/>
              </a:solidFill>
            </a:endParaRPr>
          </a:p>
        </p:txBody>
      </p:sp>
      <p:sp>
        <p:nvSpPr>
          <p:cNvPr id="934" name="Google Shape;934;p39"/>
          <p:cNvSpPr txBox="1">
            <a:spLocks noGrp="1"/>
          </p:cNvSpPr>
          <p:nvPr>
            <p:ph type="title" idx="4"/>
          </p:nvPr>
        </p:nvSpPr>
        <p:spPr>
          <a:xfrm>
            <a:off x="5782522" y="1577211"/>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dirty="0"/>
              <a:t>moves = “LL”</a:t>
            </a:r>
          </a:p>
        </p:txBody>
      </p:sp>
      <p:sp>
        <p:nvSpPr>
          <p:cNvPr id="935" name="Google Shape;935;p39"/>
          <p:cNvSpPr txBox="1">
            <a:spLocks noGrp="1"/>
          </p:cNvSpPr>
          <p:nvPr>
            <p:ph type="subTitle" idx="5"/>
          </p:nvPr>
        </p:nvSpPr>
        <p:spPr>
          <a:xfrm>
            <a:off x="5782522" y="2112319"/>
            <a:ext cx="23364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robot moves left twice. It ends up two moves to the left of the origin.  </a:t>
            </a:r>
            <a:r>
              <a:rPr lang="en" b="1" dirty="0">
                <a:solidFill>
                  <a:schemeClr val="accent6"/>
                </a:solidFill>
              </a:rPr>
              <a:t>(-2 , 0)</a:t>
            </a:r>
            <a:endParaRPr b="1" dirty="0">
              <a:solidFill>
                <a:schemeClr val="accent6"/>
              </a:solidFill>
            </a:endParaRPr>
          </a:p>
        </p:txBody>
      </p:sp>
      <p:sp>
        <p:nvSpPr>
          <p:cNvPr id="936" name="Google Shape;936;p39"/>
          <p:cNvSpPr txBox="1">
            <a:spLocks noGrp="1"/>
          </p:cNvSpPr>
          <p:nvPr>
            <p:ph type="title" idx="7"/>
          </p:nvPr>
        </p:nvSpPr>
        <p:spPr>
          <a:xfrm>
            <a:off x="5782522" y="317518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dirty="0"/>
              <a:t>moves = “URL”</a:t>
            </a:r>
          </a:p>
        </p:txBody>
      </p:sp>
      <p:sp>
        <p:nvSpPr>
          <p:cNvPr id="937" name="Google Shape;937;p39"/>
          <p:cNvSpPr txBox="1">
            <a:spLocks noGrp="1"/>
          </p:cNvSpPr>
          <p:nvPr>
            <p:ph type="subTitle" idx="8"/>
          </p:nvPr>
        </p:nvSpPr>
        <p:spPr>
          <a:xfrm>
            <a:off x="5782522" y="3687763"/>
            <a:ext cx="23364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number of moves is an odd number. It can’t be return to the origin.  </a:t>
            </a:r>
            <a:r>
              <a:rPr lang="en-US" b="1" dirty="0">
                <a:solidFill>
                  <a:schemeClr val="accent6"/>
                </a:solidFill>
              </a:rPr>
              <a:t>(1 , 0)</a:t>
            </a:r>
            <a:endParaRPr b="1" dirty="0">
              <a:solidFill>
                <a:schemeClr val="accent6"/>
              </a:solidFill>
            </a:endParaRPr>
          </a:p>
        </p:txBody>
      </p:sp>
      <p:grpSp>
        <p:nvGrpSpPr>
          <p:cNvPr id="938" name="Google Shape;938;p39"/>
          <p:cNvGrpSpPr/>
          <p:nvPr/>
        </p:nvGrpSpPr>
        <p:grpSpPr>
          <a:xfrm>
            <a:off x="5031909" y="1554726"/>
            <a:ext cx="572670" cy="572670"/>
            <a:chOff x="5064509" y="3077100"/>
            <a:chExt cx="1293000" cy="1293000"/>
          </a:xfrm>
        </p:grpSpPr>
        <p:sp>
          <p:nvSpPr>
            <p:cNvPr id="939" name="Google Shape;939;p39"/>
            <p:cNvSpPr/>
            <p:nvPr/>
          </p:nvSpPr>
          <p:spPr>
            <a:xfrm>
              <a:off x="5064509" y="3077100"/>
              <a:ext cx="1293000" cy="1293000"/>
            </a:xfrm>
            <a:prstGeom prst="ellipse">
              <a:avLst/>
            </a:prstGeom>
            <a:solidFill>
              <a:schemeClr val="accent2"/>
            </a:solidFill>
            <a:ln w="28575" cap="flat" cmpd="sng">
              <a:solidFill>
                <a:srgbClr val="DE7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5172350" y="3184950"/>
              <a:ext cx="1077300" cy="1077300"/>
            </a:xfrm>
            <a:prstGeom prst="mathMultiply">
              <a:avLst>
                <a:gd name="adj1" fmla="val 23520"/>
              </a:avLst>
            </a:prstGeom>
            <a:solidFill>
              <a:schemeClr val="lt1"/>
            </a:solidFill>
            <a:ln w="28575" cap="flat" cmpd="sng">
              <a:solidFill>
                <a:srgbClr val="DE7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39"/>
          <p:cNvGrpSpPr/>
          <p:nvPr/>
        </p:nvGrpSpPr>
        <p:grpSpPr>
          <a:xfrm>
            <a:off x="1025072" y="1554726"/>
            <a:ext cx="572670" cy="572670"/>
            <a:chOff x="2786500" y="3077100"/>
            <a:chExt cx="1293000" cy="1293000"/>
          </a:xfrm>
        </p:grpSpPr>
        <p:sp>
          <p:nvSpPr>
            <p:cNvPr id="942" name="Google Shape;942;p39"/>
            <p:cNvSpPr/>
            <p:nvPr/>
          </p:nvSpPr>
          <p:spPr>
            <a:xfrm>
              <a:off x="2786500" y="3077100"/>
              <a:ext cx="1293000" cy="1293000"/>
            </a:xfrm>
            <a:prstGeom prst="ellipse">
              <a:avLst/>
            </a:prstGeom>
            <a:solidFill>
              <a:schemeClr val="accent1"/>
            </a:solidFill>
            <a:ln w="28575" cap="flat" cmpd="sng">
              <a:solidFill>
                <a:srgbClr val="5A88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2981800" y="3272400"/>
              <a:ext cx="902400" cy="902400"/>
            </a:xfrm>
            <a:prstGeom prst="donut">
              <a:avLst>
                <a:gd name="adj" fmla="val 25000"/>
              </a:avLst>
            </a:prstGeom>
            <a:solidFill>
              <a:schemeClr val="lt1"/>
            </a:solidFill>
            <a:ln w="28575" cap="flat" cmpd="sng">
              <a:solidFill>
                <a:srgbClr val="5A88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39"/>
          <p:cNvGrpSpPr/>
          <p:nvPr/>
        </p:nvGrpSpPr>
        <p:grpSpPr>
          <a:xfrm>
            <a:off x="1025072" y="3152700"/>
            <a:ext cx="572670" cy="572670"/>
            <a:chOff x="2786500" y="3077100"/>
            <a:chExt cx="1293000" cy="1293000"/>
          </a:xfrm>
        </p:grpSpPr>
        <p:sp>
          <p:nvSpPr>
            <p:cNvPr id="945" name="Google Shape;945;p39"/>
            <p:cNvSpPr/>
            <p:nvPr/>
          </p:nvSpPr>
          <p:spPr>
            <a:xfrm>
              <a:off x="2786500" y="3077100"/>
              <a:ext cx="1293000" cy="1293000"/>
            </a:xfrm>
            <a:prstGeom prst="ellipse">
              <a:avLst/>
            </a:prstGeom>
            <a:solidFill>
              <a:schemeClr val="accent1"/>
            </a:solidFill>
            <a:ln w="28575" cap="flat" cmpd="sng">
              <a:solidFill>
                <a:srgbClr val="5A88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2981800" y="3272400"/>
              <a:ext cx="902400" cy="902400"/>
            </a:xfrm>
            <a:prstGeom prst="donut">
              <a:avLst>
                <a:gd name="adj" fmla="val 25000"/>
              </a:avLst>
            </a:prstGeom>
            <a:solidFill>
              <a:schemeClr val="lt1"/>
            </a:solidFill>
            <a:ln w="28575" cap="flat" cmpd="sng">
              <a:solidFill>
                <a:srgbClr val="5A88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39"/>
          <p:cNvGrpSpPr/>
          <p:nvPr/>
        </p:nvGrpSpPr>
        <p:grpSpPr>
          <a:xfrm>
            <a:off x="5031909" y="3152700"/>
            <a:ext cx="572670" cy="572670"/>
            <a:chOff x="5064509" y="3077100"/>
            <a:chExt cx="1293000" cy="1293000"/>
          </a:xfrm>
        </p:grpSpPr>
        <p:sp>
          <p:nvSpPr>
            <p:cNvPr id="948" name="Google Shape;948;p39"/>
            <p:cNvSpPr/>
            <p:nvPr/>
          </p:nvSpPr>
          <p:spPr>
            <a:xfrm>
              <a:off x="5064509" y="3077100"/>
              <a:ext cx="1293000" cy="1293000"/>
            </a:xfrm>
            <a:prstGeom prst="ellipse">
              <a:avLst/>
            </a:prstGeom>
            <a:solidFill>
              <a:schemeClr val="accent2"/>
            </a:solidFill>
            <a:ln w="28575" cap="flat" cmpd="sng">
              <a:solidFill>
                <a:srgbClr val="DE7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5172350" y="3184950"/>
              <a:ext cx="1077300" cy="1077300"/>
            </a:xfrm>
            <a:prstGeom prst="mathMultiply">
              <a:avLst>
                <a:gd name="adj1" fmla="val 23520"/>
              </a:avLst>
            </a:prstGeom>
            <a:solidFill>
              <a:schemeClr val="lt1"/>
            </a:solidFill>
            <a:ln w="28575" cap="flat" cmpd="sng">
              <a:solidFill>
                <a:srgbClr val="DE7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933;p39">
            <a:extLst>
              <a:ext uri="{FF2B5EF4-FFF2-40B4-BE49-F238E27FC236}">
                <a16:creationId xmlns:a16="http://schemas.microsoft.com/office/drawing/2014/main" id="{D9E11470-8617-4F4D-2FEF-5DC6D4285E91}"/>
              </a:ext>
            </a:extLst>
          </p:cNvPr>
          <p:cNvSpPr txBox="1">
            <a:spLocks/>
          </p:cNvSpPr>
          <p:nvPr/>
        </p:nvSpPr>
        <p:spPr>
          <a:xfrm>
            <a:off x="243349" y="172529"/>
            <a:ext cx="1180008" cy="1061048"/>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r">
              <a:lnSpc>
                <a:spcPct val="150000"/>
              </a:lnSpc>
            </a:pPr>
            <a:r>
              <a:rPr lang="en-US" sz="1800" b="1" dirty="0">
                <a:solidFill>
                  <a:schemeClr val="accent1"/>
                </a:solidFill>
              </a:rPr>
              <a:t>True</a:t>
            </a:r>
          </a:p>
          <a:p>
            <a:pPr marL="0" indent="0" algn="r">
              <a:lnSpc>
                <a:spcPct val="150000"/>
              </a:lnSpc>
            </a:pPr>
            <a:r>
              <a:rPr lang="en-US" sz="1800" b="1" dirty="0">
                <a:solidFill>
                  <a:schemeClr val="accent6"/>
                </a:solidFill>
              </a:rPr>
              <a:t>False</a:t>
            </a:r>
          </a:p>
          <a:p>
            <a:pPr marL="0" indent="0" algn="r"/>
            <a:endParaRPr lang="en-US" b="1" dirty="0">
              <a:solidFill>
                <a:schemeClr val="accent1"/>
              </a:solidFill>
            </a:endParaRPr>
          </a:p>
        </p:txBody>
      </p:sp>
      <p:grpSp>
        <p:nvGrpSpPr>
          <p:cNvPr id="6" name="Google Shape;941;p39">
            <a:extLst>
              <a:ext uri="{FF2B5EF4-FFF2-40B4-BE49-F238E27FC236}">
                <a16:creationId xmlns:a16="http://schemas.microsoft.com/office/drawing/2014/main" id="{E3C3661D-8AB1-6BD5-7CAE-8449B3816961}"/>
              </a:ext>
            </a:extLst>
          </p:cNvPr>
          <p:cNvGrpSpPr/>
          <p:nvPr/>
        </p:nvGrpSpPr>
        <p:grpSpPr>
          <a:xfrm>
            <a:off x="390448" y="311042"/>
            <a:ext cx="308290" cy="318686"/>
            <a:chOff x="2786500" y="3077100"/>
            <a:chExt cx="1293000" cy="1293000"/>
          </a:xfrm>
        </p:grpSpPr>
        <p:sp>
          <p:nvSpPr>
            <p:cNvPr id="7" name="Google Shape;942;p39">
              <a:extLst>
                <a:ext uri="{FF2B5EF4-FFF2-40B4-BE49-F238E27FC236}">
                  <a16:creationId xmlns:a16="http://schemas.microsoft.com/office/drawing/2014/main" id="{C3EDB30B-2ADA-A3D6-3172-5CC5CF0A0D30}"/>
                </a:ext>
              </a:extLst>
            </p:cNvPr>
            <p:cNvSpPr/>
            <p:nvPr/>
          </p:nvSpPr>
          <p:spPr>
            <a:xfrm>
              <a:off x="2786500" y="3077100"/>
              <a:ext cx="1293000" cy="1293000"/>
            </a:xfrm>
            <a:prstGeom prst="ellipse">
              <a:avLst/>
            </a:prstGeom>
            <a:solidFill>
              <a:schemeClr val="accent1"/>
            </a:solidFill>
            <a:ln w="28575" cap="flat" cmpd="sng">
              <a:solidFill>
                <a:srgbClr val="5A88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3;p39">
              <a:extLst>
                <a:ext uri="{FF2B5EF4-FFF2-40B4-BE49-F238E27FC236}">
                  <a16:creationId xmlns:a16="http://schemas.microsoft.com/office/drawing/2014/main" id="{E2A7C06C-D83F-5FCC-DEB8-0AC7F28A6D6B}"/>
                </a:ext>
              </a:extLst>
            </p:cNvPr>
            <p:cNvSpPr/>
            <p:nvPr/>
          </p:nvSpPr>
          <p:spPr>
            <a:xfrm>
              <a:off x="2981800" y="3272400"/>
              <a:ext cx="902400" cy="902400"/>
            </a:xfrm>
            <a:prstGeom prst="donut">
              <a:avLst>
                <a:gd name="adj" fmla="val 25000"/>
              </a:avLst>
            </a:prstGeom>
            <a:solidFill>
              <a:schemeClr val="lt1"/>
            </a:solidFill>
            <a:ln w="28575" cap="flat" cmpd="sng">
              <a:solidFill>
                <a:srgbClr val="5A88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938;p39">
            <a:extLst>
              <a:ext uri="{FF2B5EF4-FFF2-40B4-BE49-F238E27FC236}">
                <a16:creationId xmlns:a16="http://schemas.microsoft.com/office/drawing/2014/main" id="{567C8324-88B5-0E5A-4D39-690B230A7882}"/>
              </a:ext>
            </a:extLst>
          </p:cNvPr>
          <p:cNvGrpSpPr/>
          <p:nvPr/>
        </p:nvGrpSpPr>
        <p:grpSpPr>
          <a:xfrm>
            <a:off x="393720" y="779616"/>
            <a:ext cx="308291" cy="318686"/>
            <a:chOff x="5064509" y="3077100"/>
            <a:chExt cx="1293000" cy="1293000"/>
          </a:xfrm>
        </p:grpSpPr>
        <p:sp>
          <p:nvSpPr>
            <p:cNvPr id="10" name="Google Shape;939;p39">
              <a:extLst>
                <a:ext uri="{FF2B5EF4-FFF2-40B4-BE49-F238E27FC236}">
                  <a16:creationId xmlns:a16="http://schemas.microsoft.com/office/drawing/2014/main" id="{D867C37A-0B44-265A-9D33-D7510280C18B}"/>
                </a:ext>
              </a:extLst>
            </p:cNvPr>
            <p:cNvSpPr/>
            <p:nvPr/>
          </p:nvSpPr>
          <p:spPr>
            <a:xfrm>
              <a:off x="5064509" y="3077100"/>
              <a:ext cx="1293000" cy="1293000"/>
            </a:xfrm>
            <a:prstGeom prst="ellipse">
              <a:avLst/>
            </a:prstGeom>
            <a:solidFill>
              <a:schemeClr val="accent2"/>
            </a:solidFill>
            <a:ln w="28575" cap="flat" cmpd="sng">
              <a:solidFill>
                <a:srgbClr val="DE7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0;p39">
              <a:extLst>
                <a:ext uri="{FF2B5EF4-FFF2-40B4-BE49-F238E27FC236}">
                  <a16:creationId xmlns:a16="http://schemas.microsoft.com/office/drawing/2014/main" id="{58391FB4-0FD0-BADF-5898-5942CF9FBFD2}"/>
                </a:ext>
              </a:extLst>
            </p:cNvPr>
            <p:cNvSpPr/>
            <p:nvPr/>
          </p:nvSpPr>
          <p:spPr>
            <a:xfrm>
              <a:off x="5172350" y="3184950"/>
              <a:ext cx="1077300" cy="1077300"/>
            </a:xfrm>
            <a:prstGeom prst="mathMultiply">
              <a:avLst>
                <a:gd name="adj1" fmla="val 23520"/>
              </a:avLst>
            </a:prstGeom>
            <a:solidFill>
              <a:schemeClr val="lt1"/>
            </a:solidFill>
            <a:ln w="28575" cap="flat" cmpd="sng">
              <a:solidFill>
                <a:srgbClr val="DE7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3" name="Google Shape;501;p31">
            <a:extLst>
              <a:ext uri="{FF2B5EF4-FFF2-40B4-BE49-F238E27FC236}">
                <a16:creationId xmlns:a16="http://schemas.microsoft.com/office/drawing/2014/main" id="{5C08E54A-9E5B-6299-FEA1-4F8A7A4F35A4}"/>
              </a:ext>
            </a:extLst>
          </p:cNvPr>
          <p:cNvSpPr/>
          <p:nvPr/>
        </p:nvSpPr>
        <p:spPr>
          <a:xfrm>
            <a:off x="2205094" y="2484605"/>
            <a:ext cx="358772" cy="315232"/>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txBody>
          <a:bodyPr/>
          <a:lstStyle/>
          <a:p>
            <a:endParaRPr lang="zh-TW" altLang="en-US" dirty="0"/>
          </a:p>
        </p:txBody>
      </p:sp>
      <p:sp>
        <p:nvSpPr>
          <p:cNvPr id="2" name="Google Shape;501;p31">
            <a:extLst>
              <a:ext uri="{FF2B5EF4-FFF2-40B4-BE49-F238E27FC236}">
                <a16:creationId xmlns:a16="http://schemas.microsoft.com/office/drawing/2014/main" id="{71372B88-90C7-67BF-D226-B04B3C827010}"/>
              </a:ext>
            </a:extLst>
          </p:cNvPr>
          <p:cNvSpPr/>
          <p:nvPr/>
        </p:nvSpPr>
        <p:spPr>
          <a:xfrm>
            <a:off x="4383926" y="2501857"/>
            <a:ext cx="358772" cy="315232"/>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txBody>
          <a:bodyPr/>
          <a:lstStyle/>
          <a:p>
            <a:endParaRPr lang="zh-TW" altLang="en-US" dirty="0"/>
          </a:p>
        </p:txBody>
      </p:sp>
      <p:sp>
        <p:nvSpPr>
          <p:cNvPr id="500" name="Google Shape;500;p31"/>
          <p:cNvSpPr/>
          <p:nvPr/>
        </p:nvSpPr>
        <p:spPr>
          <a:xfrm>
            <a:off x="4096412" y="1405574"/>
            <a:ext cx="484800" cy="4848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145545" y="2519109"/>
            <a:ext cx="358772" cy="315232"/>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txBody>
          <a:bodyPr/>
          <a:lstStyle/>
          <a:p>
            <a:endParaRPr lang="zh-TW" altLang="en-US" dirty="0"/>
          </a:p>
        </p:txBody>
      </p:sp>
      <p:sp>
        <p:nvSpPr>
          <p:cNvPr id="502" name="Google Shape;502;p31"/>
          <p:cNvSpPr txBox="1">
            <a:spLocks noGrp="1"/>
          </p:cNvSpPr>
          <p:nvPr>
            <p:ph type="title" idx="2"/>
          </p:nvPr>
        </p:nvSpPr>
        <p:spPr>
          <a:xfrm>
            <a:off x="979739" y="2390375"/>
            <a:ext cx="7270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SOLUTION CODE</a:t>
            </a:r>
            <a:endParaRPr dirty="0"/>
          </a:p>
        </p:txBody>
      </p:sp>
      <p:sp>
        <p:nvSpPr>
          <p:cNvPr id="503" name="Google Shape;503;p31"/>
          <p:cNvSpPr txBox="1">
            <a:spLocks noGrp="1"/>
          </p:cNvSpPr>
          <p:nvPr>
            <p:ph type="subTitle" idx="1"/>
          </p:nvPr>
        </p:nvSpPr>
        <p:spPr>
          <a:xfrm>
            <a:off x="2764438" y="3132175"/>
            <a:ext cx="3615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Language -&gt; C++</a:t>
            </a:r>
            <a:endParaRPr dirty="0"/>
          </a:p>
        </p:txBody>
      </p:sp>
      <p:sp>
        <p:nvSpPr>
          <p:cNvPr id="504" name="Google Shape;504;p31"/>
          <p:cNvSpPr txBox="1">
            <a:spLocks noGrp="1"/>
          </p:cNvSpPr>
          <p:nvPr>
            <p:ph type="title"/>
          </p:nvPr>
        </p:nvSpPr>
        <p:spPr>
          <a:xfrm>
            <a:off x="3783915" y="1229063"/>
            <a:ext cx="174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505" name="Google Shape;505;p31"/>
          <p:cNvGrpSpPr/>
          <p:nvPr/>
        </p:nvGrpSpPr>
        <p:grpSpPr>
          <a:xfrm flipH="1">
            <a:off x="284" y="2590428"/>
            <a:ext cx="2580834" cy="2559381"/>
            <a:chOff x="-761089" y="594525"/>
            <a:chExt cx="5186563" cy="5143450"/>
          </a:xfrm>
        </p:grpSpPr>
        <p:sp>
          <p:nvSpPr>
            <p:cNvPr id="506" name="Google Shape;506;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1"/>
          <p:cNvGrpSpPr/>
          <p:nvPr/>
        </p:nvGrpSpPr>
        <p:grpSpPr>
          <a:xfrm>
            <a:off x="6563159" y="2590428"/>
            <a:ext cx="2580834" cy="2559381"/>
            <a:chOff x="-761089" y="594525"/>
            <a:chExt cx="5186563" cy="5143450"/>
          </a:xfrm>
        </p:grpSpPr>
        <p:sp>
          <p:nvSpPr>
            <p:cNvPr id="513" name="Google Shape;513;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78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1"/>
        <p:cNvGrpSpPr/>
        <p:nvPr/>
      </p:nvGrpSpPr>
      <p:grpSpPr>
        <a:xfrm>
          <a:off x="0" y="0"/>
          <a:ext cx="0" cy="0"/>
          <a:chOff x="0" y="0"/>
          <a:chExt cx="0" cy="0"/>
        </a:xfrm>
      </p:grpSpPr>
      <p:grpSp>
        <p:nvGrpSpPr>
          <p:cNvPr id="2" name="Google Shape;705;p36">
            <a:extLst>
              <a:ext uri="{FF2B5EF4-FFF2-40B4-BE49-F238E27FC236}">
                <a16:creationId xmlns:a16="http://schemas.microsoft.com/office/drawing/2014/main" id="{96355087-CDE7-6C65-5A9B-D54AE030398A}"/>
              </a:ext>
            </a:extLst>
          </p:cNvPr>
          <p:cNvGrpSpPr/>
          <p:nvPr/>
        </p:nvGrpSpPr>
        <p:grpSpPr>
          <a:xfrm>
            <a:off x="7226130" y="1587260"/>
            <a:ext cx="2375069" cy="3677009"/>
            <a:chOff x="7244944" y="1213473"/>
            <a:chExt cx="2489545" cy="3850422"/>
          </a:xfrm>
        </p:grpSpPr>
        <p:sp>
          <p:nvSpPr>
            <p:cNvPr id="3" name="Google Shape;706;p36">
              <a:extLst>
                <a:ext uri="{FF2B5EF4-FFF2-40B4-BE49-F238E27FC236}">
                  <a16:creationId xmlns:a16="http://schemas.microsoft.com/office/drawing/2014/main" id="{92ED0DAF-8AC0-374C-A5D6-610B4B25DC5E}"/>
                </a:ext>
              </a:extLst>
            </p:cNvPr>
            <p:cNvSpPr/>
            <p:nvPr/>
          </p:nvSpPr>
          <p:spPr>
            <a:xfrm>
              <a:off x="7882151" y="4838150"/>
              <a:ext cx="1195608" cy="225746"/>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707;p36">
              <a:extLst>
                <a:ext uri="{FF2B5EF4-FFF2-40B4-BE49-F238E27FC236}">
                  <a16:creationId xmlns:a16="http://schemas.microsoft.com/office/drawing/2014/main" id="{A03AEDF3-6014-3092-14C0-73FF4BA44E53}"/>
                </a:ext>
              </a:extLst>
            </p:cNvPr>
            <p:cNvGrpSpPr/>
            <p:nvPr/>
          </p:nvGrpSpPr>
          <p:grpSpPr>
            <a:xfrm>
              <a:off x="7244944" y="1213473"/>
              <a:ext cx="2489545" cy="3745815"/>
              <a:chOff x="7244944" y="1213473"/>
              <a:chExt cx="2489545" cy="3745815"/>
            </a:xfrm>
          </p:grpSpPr>
          <p:sp>
            <p:nvSpPr>
              <p:cNvPr id="5" name="Google Shape;708;p36">
                <a:extLst>
                  <a:ext uri="{FF2B5EF4-FFF2-40B4-BE49-F238E27FC236}">
                    <a16:creationId xmlns:a16="http://schemas.microsoft.com/office/drawing/2014/main" id="{CD7FA8C1-A807-FF3D-C758-D7E0BEF47995}"/>
                  </a:ext>
                </a:extLst>
              </p:cNvPr>
              <p:cNvSpPr/>
              <p:nvPr/>
            </p:nvSpPr>
            <p:spPr>
              <a:xfrm flipH="1">
                <a:off x="8095359" y="2480389"/>
                <a:ext cx="788700" cy="2478900"/>
              </a:xfrm>
              <a:prstGeom prst="trapezoid">
                <a:avLst>
                  <a:gd name="adj" fmla="val 25000"/>
                </a:avLst>
              </a:prstGeom>
              <a:solidFill>
                <a:srgbClr val="A23F1C"/>
              </a:solidFill>
              <a:ln w="38100" cap="flat" cmpd="sng">
                <a:solidFill>
                  <a:srgbClr val="6D2A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709;p36">
                <a:extLst>
                  <a:ext uri="{FF2B5EF4-FFF2-40B4-BE49-F238E27FC236}">
                    <a16:creationId xmlns:a16="http://schemas.microsoft.com/office/drawing/2014/main" id="{6B514D71-C9A8-6D39-20EA-EA2658B6E7B6}"/>
                  </a:ext>
                </a:extLst>
              </p:cNvPr>
              <p:cNvGrpSpPr/>
              <p:nvPr/>
            </p:nvGrpSpPr>
            <p:grpSpPr>
              <a:xfrm flipH="1">
                <a:off x="7244944" y="1213473"/>
                <a:ext cx="2489545" cy="1747068"/>
                <a:chOff x="668525" y="1207425"/>
                <a:chExt cx="2352400" cy="1650825"/>
              </a:xfrm>
            </p:grpSpPr>
            <p:sp>
              <p:nvSpPr>
                <p:cNvPr id="9" name="Google Shape;710;p36">
                  <a:extLst>
                    <a:ext uri="{FF2B5EF4-FFF2-40B4-BE49-F238E27FC236}">
                      <a16:creationId xmlns:a16="http://schemas.microsoft.com/office/drawing/2014/main" id="{4257BC26-004A-3770-65B8-AE9AD2BB76E7}"/>
                    </a:ext>
                  </a:extLst>
                </p:cNvPr>
                <p:cNvSpPr/>
                <p:nvPr/>
              </p:nvSpPr>
              <p:spPr>
                <a:xfrm>
                  <a:off x="668525" y="1207425"/>
                  <a:ext cx="2352400" cy="1650825"/>
                </a:xfrm>
                <a:custGeom>
                  <a:avLst/>
                  <a:gdLst/>
                  <a:ahLst/>
                  <a:cxnLst/>
                  <a:rect l="l" t="t" r="r" b="b"/>
                  <a:pathLst>
                    <a:path w="94096" h="66033" extrusionOk="0">
                      <a:moveTo>
                        <a:pt x="35052" y="0"/>
                      </a:moveTo>
                      <a:cubicBezTo>
                        <a:pt x="35005" y="36"/>
                        <a:pt x="34886" y="36"/>
                        <a:pt x="34767" y="36"/>
                      </a:cubicBezTo>
                      <a:cubicBezTo>
                        <a:pt x="32743" y="36"/>
                        <a:pt x="30719" y="346"/>
                        <a:pt x="28778" y="965"/>
                      </a:cubicBezTo>
                      <a:cubicBezTo>
                        <a:pt x="26742" y="1596"/>
                        <a:pt x="24765" y="2548"/>
                        <a:pt x="22908" y="3798"/>
                      </a:cubicBezTo>
                      <a:cubicBezTo>
                        <a:pt x="21063" y="5037"/>
                        <a:pt x="19408" y="6513"/>
                        <a:pt x="18015" y="8168"/>
                      </a:cubicBezTo>
                      <a:cubicBezTo>
                        <a:pt x="16574" y="9859"/>
                        <a:pt x="15443" y="11704"/>
                        <a:pt x="14633" y="13645"/>
                      </a:cubicBezTo>
                      <a:cubicBezTo>
                        <a:pt x="13812" y="15621"/>
                        <a:pt x="13383" y="17753"/>
                        <a:pt x="13383" y="19788"/>
                      </a:cubicBezTo>
                      <a:cubicBezTo>
                        <a:pt x="13383" y="20872"/>
                        <a:pt x="13502" y="21979"/>
                        <a:pt x="13740" y="23063"/>
                      </a:cubicBezTo>
                      <a:cubicBezTo>
                        <a:pt x="13919" y="23837"/>
                        <a:pt x="14157" y="24622"/>
                        <a:pt x="14467" y="25396"/>
                      </a:cubicBezTo>
                      <a:cubicBezTo>
                        <a:pt x="13871" y="25230"/>
                        <a:pt x="13216" y="25146"/>
                        <a:pt x="12562" y="25099"/>
                      </a:cubicBezTo>
                      <a:cubicBezTo>
                        <a:pt x="12323" y="25087"/>
                        <a:pt x="12085" y="25075"/>
                        <a:pt x="11871" y="25075"/>
                      </a:cubicBezTo>
                      <a:cubicBezTo>
                        <a:pt x="11299" y="25075"/>
                        <a:pt x="10704" y="25111"/>
                        <a:pt x="10097" y="25218"/>
                      </a:cubicBezTo>
                      <a:cubicBezTo>
                        <a:pt x="8621" y="25456"/>
                        <a:pt x="7168" y="26051"/>
                        <a:pt x="5882" y="26944"/>
                      </a:cubicBezTo>
                      <a:cubicBezTo>
                        <a:pt x="3489" y="28611"/>
                        <a:pt x="1655" y="31326"/>
                        <a:pt x="691" y="34564"/>
                      </a:cubicBezTo>
                      <a:cubicBezTo>
                        <a:pt x="227" y="36112"/>
                        <a:pt x="0" y="37731"/>
                        <a:pt x="0" y="39362"/>
                      </a:cubicBezTo>
                      <a:cubicBezTo>
                        <a:pt x="0" y="41005"/>
                        <a:pt x="274" y="42613"/>
                        <a:pt x="774" y="44101"/>
                      </a:cubicBezTo>
                      <a:cubicBezTo>
                        <a:pt x="1048" y="44875"/>
                        <a:pt x="1370" y="45625"/>
                        <a:pt x="1763" y="46304"/>
                      </a:cubicBezTo>
                      <a:cubicBezTo>
                        <a:pt x="2144" y="47018"/>
                        <a:pt x="2656" y="47720"/>
                        <a:pt x="3239" y="48411"/>
                      </a:cubicBezTo>
                      <a:cubicBezTo>
                        <a:pt x="3989" y="49280"/>
                        <a:pt x="4906" y="50078"/>
                        <a:pt x="5918" y="50745"/>
                      </a:cubicBezTo>
                      <a:cubicBezTo>
                        <a:pt x="6835" y="51352"/>
                        <a:pt x="7882" y="51864"/>
                        <a:pt x="9037" y="52245"/>
                      </a:cubicBezTo>
                      <a:cubicBezTo>
                        <a:pt x="10287" y="52673"/>
                        <a:pt x="11669" y="52935"/>
                        <a:pt x="13157" y="53019"/>
                      </a:cubicBezTo>
                      <a:cubicBezTo>
                        <a:pt x="13633" y="54959"/>
                        <a:pt x="14550" y="56829"/>
                        <a:pt x="15776" y="58424"/>
                      </a:cubicBezTo>
                      <a:cubicBezTo>
                        <a:pt x="17086" y="60103"/>
                        <a:pt x="18753" y="61520"/>
                        <a:pt x="20741" y="62651"/>
                      </a:cubicBezTo>
                      <a:cubicBezTo>
                        <a:pt x="21658" y="63187"/>
                        <a:pt x="22658" y="63627"/>
                        <a:pt x="23789" y="64032"/>
                      </a:cubicBezTo>
                      <a:cubicBezTo>
                        <a:pt x="24956" y="64449"/>
                        <a:pt x="26170" y="64746"/>
                        <a:pt x="27373" y="64901"/>
                      </a:cubicBezTo>
                      <a:cubicBezTo>
                        <a:pt x="28063" y="64985"/>
                        <a:pt x="28742" y="65032"/>
                        <a:pt x="29433" y="65032"/>
                      </a:cubicBezTo>
                      <a:cubicBezTo>
                        <a:pt x="29933" y="65032"/>
                        <a:pt x="30469" y="64996"/>
                        <a:pt x="30992" y="64961"/>
                      </a:cubicBezTo>
                      <a:cubicBezTo>
                        <a:pt x="32147" y="64842"/>
                        <a:pt x="33314" y="64604"/>
                        <a:pt x="34457" y="64223"/>
                      </a:cubicBezTo>
                      <a:cubicBezTo>
                        <a:pt x="36362" y="63603"/>
                        <a:pt x="38184" y="62627"/>
                        <a:pt x="39863" y="61329"/>
                      </a:cubicBezTo>
                      <a:cubicBezTo>
                        <a:pt x="40684" y="60698"/>
                        <a:pt x="41470" y="59972"/>
                        <a:pt x="42232" y="59162"/>
                      </a:cubicBezTo>
                      <a:cubicBezTo>
                        <a:pt x="42792" y="58567"/>
                        <a:pt x="43375" y="57936"/>
                        <a:pt x="43839" y="57234"/>
                      </a:cubicBezTo>
                      <a:cubicBezTo>
                        <a:pt x="44827" y="58841"/>
                        <a:pt x="46078" y="60282"/>
                        <a:pt x="47566" y="61520"/>
                      </a:cubicBezTo>
                      <a:cubicBezTo>
                        <a:pt x="49114" y="62794"/>
                        <a:pt x="50923" y="63842"/>
                        <a:pt x="52900" y="64604"/>
                      </a:cubicBezTo>
                      <a:cubicBezTo>
                        <a:pt x="55353" y="65532"/>
                        <a:pt x="58008" y="66032"/>
                        <a:pt x="60758" y="66032"/>
                      </a:cubicBezTo>
                      <a:cubicBezTo>
                        <a:pt x="62270" y="66032"/>
                        <a:pt x="63794" y="65877"/>
                        <a:pt x="65294" y="65580"/>
                      </a:cubicBezTo>
                      <a:cubicBezTo>
                        <a:pt x="66318" y="65377"/>
                        <a:pt x="67366" y="65104"/>
                        <a:pt x="68402" y="64746"/>
                      </a:cubicBezTo>
                      <a:cubicBezTo>
                        <a:pt x="68985" y="64556"/>
                        <a:pt x="69497" y="64342"/>
                        <a:pt x="69973" y="64139"/>
                      </a:cubicBezTo>
                      <a:cubicBezTo>
                        <a:pt x="70474" y="63913"/>
                        <a:pt x="70986" y="63663"/>
                        <a:pt x="71545" y="63353"/>
                      </a:cubicBezTo>
                      <a:cubicBezTo>
                        <a:pt x="73450" y="62282"/>
                        <a:pt x="75188" y="60794"/>
                        <a:pt x="76736" y="58924"/>
                      </a:cubicBezTo>
                      <a:cubicBezTo>
                        <a:pt x="78129" y="57257"/>
                        <a:pt x="79320" y="55269"/>
                        <a:pt x="80284" y="53031"/>
                      </a:cubicBezTo>
                      <a:cubicBezTo>
                        <a:pt x="80546" y="53066"/>
                        <a:pt x="80832" y="53066"/>
                        <a:pt x="81165" y="53066"/>
                      </a:cubicBezTo>
                      <a:cubicBezTo>
                        <a:pt x="82142" y="53066"/>
                        <a:pt x="83106" y="52959"/>
                        <a:pt x="84035" y="52769"/>
                      </a:cubicBezTo>
                      <a:cubicBezTo>
                        <a:pt x="85261" y="52495"/>
                        <a:pt x="86452" y="52042"/>
                        <a:pt x="87595" y="51388"/>
                      </a:cubicBezTo>
                      <a:cubicBezTo>
                        <a:pt x="89095" y="50518"/>
                        <a:pt x="90428" y="49316"/>
                        <a:pt x="91464" y="47887"/>
                      </a:cubicBezTo>
                      <a:cubicBezTo>
                        <a:pt x="93131" y="45577"/>
                        <a:pt x="94060" y="42577"/>
                        <a:pt x="94084" y="39398"/>
                      </a:cubicBezTo>
                      <a:cubicBezTo>
                        <a:pt x="94096" y="37898"/>
                        <a:pt x="93893" y="36410"/>
                        <a:pt x="93512" y="34969"/>
                      </a:cubicBezTo>
                      <a:cubicBezTo>
                        <a:pt x="93131" y="33528"/>
                        <a:pt x="92572" y="32183"/>
                        <a:pt x="91845" y="30980"/>
                      </a:cubicBezTo>
                      <a:cubicBezTo>
                        <a:pt x="91107" y="29742"/>
                        <a:pt x="90178" y="28671"/>
                        <a:pt x="89119" y="27825"/>
                      </a:cubicBezTo>
                      <a:cubicBezTo>
                        <a:pt x="88047" y="26956"/>
                        <a:pt x="86797" y="26337"/>
                        <a:pt x="85511" y="26004"/>
                      </a:cubicBezTo>
                      <a:cubicBezTo>
                        <a:pt x="84737" y="25813"/>
                        <a:pt x="83940" y="25706"/>
                        <a:pt x="83130" y="25706"/>
                      </a:cubicBezTo>
                      <a:cubicBezTo>
                        <a:pt x="82868" y="25706"/>
                        <a:pt x="82606" y="25730"/>
                        <a:pt x="82273" y="25742"/>
                      </a:cubicBezTo>
                      <a:cubicBezTo>
                        <a:pt x="81677" y="25789"/>
                        <a:pt x="81082" y="25884"/>
                        <a:pt x="80487" y="26015"/>
                      </a:cubicBezTo>
                      <a:cubicBezTo>
                        <a:pt x="80296" y="26063"/>
                        <a:pt x="80118" y="26111"/>
                        <a:pt x="79927" y="26170"/>
                      </a:cubicBezTo>
                      <a:cubicBezTo>
                        <a:pt x="80010" y="26063"/>
                        <a:pt x="80106" y="25944"/>
                        <a:pt x="80165" y="25825"/>
                      </a:cubicBezTo>
                      <a:cubicBezTo>
                        <a:pt x="80427" y="25384"/>
                        <a:pt x="80653" y="24884"/>
                        <a:pt x="80880" y="24289"/>
                      </a:cubicBezTo>
                      <a:cubicBezTo>
                        <a:pt x="81237" y="23313"/>
                        <a:pt x="81439" y="22194"/>
                        <a:pt x="81499" y="20979"/>
                      </a:cubicBezTo>
                      <a:cubicBezTo>
                        <a:pt x="81546" y="19884"/>
                        <a:pt x="81439" y="18741"/>
                        <a:pt x="81177" y="17586"/>
                      </a:cubicBezTo>
                      <a:cubicBezTo>
                        <a:pt x="80963" y="16633"/>
                        <a:pt x="80630" y="15657"/>
                        <a:pt x="80130" y="14645"/>
                      </a:cubicBezTo>
                      <a:cubicBezTo>
                        <a:pt x="79391" y="13097"/>
                        <a:pt x="78367" y="11609"/>
                        <a:pt x="77082" y="10240"/>
                      </a:cubicBezTo>
                      <a:cubicBezTo>
                        <a:pt x="75879" y="8954"/>
                        <a:pt x="74462" y="7787"/>
                        <a:pt x="72855" y="6787"/>
                      </a:cubicBezTo>
                      <a:cubicBezTo>
                        <a:pt x="71319" y="5822"/>
                        <a:pt x="69640" y="5049"/>
                        <a:pt x="67890" y="4501"/>
                      </a:cubicBezTo>
                      <a:cubicBezTo>
                        <a:pt x="66140" y="3953"/>
                        <a:pt x="64354" y="3632"/>
                        <a:pt x="62592" y="3572"/>
                      </a:cubicBezTo>
                      <a:cubicBezTo>
                        <a:pt x="62389" y="3572"/>
                        <a:pt x="62211" y="3560"/>
                        <a:pt x="62020" y="3560"/>
                      </a:cubicBezTo>
                      <a:cubicBezTo>
                        <a:pt x="60413" y="3560"/>
                        <a:pt x="58853" y="3787"/>
                        <a:pt x="57377" y="4227"/>
                      </a:cubicBezTo>
                      <a:cubicBezTo>
                        <a:pt x="56543" y="4489"/>
                        <a:pt x="55722" y="4810"/>
                        <a:pt x="54924" y="5227"/>
                      </a:cubicBezTo>
                      <a:cubicBezTo>
                        <a:pt x="54162" y="5620"/>
                        <a:pt x="53424" y="6108"/>
                        <a:pt x="52662" y="6715"/>
                      </a:cubicBezTo>
                      <a:cubicBezTo>
                        <a:pt x="51721" y="7466"/>
                        <a:pt x="50864" y="8370"/>
                        <a:pt x="50066" y="9406"/>
                      </a:cubicBezTo>
                      <a:cubicBezTo>
                        <a:pt x="49280" y="7537"/>
                        <a:pt x="48137" y="5882"/>
                        <a:pt x="46661" y="4489"/>
                      </a:cubicBezTo>
                      <a:cubicBezTo>
                        <a:pt x="45173" y="3072"/>
                        <a:pt x="43375" y="1965"/>
                        <a:pt x="41339" y="1179"/>
                      </a:cubicBezTo>
                      <a:cubicBezTo>
                        <a:pt x="39386" y="441"/>
                        <a:pt x="37267" y="36"/>
                        <a:pt x="35052" y="0"/>
                      </a:cubicBezTo>
                      <a:close/>
                    </a:path>
                  </a:pathLst>
                </a:custGeom>
                <a:solidFill>
                  <a:schemeClr val="accent1"/>
                </a:solidFill>
                <a:ln w="3810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1;p36">
                  <a:extLst>
                    <a:ext uri="{FF2B5EF4-FFF2-40B4-BE49-F238E27FC236}">
                      <a16:creationId xmlns:a16="http://schemas.microsoft.com/office/drawing/2014/main" id="{4AD012D0-1E7E-A188-2E59-4DDACCC68847}"/>
                    </a:ext>
                  </a:extLst>
                </p:cNvPr>
                <p:cNvSpPr/>
                <p:nvPr/>
              </p:nvSpPr>
              <p:spPr>
                <a:xfrm>
                  <a:off x="2706875" y="1973375"/>
                  <a:ext cx="256900" cy="485425"/>
                </a:xfrm>
                <a:custGeom>
                  <a:avLst/>
                  <a:gdLst/>
                  <a:ahLst/>
                  <a:cxnLst/>
                  <a:rect l="l" t="t" r="r" b="b"/>
                  <a:pathLst>
                    <a:path w="10276" h="19417" extrusionOk="0">
                      <a:moveTo>
                        <a:pt x="7501" y="1045"/>
                      </a:moveTo>
                      <a:cubicBezTo>
                        <a:pt x="7513" y="1057"/>
                        <a:pt x="7513" y="1081"/>
                        <a:pt x="7525" y="1104"/>
                      </a:cubicBezTo>
                      <a:cubicBezTo>
                        <a:pt x="7513" y="1081"/>
                        <a:pt x="7501" y="1069"/>
                        <a:pt x="7501" y="1045"/>
                      </a:cubicBezTo>
                      <a:close/>
                      <a:moveTo>
                        <a:pt x="2167" y="16892"/>
                      </a:moveTo>
                      <a:cubicBezTo>
                        <a:pt x="2132" y="16904"/>
                        <a:pt x="2096" y="16904"/>
                        <a:pt x="2048" y="16916"/>
                      </a:cubicBezTo>
                      <a:cubicBezTo>
                        <a:pt x="2096" y="16916"/>
                        <a:pt x="2132" y="16904"/>
                        <a:pt x="2167" y="16892"/>
                      </a:cubicBezTo>
                      <a:close/>
                      <a:moveTo>
                        <a:pt x="7780" y="0"/>
                      </a:moveTo>
                      <a:cubicBezTo>
                        <a:pt x="7681" y="0"/>
                        <a:pt x="7597" y="27"/>
                        <a:pt x="7525" y="80"/>
                      </a:cubicBezTo>
                      <a:cubicBezTo>
                        <a:pt x="7263" y="283"/>
                        <a:pt x="7251" y="604"/>
                        <a:pt x="7394" y="878"/>
                      </a:cubicBezTo>
                      <a:cubicBezTo>
                        <a:pt x="7454" y="961"/>
                        <a:pt x="7501" y="1069"/>
                        <a:pt x="7549" y="1152"/>
                      </a:cubicBezTo>
                      <a:cubicBezTo>
                        <a:pt x="7978" y="1997"/>
                        <a:pt x="8287" y="2866"/>
                        <a:pt x="8513" y="3759"/>
                      </a:cubicBezTo>
                      <a:cubicBezTo>
                        <a:pt x="8513" y="3736"/>
                        <a:pt x="8502" y="3700"/>
                        <a:pt x="8502" y="3676"/>
                      </a:cubicBezTo>
                      <a:lnTo>
                        <a:pt x="8502" y="3676"/>
                      </a:lnTo>
                      <a:cubicBezTo>
                        <a:pt x="8513" y="3700"/>
                        <a:pt x="8513" y="3748"/>
                        <a:pt x="8525" y="3771"/>
                      </a:cubicBezTo>
                      <a:cubicBezTo>
                        <a:pt x="8525" y="3795"/>
                        <a:pt x="8525" y="3807"/>
                        <a:pt x="8537" y="3819"/>
                      </a:cubicBezTo>
                      <a:lnTo>
                        <a:pt x="8537" y="3795"/>
                      </a:lnTo>
                      <a:cubicBezTo>
                        <a:pt x="8811" y="4962"/>
                        <a:pt x="8918" y="6176"/>
                        <a:pt x="8883" y="7379"/>
                      </a:cubicBezTo>
                      <a:cubicBezTo>
                        <a:pt x="8835" y="8546"/>
                        <a:pt x="8656" y="9689"/>
                        <a:pt x="8335" y="10808"/>
                      </a:cubicBezTo>
                      <a:cubicBezTo>
                        <a:pt x="8049" y="11677"/>
                        <a:pt x="7680" y="12534"/>
                        <a:pt x="7204" y="13320"/>
                      </a:cubicBezTo>
                      <a:cubicBezTo>
                        <a:pt x="6787" y="13963"/>
                        <a:pt x="6311" y="14558"/>
                        <a:pt x="5763" y="15070"/>
                      </a:cubicBezTo>
                      <a:cubicBezTo>
                        <a:pt x="5299" y="15475"/>
                        <a:pt x="4811" y="15832"/>
                        <a:pt x="4275" y="16142"/>
                      </a:cubicBezTo>
                      <a:cubicBezTo>
                        <a:pt x="3632" y="16475"/>
                        <a:pt x="2977" y="16725"/>
                        <a:pt x="2275" y="16904"/>
                      </a:cubicBezTo>
                      <a:cubicBezTo>
                        <a:pt x="1894" y="16999"/>
                        <a:pt x="1489" y="17059"/>
                        <a:pt x="1096" y="17106"/>
                      </a:cubicBezTo>
                      <a:cubicBezTo>
                        <a:pt x="477" y="17202"/>
                        <a:pt x="0" y="17737"/>
                        <a:pt x="72" y="18380"/>
                      </a:cubicBezTo>
                      <a:cubicBezTo>
                        <a:pt x="108" y="18678"/>
                        <a:pt x="250" y="18952"/>
                        <a:pt x="477" y="19154"/>
                      </a:cubicBezTo>
                      <a:cubicBezTo>
                        <a:pt x="727" y="19357"/>
                        <a:pt x="1012" y="19416"/>
                        <a:pt x="1334" y="19416"/>
                      </a:cubicBezTo>
                      <a:cubicBezTo>
                        <a:pt x="2215" y="19392"/>
                        <a:pt x="3108" y="19178"/>
                        <a:pt x="3930" y="18868"/>
                      </a:cubicBezTo>
                      <a:cubicBezTo>
                        <a:pt x="4692" y="18583"/>
                        <a:pt x="5418" y="18154"/>
                        <a:pt x="6061" y="17654"/>
                      </a:cubicBezTo>
                      <a:cubicBezTo>
                        <a:pt x="7323" y="16654"/>
                        <a:pt x="8275" y="15344"/>
                        <a:pt x="8930" y="13880"/>
                      </a:cubicBezTo>
                      <a:cubicBezTo>
                        <a:pt x="9585" y="12439"/>
                        <a:pt x="9966" y="10856"/>
                        <a:pt x="10121" y="9284"/>
                      </a:cubicBezTo>
                      <a:cubicBezTo>
                        <a:pt x="10276" y="7688"/>
                        <a:pt x="10204" y="6057"/>
                        <a:pt x="9883" y="4498"/>
                      </a:cubicBezTo>
                      <a:cubicBezTo>
                        <a:pt x="9585" y="3009"/>
                        <a:pt x="9073" y="1569"/>
                        <a:pt x="8335" y="247"/>
                      </a:cubicBezTo>
                      <a:cubicBezTo>
                        <a:pt x="8240" y="80"/>
                        <a:pt x="8061" y="9"/>
                        <a:pt x="7882" y="9"/>
                      </a:cubicBezTo>
                      <a:cubicBezTo>
                        <a:pt x="7847" y="3"/>
                        <a:pt x="7812" y="0"/>
                        <a:pt x="778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2;p36">
                  <a:extLst>
                    <a:ext uri="{FF2B5EF4-FFF2-40B4-BE49-F238E27FC236}">
                      <a16:creationId xmlns:a16="http://schemas.microsoft.com/office/drawing/2014/main" id="{348F1611-9562-3984-6F05-AC814F091A7D}"/>
                    </a:ext>
                  </a:extLst>
                </p:cNvPr>
                <p:cNvSpPr/>
                <p:nvPr/>
              </p:nvSpPr>
              <p:spPr>
                <a:xfrm>
                  <a:off x="2608950" y="2399825"/>
                  <a:ext cx="59550" cy="58075"/>
                </a:xfrm>
                <a:custGeom>
                  <a:avLst/>
                  <a:gdLst/>
                  <a:ahLst/>
                  <a:cxnLst/>
                  <a:rect l="l" t="t" r="r" b="b"/>
                  <a:pathLst>
                    <a:path w="2382" h="2323" extrusionOk="0">
                      <a:moveTo>
                        <a:pt x="1072" y="1"/>
                      </a:moveTo>
                      <a:cubicBezTo>
                        <a:pt x="786" y="13"/>
                        <a:pt x="477" y="203"/>
                        <a:pt x="298" y="417"/>
                      </a:cubicBezTo>
                      <a:cubicBezTo>
                        <a:pt x="107" y="656"/>
                        <a:pt x="0" y="965"/>
                        <a:pt x="36" y="1275"/>
                      </a:cubicBezTo>
                      <a:cubicBezTo>
                        <a:pt x="60" y="1572"/>
                        <a:pt x="215" y="1858"/>
                        <a:pt x="453" y="2049"/>
                      </a:cubicBezTo>
                      <a:cubicBezTo>
                        <a:pt x="703" y="2263"/>
                        <a:pt x="989" y="2322"/>
                        <a:pt x="1310" y="2322"/>
                      </a:cubicBezTo>
                      <a:cubicBezTo>
                        <a:pt x="1596" y="2322"/>
                        <a:pt x="1905" y="2120"/>
                        <a:pt x="2084" y="1906"/>
                      </a:cubicBezTo>
                      <a:cubicBezTo>
                        <a:pt x="2274" y="1668"/>
                        <a:pt x="2382" y="1346"/>
                        <a:pt x="2358" y="1037"/>
                      </a:cubicBezTo>
                      <a:cubicBezTo>
                        <a:pt x="2322" y="739"/>
                        <a:pt x="2167" y="453"/>
                        <a:pt x="1941" y="263"/>
                      </a:cubicBezTo>
                      <a:cubicBezTo>
                        <a:pt x="1679" y="60"/>
                        <a:pt x="1405" y="1"/>
                        <a:pt x="1072"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3;p36">
                  <a:extLst>
                    <a:ext uri="{FF2B5EF4-FFF2-40B4-BE49-F238E27FC236}">
                      <a16:creationId xmlns:a16="http://schemas.microsoft.com/office/drawing/2014/main" id="{F5DC17CB-F78D-B424-B442-A7EFDF47913B}"/>
                    </a:ext>
                  </a:extLst>
                </p:cNvPr>
                <p:cNvSpPr/>
                <p:nvPr/>
              </p:nvSpPr>
              <p:spPr>
                <a:xfrm>
                  <a:off x="1211150" y="1296925"/>
                  <a:ext cx="420325" cy="406525"/>
                </a:xfrm>
                <a:custGeom>
                  <a:avLst/>
                  <a:gdLst/>
                  <a:ahLst/>
                  <a:cxnLst/>
                  <a:rect l="l" t="t" r="r" b="b"/>
                  <a:pathLst>
                    <a:path w="16813" h="16261" extrusionOk="0">
                      <a:moveTo>
                        <a:pt x="1608" y="12744"/>
                      </a:moveTo>
                      <a:cubicBezTo>
                        <a:pt x="1603" y="12762"/>
                        <a:pt x="1597" y="12781"/>
                        <a:pt x="1592" y="12800"/>
                      </a:cubicBezTo>
                      <a:lnTo>
                        <a:pt x="1592" y="12800"/>
                      </a:lnTo>
                      <a:cubicBezTo>
                        <a:pt x="1598" y="12783"/>
                        <a:pt x="1604" y="12765"/>
                        <a:pt x="1608" y="12744"/>
                      </a:cubicBezTo>
                      <a:close/>
                      <a:moveTo>
                        <a:pt x="13485" y="0"/>
                      </a:moveTo>
                      <a:cubicBezTo>
                        <a:pt x="13230" y="0"/>
                        <a:pt x="12972" y="28"/>
                        <a:pt x="12705" y="64"/>
                      </a:cubicBezTo>
                      <a:cubicBezTo>
                        <a:pt x="11692" y="195"/>
                        <a:pt x="10680" y="492"/>
                        <a:pt x="9728" y="873"/>
                      </a:cubicBezTo>
                      <a:cubicBezTo>
                        <a:pt x="8775" y="1278"/>
                        <a:pt x="7871" y="1790"/>
                        <a:pt x="7025" y="2385"/>
                      </a:cubicBezTo>
                      <a:cubicBezTo>
                        <a:pt x="6156" y="2981"/>
                        <a:pt x="5382" y="3659"/>
                        <a:pt x="4656" y="4409"/>
                      </a:cubicBezTo>
                      <a:cubicBezTo>
                        <a:pt x="3953" y="5124"/>
                        <a:pt x="3346" y="5898"/>
                        <a:pt x="2799" y="6731"/>
                      </a:cubicBezTo>
                      <a:cubicBezTo>
                        <a:pt x="2513" y="7160"/>
                        <a:pt x="2251" y="7600"/>
                        <a:pt x="1989" y="8053"/>
                      </a:cubicBezTo>
                      <a:cubicBezTo>
                        <a:pt x="1739" y="8493"/>
                        <a:pt x="1536" y="8970"/>
                        <a:pt x="1334" y="9446"/>
                      </a:cubicBezTo>
                      <a:cubicBezTo>
                        <a:pt x="560" y="11267"/>
                        <a:pt x="120" y="13184"/>
                        <a:pt x="12" y="15149"/>
                      </a:cubicBezTo>
                      <a:cubicBezTo>
                        <a:pt x="1" y="15304"/>
                        <a:pt x="1" y="15446"/>
                        <a:pt x="1" y="15613"/>
                      </a:cubicBezTo>
                      <a:cubicBezTo>
                        <a:pt x="1" y="15756"/>
                        <a:pt x="1" y="15899"/>
                        <a:pt x="108" y="16030"/>
                      </a:cubicBezTo>
                      <a:cubicBezTo>
                        <a:pt x="191" y="16149"/>
                        <a:pt x="310" y="16220"/>
                        <a:pt x="465" y="16256"/>
                      </a:cubicBezTo>
                      <a:cubicBezTo>
                        <a:pt x="485" y="16259"/>
                        <a:pt x="506" y="16260"/>
                        <a:pt x="527" y="16260"/>
                      </a:cubicBezTo>
                      <a:cubicBezTo>
                        <a:pt x="780" y="16260"/>
                        <a:pt x="1084" y="16067"/>
                        <a:pt x="1084" y="15792"/>
                      </a:cubicBezTo>
                      <a:cubicBezTo>
                        <a:pt x="1119" y="14764"/>
                        <a:pt x="1315" y="13770"/>
                        <a:pt x="1592" y="12800"/>
                      </a:cubicBezTo>
                      <a:lnTo>
                        <a:pt x="1592" y="12800"/>
                      </a:lnTo>
                      <a:cubicBezTo>
                        <a:pt x="1584" y="12820"/>
                        <a:pt x="1576" y="12838"/>
                        <a:pt x="1569" y="12857"/>
                      </a:cubicBezTo>
                      <a:lnTo>
                        <a:pt x="1569" y="12857"/>
                      </a:lnTo>
                      <a:cubicBezTo>
                        <a:pt x="1902" y="11784"/>
                        <a:pt x="2363" y="10723"/>
                        <a:pt x="2941" y="9743"/>
                      </a:cubicBezTo>
                      <a:cubicBezTo>
                        <a:pt x="3346" y="9112"/>
                        <a:pt x="3763" y="8481"/>
                        <a:pt x="4227" y="7886"/>
                      </a:cubicBezTo>
                      <a:cubicBezTo>
                        <a:pt x="4715" y="7243"/>
                        <a:pt x="5287" y="6648"/>
                        <a:pt x="5847" y="6088"/>
                      </a:cubicBezTo>
                      <a:cubicBezTo>
                        <a:pt x="6775" y="5219"/>
                        <a:pt x="7787" y="4469"/>
                        <a:pt x="8883" y="3850"/>
                      </a:cubicBezTo>
                      <a:cubicBezTo>
                        <a:pt x="9776" y="3397"/>
                        <a:pt x="10728" y="3040"/>
                        <a:pt x="11692" y="2778"/>
                      </a:cubicBezTo>
                      <a:cubicBezTo>
                        <a:pt x="12335" y="2647"/>
                        <a:pt x="12990" y="2540"/>
                        <a:pt x="13633" y="2504"/>
                      </a:cubicBezTo>
                      <a:cubicBezTo>
                        <a:pt x="13912" y="2482"/>
                        <a:pt x="14201" y="2473"/>
                        <a:pt x="14491" y="2473"/>
                      </a:cubicBezTo>
                      <a:cubicBezTo>
                        <a:pt x="14658" y="2473"/>
                        <a:pt x="14825" y="2476"/>
                        <a:pt x="14991" y="2481"/>
                      </a:cubicBezTo>
                      <a:lnTo>
                        <a:pt x="15741" y="2481"/>
                      </a:lnTo>
                      <a:cubicBezTo>
                        <a:pt x="15955" y="2469"/>
                        <a:pt x="16134" y="2397"/>
                        <a:pt x="16312" y="2278"/>
                      </a:cubicBezTo>
                      <a:cubicBezTo>
                        <a:pt x="16550" y="2100"/>
                        <a:pt x="16729" y="1826"/>
                        <a:pt x="16776" y="1528"/>
                      </a:cubicBezTo>
                      <a:cubicBezTo>
                        <a:pt x="16812" y="1230"/>
                        <a:pt x="16741" y="921"/>
                        <a:pt x="16562" y="683"/>
                      </a:cubicBezTo>
                      <a:cubicBezTo>
                        <a:pt x="16491" y="611"/>
                        <a:pt x="16419" y="540"/>
                        <a:pt x="16360" y="457"/>
                      </a:cubicBezTo>
                      <a:cubicBezTo>
                        <a:pt x="16193" y="337"/>
                        <a:pt x="16014" y="254"/>
                        <a:pt x="15824" y="218"/>
                      </a:cubicBezTo>
                      <a:cubicBezTo>
                        <a:pt x="15300" y="76"/>
                        <a:pt x="14752" y="64"/>
                        <a:pt x="14217" y="40"/>
                      </a:cubicBezTo>
                      <a:lnTo>
                        <a:pt x="13978" y="40"/>
                      </a:lnTo>
                      <a:cubicBezTo>
                        <a:pt x="13814" y="12"/>
                        <a:pt x="13650" y="0"/>
                        <a:pt x="13485"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4;p36">
                  <a:extLst>
                    <a:ext uri="{FF2B5EF4-FFF2-40B4-BE49-F238E27FC236}">
                      <a16:creationId xmlns:a16="http://schemas.microsoft.com/office/drawing/2014/main" id="{C40FA04C-2D35-6CAE-9E5C-17EE20D6F7B0}"/>
                    </a:ext>
                  </a:extLst>
                </p:cNvPr>
                <p:cNvSpPr/>
                <p:nvPr/>
              </p:nvSpPr>
              <p:spPr>
                <a:xfrm>
                  <a:off x="1659725" y="1306850"/>
                  <a:ext cx="58950" cy="57750"/>
                </a:xfrm>
                <a:custGeom>
                  <a:avLst/>
                  <a:gdLst/>
                  <a:ahLst/>
                  <a:cxnLst/>
                  <a:rect l="l" t="t" r="r" b="b"/>
                  <a:pathLst>
                    <a:path w="2358" h="2310" extrusionOk="0">
                      <a:moveTo>
                        <a:pt x="1060" y="0"/>
                      </a:moveTo>
                      <a:cubicBezTo>
                        <a:pt x="762" y="24"/>
                        <a:pt x="453" y="226"/>
                        <a:pt x="274" y="452"/>
                      </a:cubicBezTo>
                      <a:cubicBezTo>
                        <a:pt x="96" y="691"/>
                        <a:pt x="0" y="988"/>
                        <a:pt x="36" y="1286"/>
                      </a:cubicBezTo>
                      <a:cubicBezTo>
                        <a:pt x="60" y="1595"/>
                        <a:pt x="226" y="1881"/>
                        <a:pt x="465" y="2072"/>
                      </a:cubicBezTo>
                      <a:cubicBezTo>
                        <a:pt x="715" y="2286"/>
                        <a:pt x="988" y="2310"/>
                        <a:pt x="1298" y="2310"/>
                      </a:cubicBezTo>
                      <a:cubicBezTo>
                        <a:pt x="1596" y="2310"/>
                        <a:pt x="1905" y="2107"/>
                        <a:pt x="2084" y="1881"/>
                      </a:cubicBezTo>
                      <a:cubicBezTo>
                        <a:pt x="2262" y="1643"/>
                        <a:pt x="2358" y="1345"/>
                        <a:pt x="2322" y="1048"/>
                      </a:cubicBezTo>
                      <a:cubicBezTo>
                        <a:pt x="2298" y="738"/>
                        <a:pt x="2131" y="452"/>
                        <a:pt x="1893" y="262"/>
                      </a:cubicBezTo>
                      <a:cubicBezTo>
                        <a:pt x="1643" y="48"/>
                        <a:pt x="1369" y="0"/>
                        <a:pt x="106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5;p36">
                  <a:extLst>
                    <a:ext uri="{FF2B5EF4-FFF2-40B4-BE49-F238E27FC236}">
                      <a16:creationId xmlns:a16="http://schemas.microsoft.com/office/drawing/2014/main" id="{EF48767C-F99B-EC51-5615-225E0EE5D7F6}"/>
                    </a:ext>
                  </a:extLst>
                </p:cNvPr>
                <p:cNvSpPr/>
                <p:nvPr/>
              </p:nvSpPr>
              <p:spPr>
                <a:xfrm>
                  <a:off x="1368900" y="2168250"/>
                  <a:ext cx="110175" cy="53000"/>
                </a:xfrm>
                <a:custGeom>
                  <a:avLst/>
                  <a:gdLst/>
                  <a:ahLst/>
                  <a:cxnLst/>
                  <a:rect l="l" t="t" r="r" b="b"/>
                  <a:pathLst>
                    <a:path w="4407" h="2120" extrusionOk="0">
                      <a:moveTo>
                        <a:pt x="2204" y="1"/>
                      </a:moveTo>
                      <a:cubicBezTo>
                        <a:pt x="989" y="1"/>
                        <a:pt x="1" y="477"/>
                        <a:pt x="1" y="1060"/>
                      </a:cubicBezTo>
                      <a:cubicBezTo>
                        <a:pt x="1" y="1644"/>
                        <a:pt x="977" y="2120"/>
                        <a:pt x="2204" y="2120"/>
                      </a:cubicBezTo>
                      <a:cubicBezTo>
                        <a:pt x="3406" y="2120"/>
                        <a:pt x="4406" y="1644"/>
                        <a:pt x="4406" y="1060"/>
                      </a:cubicBezTo>
                      <a:cubicBezTo>
                        <a:pt x="4406" y="477"/>
                        <a:pt x="3418" y="1"/>
                        <a:pt x="2204"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716;p36">
                <a:extLst>
                  <a:ext uri="{FF2B5EF4-FFF2-40B4-BE49-F238E27FC236}">
                    <a16:creationId xmlns:a16="http://schemas.microsoft.com/office/drawing/2014/main" id="{3F9F9413-6CA7-F16D-8D51-E93DBE8F0967}"/>
                  </a:ext>
                </a:extLst>
              </p:cNvPr>
              <p:cNvSpPr/>
              <p:nvPr/>
            </p:nvSpPr>
            <p:spPr>
              <a:xfrm rot="-5400000" flipH="1">
                <a:off x="8214909" y="4409359"/>
                <a:ext cx="340148" cy="280592"/>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7;p36">
                <a:extLst>
                  <a:ext uri="{FF2B5EF4-FFF2-40B4-BE49-F238E27FC236}">
                    <a16:creationId xmlns:a16="http://schemas.microsoft.com/office/drawing/2014/main" id="{BBDAA480-4995-2DF3-2E0A-A9CAEA7DD237}"/>
                  </a:ext>
                </a:extLst>
              </p:cNvPr>
              <p:cNvSpPr/>
              <p:nvPr/>
            </p:nvSpPr>
            <p:spPr>
              <a:xfrm rot="-5400000" flipH="1">
                <a:off x="8241735" y="4115449"/>
                <a:ext cx="202801" cy="167306"/>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3" name="圖片 42">
            <a:extLst>
              <a:ext uri="{FF2B5EF4-FFF2-40B4-BE49-F238E27FC236}">
                <a16:creationId xmlns:a16="http://schemas.microsoft.com/office/drawing/2014/main" id="{131324BB-8703-8BCC-56B1-499CB9EF6EB2}"/>
              </a:ext>
            </a:extLst>
          </p:cNvPr>
          <p:cNvPicPr>
            <a:picLocks noChangeAspect="1"/>
          </p:cNvPicPr>
          <p:nvPr/>
        </p:nvPicPr>
        <p:blipFill>
          <a:blip r:embed="rId4"/>
          <a:stretch>
            <a:fillRect/>
          </a:stretch>
        </p:blipFill>
        <p:spPr>
          <a:xfrm>
            <a:off x="1893442" y="215661"/>
            <a:ext cx="5135005" cy="4519874"/>
          </a:xfrm>
          <a:prstGeom prst="rect">
            <a:avLst/>
          </a:prstGeom>
        </p:spPr>
      </p:pic>
      <p:sp>
        <p:nvSpPr>
          <p:cNvPr id="44" name="Google Shape;503;p31">
            <a:extLst>
              <a:ext uri="{FF2B5EF4-FFF2-40B4-BE49-F238E27FC236}">
                <a16:creationId xmlns:a16="http://schemas.microsoft.com/office/drawing/2014/main" id="{862CA070-1152-7BF5-D3EF-4D63C3B8365C}"/>
              </a:ext>
            </a:extLst>
          </p:cNvPr>
          <p:cNvSpPr txBox="1">
            <a:spLocks noGrp="1"/>
          </p:cNvSpPr>
          <p:nvPr>
            <p:ph type="subTitle" idx="1"/>
          </p:nvPr>
        </p:nvSpPr>
        <p:spPr>
          <a:xfrm>
            <a:off x="-45140" y="215661"/>
            <a:ext cx="1928332"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V1. switch case</a:t>
            </a:r>
            <a:endParaRPr dirty="0"/>
          </a:p>
        </p:txBody>
      </p:sp>
    </p:spTree>
  </p:cSld>
  <p:clrMapOvr>
    <a:masterClrMapping/>
  </p:clrMapOvr>
</p:sld>
</file>

<file path=ppt/theme/theme1.xml><?xml version="1.0" encoding="utf-8"?>
<a:theme xmlns:a="http://schemas.openxmlformats.org/drawingml/2006/main"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1837</TotalTime>
  <Words>776</Words>
  <Application>Microsoft Office PowerPoint</Application>
  <PresentationFormat>如螢幕大小 (16:9)</PresentationFormat>
  <Paragraphs>100</Paragraphs>
  <Slides>17</Slides>
  <Notes>17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Arial</vt:lpstr>
      <vt:lpstr>Anaheim</vt:lpstr>
      <vt:lpstr>Lato</vt:lpstr>
      <vt:lpstr>Audiowide</vt:lpstr>
      <vt:lpstr>The Calamari Game Minitheme by Slidesgo</vt:lpstr>
      <vt:lpstr>ROBOT  RETURN TO  ORIGIN</vt:lpstr>
      <vt:lpstr>ORDER</vt:lpstr>
      <vt:lpstr>TOPIC</vt:lpstr>
      <vt:lpstr>PowerPoint 簡報</vt:lpstr>
      <vt:lpstr>PLOTS</vt:lpstr>
      <vt:lpstr>PowerPoint 簡報</vt:lpstr>
      <vt:lpstr>Example</vt:lpstr>
      <vt:lpstr>SOLUTION CODE</vt:lpstr>
      <vt:lpstr>PowerPoint 簡報</vt:lpstr>
      <vt:lpstr>PowerPoint 簡報</vt:lpstr>
      <vt:lpstr>PowerPoint 簡報</vt:lpstr>
      <vt:lpstr>PowerPoint 簡報</vt:lpstr>
      <vt:lpstr>PowerPoint 簡報</vt:lpstr>
      <vt:lpstr>PowerPoint 簡報</vt:lpstr>
      <vt:lpstr>THOUGHTS</vt:lpstr>
      <vt:lpstr>PowerPoint 簡報</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RETURN TO  ORIGIN</dc:title>
  <cp:lastModifiedBy>Cherry Yeh</cp:lastModifiedBy>
  <cp:revision>25</cp:revision>
  <dcterms:modified xsi:type="dcterms:W3CDTF">2022-12-11T15:21:56Z</dcterms:modified>
</cp:coreProperties>
</file>