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D7CF27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AD824-4125-4148-B9DA-19041D63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9BB5ED-7B72-F341-8B42-4908CCAE3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89F208A-B3C6-684F-8003-BE93586A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E6CCF56-A874-1F4B-B647-BA7E67F3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A236174-1AB7-BF49-8848-A7B0B0A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E614D-DE05-7940-84F4-B8D68116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EC6D9D42-458A-304E-80DB-DD120945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E9DF6D08-1C08-9A4E-9EB4-0C1F3982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8E9896-4E37-C84F-8CB4-3A97AB5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8DCD384-9090-E34F-BD61-730424AA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682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23923C-8A89-6149-BBDC-C9DAA4E1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66472B06-D89F-2147-9738-1544B3AA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8158A6CA-715C-3542-977A-CDCEC816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25F401A-EA7A-9B4E-80B2-A7A5FEC0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5FBAD25-838D-9A49-9319-970AF6E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7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D8BDE-5EE2-B245-AD20-A2D5FB6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0A7CE-FA41-F847-A5AD-A88CE4A7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4E2F2ED-7F06-304C-811D-1F7C72CB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8D0F01F-9019-F546-9E4C-60B82A1B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16B7F49-00DE-6B42-92EF-D8F668C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73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3AD87-56C4-EE41-AFB6-BFAA3AE9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BEAD820-545E-E34C-B79E-D0881AA4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16CD25B-695A-DA4F-802B-7F511C9D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A8FF6CE-1152-3B47-8540-050A5BDD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D9DF209-0B9C-BB45-94F9-CABFE3C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EC60-F309-924C-8DDE-3F4C426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970D5-68E1-B845-AEDD-DA6042DA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B6236-B2A2-CD44-A5D9-3837BD14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53DED967-A693-B244-9C0B-AD300C2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89700719-1431-FD43-A64A-294720C5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9BDE56DD-0521-4145-9713-A751C36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39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83087-9BBE-814C-B201-D5D6D35E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87611BC-FE92-494D-8413-880A3C6B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A6D6D-693A-E743-BD6C-1C064A55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56C6497-9D42-704E-873E-BD04223DC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2853D-9AB4-6544-9480-F8AD4E92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23A7089C-4AE6-0745-A2D1-8679A235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780D0A84-795B-C74B-9852-FFCBF368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B8AD38CA-DBB3-354B-99AC-A4C58478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8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E4C6C-73D9-BC47-9376-FA52FC32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6A107935-1C28-BB46-A65D-D90D34F7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41DE42E9-FB62-DB43-8BEE-2F9415A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2C39C2A7-CA7C-0641-A6F0-0C29CB9E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6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8E1AA6F2-5C3D-1E44-A614-2A26A6C3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81014020-7058-6B47-9B3C-AEA0C950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46F1ADC6-90D1-2942-80C1-6D209837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90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13E94-738F-6C48-95AD-3D8C077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74A9-C773-9645-8642-A76811C0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566E361-11A0-FE4A-B5CD-F1BF4F14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A905AF41-4B96-604B-B61B-336EF538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A39B0477-9770-674E-9069-8BF396A5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505FC86B-AA1E-C743-818B-77D0EB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87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A46B1-A8A9-8A41-9628-A53EB0C2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BD6FBEFE-BB5B-9B4A-A053-19940F643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3781E9-0A44-7F43-9F8C-F1A6E67E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C8599E4-EF9B-2A45-BE6E-A61D3771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6B7A05F3-D3DE-194A-B32F-73A8EF7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1ECAC860-FBFF-8948-A2DF-7145A5AE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91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A8319AAD-9D81-964E-9606-BF4F0C38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4E013BD-86AD-EE45-88B1-C00C1795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AEA8685-4070-8A4C-94B7-A4DF32AC6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2F1E614-25A3-5447-A158-5732E3B1A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4C7463E-001D-7C42-A8CB-4E742995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41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103422-65CD-6D4D-800A-8AE8FAB2A441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BB32D3-A905-F146-9666-4A7207F6141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C242F1-D7E4-AA4B-BBC5-BB9CA0658759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759C74-6AEB-5C45-9736-C419F7374E94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C5F85-BDC3-8B4A-AED5-2C47757348B2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468FAC-FB00-3D48-8827-3D5D9662D005}"/>
              </a:ext>
            </a:extLst>
          </p:cNvPr>
          <p:cNvSpPr/>
          <p:nvPr/>
        </p:nvSpPr>
        <p:spPr>
          <a:xfrm>
            <a:off x="565661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5B2400-F667-C248-9B33-70CFD2C0DB51}"/>
              </a:ext>
            </a:extLst>
          </p:cNvPr>
          <p:cNvSpPr/>
          <p:nvPr/>
        </p:nvSpPr>
        <p:spPr>
          <a:xfrm>
            <a:off x="5838703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C6CEBC-354C-F04A-BB58-7402A01DE7F8}"/>
              </a:ext>
            </a:extLst>
          </p:cNvPr>
          <p:cNvSpPr/>
          <p:nvPr/>
        </p:nvSpPr>
        <p:spPr>
          <a:xfrm>
            <a:off x="6026729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BB</a:t>
            </a:r>
            <a:r>
              <a:rPr kumimoji="1" lang="en-US" altLang="zh-Hant" sz="2000" b="1" dirty="0">
                <a:solidFill>
                  <a:srgbClr val="00FA00"/>
                </a:solidFill>
              </a:rPr>
              <a:t>S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-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6E726-8CCC-1A4D-B120-BF2ABE97E7F1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1C9265-C6A0-EE46-B0B2-95C96E2D51D7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FF3CA8-1C5E-3B47-9382-B46A881BBB28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BB5BAE-0C15-AD41-9952-0371815A9C16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84636-757E-8D45-B0D9-0DC8D8B81E19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3E7131-3848-C742-849D-6FB1B318903A}"/>
              </a:ext>
            </a:extLst>
          </p:cNvPr>
          <p:cNvSpPr/>
          <p:nvPr/>
        </p:nvSpPr>
        <p:spPr>
          <a:xfrm>
            <a:off x="565661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7B2B9-3E32-5C4E-A0E7-C91C770869A9}"/>
              </a:ext>
            </a:extLst>
          </p:cNvPr>
          <p:cNvSpPr/>
          <p:nvPr/>
        </p:nvSpPr>
        <p:spPr>
          <a:xfrm>
            <a:off x="5838703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C2E52F-2B12-A440-8CEA-A2EFC2CA8BAB}"/>
              </a:ext>
            </a:extLst>
          </p:cNvPr>
          <p:cNvSpPr/>
          <p:nvPr/>
        </p:nvSpPr>
        <p:spPr>
          <a:xfrm>
            <a:off x="6026729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6800BD-8D72-DC49-84B0-3DCDE03BCD69}"/>
              </a:ext>
            </a:extLst>
          </p:cNvPr>
          <p:cNvSpPr txBox="1"/>
          <p:nvPr/>
        </p:nvSpPr>
        <p:spPr>
          <a:xfrm>
            <a:off x="2042557" y="4711911"/>
            <a:ext cx="756458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Buy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No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Trade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Sell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470FDA-CE6A-B441-B802-339E0ABADDDE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8142C-372C-4E4D-BA64-23F4F8E7DDC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D283FA-E581-7742-93B8-583682FFB8BA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7066F3-0B03-9143-B6BE-9D9F3B5E2C0B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8273E-4CBB-4449-B19E-DB5ED4815E1B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529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>
                <a:solidFill>
                  <a:schemeClr val="bg1"/>
                </a:solidFill>
              </a:rPr>
              <a:t>	100</a:t>
            </a:r>
            <a:r>
              <a:rPr kumimoji="1" lang="zh-Hant" altLang="en-US" sz="2000" b="1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6800BD-8D72-DC49-84B0-3DCDE03BCD69}"/>
              </a:ext>
            </a:extLst>
          </p:cNvPr>
          <p:cNvSpPr txBox="1"/>
          <p:nvPr/>
        </p:nvSpPr>
        <p:spPr>
          <a:xfrm>
            <a:off x="2042557" y="4711911"/>
            <a:ext cx="756458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Hant" sz="2000" b="1" dirty="0">
                <a:solidFill>
                  <a:srgbClr val="FF0000"/>
                </a:solidFill>
              </a:rPr>
              <a:t>Buy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No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Trade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Sell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470FDA-CE6A-B441-B802-339E0ABADDDE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8142C-372C-4E4D-BA64-23F4F8E7DDC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D283FA-E581-7742-93B8-583682FFB8BA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7066F3-0B03-9143-B6BE-9D9F3B5E2C0B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8273E-4CBB-4449-B19E-DB5ED4815E1B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93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</Words>
  <Application>Microsoft Macintosh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6</cp:revision>
  <dcterms:created xsi:type="dcterms:W3CDTF">2018-05-09T02:35:50Z</dcterms:created>
  <dcterms:modified xsi:type="dcterms:W3CDTF">2018-05-09T08:08:22Z</dcterms:modified>
</cp:coreProperties>
</file>