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1079976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67462"/>
            <a:ext cx="6425724" cy="375991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72376"/>
            <a:ext cx="5669756" cy="26074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9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53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74987"/>
            <a:ext cx="1630055" cy="9152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74987"/>
            <a:ext cx="4795669" cy="9152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7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92444"/>
            <a:ext cx="6520220" cy="449240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227345"/>
            <a:ext cx="6520220" cy="236244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74937"/>
            <a:ext cx="3212862" cy="6852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74937"/>
            <a:ext cx="3212862" cy="6852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29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4990"/>
            <a:ext cx="6520220" cy="208745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47443"/>
            <a:ext cx="3198096" cy="129747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44914"/>
            <a:ext cx="3198096" cy="58023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47443"/>
            <a:ext cx="3213847" cy="129747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44914"/>
            <a:ext cx="3213847" cy="58023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75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10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55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984"/>
            <a:ext cx="2438192" cy="251994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54968"/>
            <a:ext cx="3827085" cy="767483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9929"/>
            <a:ext cx="2438192" cy="6002369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984"/>
            <a:ext cx="2438192" cy="251994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54968"/>
            <a:ext cx="3827085" cy="767483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9929"/>
            <a:ext cx="2438192" cy="6002369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7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74990"/>
            <a:ext cx="652022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74937"/>
            <a:ext cx="652022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0009783"/>
            <a:ext cx="170092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E768-A97A-4FE2-A928-CB8B4860C03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0009783"/>
            <a:ext cx="255139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0009783"/>
            <a:ext cx="170092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1AEC-43EF-4D90-94E9-B764C0EEDD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4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7408" y="841304"/>
            <a:ext cx="61997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3200" b="1" dirty="0" smtClean="0">
                <a:solidFill>
                  <a:srgbClr val="00000A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Instructions</a:t>
            </a:r>
            <a:endParaRPr lang="zh-TW" altLang="zh-TW" dirty="0" smtClean="0">
              <a:solidFill>
                <a:srgbClr val="00000A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DejaVu Sans"/>
            </a:endParaRP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A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 </a:t>
            </a:r>
            <a:endParaRPr lang="zh-TW" altLang="zh-TW" dirty="0" smtClean="0">
              <a:solidFill>
                <a:srgbClr val="00000A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DejaVu Sans"/>
            </a:endParaRP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A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During the whole period of a trial, please </a:t>
            </a:r>
            <a:r>
              <a:rPr lang="en-US" altLang="zh-TW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keep focusing on the little red dot</a:t>
            </a:r>
            <a:r>
              <a:rPr lang="en-US" altLang="zh-TW" dirty="0" smtClean="0">
                <a:solidFill>
                  <a:srgbClr val="00000A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 in the middle.</a:t>
            </a:r>
            <a:endParaRPr lang="zh-TW" altLang="zh-TW" dirty="0" smtClean="0">
              <a:solidFill>
                <a:srgbClr val="00000A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DejaVu Sans"/>
            </a:endParaRP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A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 </a:t>
            </a:r>
            <a:endParaRPr lang="zh-TW" altLang="zh-TW" dirty="0" smtClean="0">
              <a:solidFill>
                <a:srgbClr val="00000A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DejaVu Sans"/>
            </a:endParaRP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A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@ Please make sure a proper fusion before every trial begins.</a:t>
            </a:r>
            <a:endParaRPr lang="zh-TW" altLang="zh-TW" dirty="0" smtClean="0">
              <a:solidFill>
                <a:srgbClr val="00000A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DejaVu Sans"/>
            </a:endParaRP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A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@ Please feel free to take a short break in-between trial</a:t>
            </a:r>
            <a:br>
              <a:rPr lang="en-US" altLang="zh-TW" dirty="0" smtClean="0">
                <a:solidFill>
                  <a:srgbClr val="00000A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</a:br>
            <a:r>
              <a:rPr lang="en-US" altLang="zh-TW" dirty="0" smtClean="0">
                <a:solidFill>
                  <a:srgbClr val="00000A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@ Please try to </a:t>
            </a:r>
            <a:r>
              <a:rPr lang="en-US" altLang="zh-TW" dirty="0" smtClean="0">
                <a:solidFill>
                  <a:srgbClr val="FF3333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utilize the full scale</a:t>
            </a:r>
            <a:r>
              <a:rPr lang="en-US" altLang="zh-TW" dirty="0" smtClean="0">
                <a:solidFill>
                  <a:srgbClr val="00000A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 and respond as </a:t>
            </a:r>
            <a:r>
              <a:rPr lang="en-US" altLang="zh-TW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accurately</a:t>
            </a:r>
            <a:r>
              <a:rPr lang="en-US" altLang="zh-TW" dirty="0" smtClean="0">
                <a:solidFill>
                  <a:srgbClr val="00000A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DejaVu Sans"/>
              </a:rPr>
              <a:t> as possible to the emotion of target face.</a:t>
            </a:r>
            <a:endParaRPr lang="zh-TW" altLang="zh-TW" dirty="0">
              <a:solidFill>
                <a:srgbClr val="00000A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DejaVu Sans"/>
            </a:endParaRPr>
          </a:p>
        </p:txBody>
      </p:sp>
      <p:pic>
        <p:nvPicPr>
          <p:cNvPr id="5" name="Image2"/>
          <p:cNvPicPr/>
          <p:nvPr/>
        </p:nvPicPr>
        <p:blipFill>
          <a:blip r:embed="rId2"/>
          <a:srcRect l="57819" t="18774" r="28515" b="57568"/>
          <a:stretch>
            <a:fillRect/>
          </a:stretch>
        </p:blipFill>
        <p:spPr bwMode="auto">
          <a:xfrm>
            <a:off x="4139614" y="4562275"/>
            <a:ext cx="1504315" cy="1463675"/>
          </a:xfrm>
          <a:prstGeom prst="rect">
            <a:avLst/>
          </a:prstGeom>
        </p:spPr>
      </p:pic>
      <p:pic>
        <p:nvPicPr>
          <p:cNvPr id="6" name="Image1"/>
          <p:cNvPicPr/>
          <p:nvPr/>
        </p:nvPicPr>
        <p:blipFill>
          <a:blip r:embed="rId3"/>
          <a:srcRect l="28183" t="17559" r="57467" b="56692"/>
          <a:stretch>
            <a:fillRect/>
          </a:stretch>
        </p:blipFill>
        <p:spPr bwMode="auto">
          <a:xfrm>
            <a:off x="1443201" y="4517463"/>
            <a:ext cx="1475105" cy="1487170"/>
          </a:xfrm>
          <a:prstGeom prst="rect">
            <a:avLst/>
          </a:prstGeom>
        </p:spPr>
      </p:pic>
      <p:pic>
        <p:nvPicPr>
          <p:cNvPr id="7" name="Image4"/>
          <p:cNvPicPr/>
          <p:nvPr/>
        </p:nvPicPr>
        <p:blipFill>
          <a:blip r:embed="rId4"/>
          <a:srcRect l="56798" t="17111" r="27978" b="56373"/>
          <a:stretch>
            <a:fillRect/>
          </a:stretch>
        </p:blipFill>
        <p:spPr bwMode="auto">
          <a:xfrm>
            <a:off x="1458222" y="6880025"/>
            <a:ext cx="1559560" cy="15278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614" y="6880025"/>
            <a:ext cx="1467055" cy="150516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3160643" y="5282365"/>
            <a:ext cx="736634" cy="117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886266" y="5294112"/>
            <a:ext cx="736634" cy="117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210381" y="7643930"/>
            <a:ext cx="736634" cy="1174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Office PowerPoint</Application>
  <PresentationFormat>自訂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DejaVu Sans</vt:lpstr>
      <vt:lpstr>MS Mincho</vt:lpstr>
      <vt:lpstr>新細明體</vt:lpstr>
      <vt:lpstr>Arial</vt:lpstr>
      <vt:lpstr>Calibri</vt:lpstr>
      <vt:lpstr>Calibri Light</vt:lpstr>
      <vt:lpstr>Cambria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劉芸均</dc:creator>
  <cp:lastModifiedBy>劉芸均</cp:lastModifiedBy>
  <cp:revision>2</cp:revision>
  <dcterms:created xsi:type="dcterms:W3CDTF">2017-03-08T07:53:25Z</dcterms:created>
  <dcterms:modified xsi:type="dcterms:W3CDTF">2017-03-08T08:30:55Z</dcterms:modified>
</cp:coreProperties>
</file>