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07"/>
  </p:normalViewPr>
  <p:slideViewPr>
    <p:cSldViewPr showGuides="1">
      <p:cViewPr>
        <p:scale>
          <a:sx n="125" d="100"/>
          <a:sy n="125" d="100"/>
        </p:scale>
        <p:origin x="-416" y="-6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7030A0"/>
                </a:solidFill>
              </a:rPr>
              <a:t>TaskName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7030A0"/>
                </a:solidFill>
              </a:rPr>
              <a:t>StartTime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endCxn id="88" idx="1"/>
          </p:cNvCxnSpPr>
          <p:nvPr/>
        </p:nvCxnSpPr>
        <p:spPr>
          <a:xfrm rot="16200000" flipH="1">
            <a:off x="7142824" y="3443463"/>
            <a:ext cx="919624" cy="21488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7710077" y="386782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Message</a:t>
            </a:r>
            <a:endParaRPr lang="en-SG" sz="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31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CS LEVY</cp:lastModifiedBy>
  <cp:revision>61</cp:revision>
  <dcterms:created xsi:type="dcterms:W3CDTF">2016-07-22T14:33:02Z</dcterms:created>
  <dcterms:modified xsi:type="dcterms:W3CDTF">2017-03-22T05:14:25Z</dcterms:modified>
</cp:coreProperties>
</file>