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07"/>
  </p:normalViewPr>
  <p:slideViewPr>
    <p:cSldViewPr showGuides="1">
      <p:cViewPr>
        <p:scale>
          <a:sx n="140" d="100"/>
          <a:sy n="140" d="100"/>
        </p:scale>
        <p:origin x="592" y="-10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040052"/>
            <a:ext cx="1323049" cy="4651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900" dirty="0" err="1" smtClean="0">
                <a:solidFill>
                  <a:schemeClr val="bg1"/>
                </a:solidFill>
              </a:rPr>
              <a:t>TaskManager</a:t>
            </a:r>
            <a:r>
              <a:rPr lang="en-US" sz="900" dirty="0" err="1" smtClean="0">
                <a:solidFill>
                  <a:schemeClr val="bg1"/>
                </a:solidFill>
              </a:rPr>
              <a:t>Storage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656370" y="3272626"/>
            <a:ext cx="220810" cy="5391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CS LEVY</cp:lastModifiedBy>
  <cp:revision>59</cp:revision>
  <dcterms:created xsi:type="dcterms:W3CDTF">2016-07-22T14:33:02Z</dcterms:created>
  <dcterms:modified xsi:type="dcterms:W3CDTF">2017-03-22T05:15:36Z</dcterms:modified>
</cp:coreProperties>
</file>