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07"/>
  </p:normalViewPr>
  <p:slideViewPr>
    <p:cSldViewPr showGuides="1">
      <p:cViewPr>
        <p:scale>
          <a:sx n="155" d="100"/>
          <a:sy n="155" d="100"/>
        </p:scale>
        <p:origin x="152" y="-1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2017-03-22T05:31:10Z</dcterms:modified>
</cp:coreProperties>
</file>