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3"/>
    <p:sldId id="257" r:id="rId4"/>
    <p:sldId id="261" r:id="rId5"/>
    <p:sldId id="272" r:id="rId6"/>
    <p:sldId id="278" r:id="rId7"/>
    <p:sldId id="268" r:id="rId8"/>
    <p:sldId id="281" r:id="rId9"/>
    <p:sldId id="280" r:id="rId10"/>
    <p:sldId id="283" r:id="rId11"/>
    <p:sldId id="271" r:id="rId12"/>
    <p:sldId id="282" r:id="rId13"/>
    <p:sldId id="279" r:id="rId14"/>
    <p:sldId id="284" r:id="rId15"/>
    <p:sldId id="264" r:id="rId16"/>
    <p:sldId id="269" r:id="rId17"/>
    <p:sldId id="265" r:id="rId18"/>
    <p:sldId id="285" r:id="rId19"/>
    <p:sldId id="292" r:id="rId20"/>
    <p:sldId id="293" r:id="rId21"/>
    <p:sldId id="259" r:id="rId22"/>
    <p:sldId id="287" r:id="rId23"/>
    <p:sldId id="294" r:id="rId24"/>
    <p:sldId id="295" r:id="rId26"/>
    <p:sldId id="290" r:id="rId27"/>
    <p:sldId id="289" r:id="rId28"/>
    <p:sldId id="297" r:id="rId29"/>
    <p:sldId id="296" r:id="rId30"/>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CFFD2"/>
    <a:srgbClr val="E3E4E2"/>
    <a:srgbClr val="CDEACE"/>
    <a:srgbClr val="CDFAFF"/>
    <a:srgbClr val="CEEAB9"/>
    <a:srgbClr val="FDD4DA"/>
    <a:srgbClr val="FFD9ED"/>
    <a:srgbClr val="FFEEA3"/>
    <a:srgbClr val="CAEC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gs" Target="tags/tag355.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image" Target="../media/image1.png"/><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tags" Target="../tags/tag119.xml"/><Relationship Id="rId7" Type="http://schemas.openxmlformats.org/officeDocument/2006/relationships/tags" Target="../tags/tag118.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 Id="rId3" Type="http://schemas.openxmlformats.org/officeDocument/2006/relationships/tags" Target="../tags/tag114.xml"/><Relationship Id="rId2" Type="http://schemas.openxmlformats.org/officeDocument/2006/relationships/tags" Target="../tags/tag113.xml"/><Relationship Id="rId17" Type="http://schemas.openxmlformats.org/officeDocument/2006/relationships/slideLayout" Target="../slideLayouts/slideLayout2.xml"/><Relationship Id="rId16" Type="http://schemas.openxmlformats.org/officeDocument/2006/relationships/image" Target="../media/image2.png"/><Relationship Id="rId15" Type="http://schemas.openxmlformats.org/officeDocument/2006/relationships/tags" Target="../tags/tag126.xml"/><Relationship Id="rId14" Type="http://schemas.openxmlformats.org/officeDocument/2006/relationships/tags" Target="../tags/tag125.xml"/><Relationship Id="rId13" Type="http://schemas.openxmlformats.org/officeDocument/2006/relationships/tags" Target="../tags/tag124.xml"/><Relationship Id="rId12" Type="http://schemas.openxmlformats.org/officeDocument/2006/relationships/tags" Target="../tags/tag123.xml"/><Relationship Id="rId11" Type="http://schemas.openxmlformats.org/officeDocument/2006/relationships/tags" Target="../tags/tag122.xml"/><Relationship Id="rId10" Type="http://schemas.openxmlformats.org/officeDocument/2006/relationships/tags" Target="../tags/tag121.xml"/><Relationship Id="rId1" Type="http://schemas.openxmlformats.org/officeDocument/2006/relationships/tags" Target="../tags/tag112.xml"/></Relationships>
</file>

<file path=ppt/slides/_rels/slide11.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tags" Target="../tags/tag133.xml"/><Relationship Id="rId7" Type="http://schemas.openxmlformats.org/officeDocument/2006/relationships/image" Target="../media/image2.png"/><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tags" Target="../tags/tag130.xml"/><Relationship Id="rId3" Type="http://schemas.openxmlformats.org/officeDocument/2006/relationships/tags" Target="../tags/tag129.xml"/><Relationship Id="rId2" Type="http://schemas.openxmlformats.org/officeDocument/2006/relationships/tags" Target="../tags/tag128.xml"/><Relationship Id="rId11" Type="http://schemas.openxmlformats.org/officeDocument/2006/relationships/slideLayout" Target="../slideLayouts/slideLayout2.xml"/><Relationship Id="rId10" Type="http://schemas.openxmlformats.org/officeDocument/2006/relationships/tags" Target="../tags/tag134.xml"/><Relationship Id="rId1" Type="http://schemas.openxmlformats.org/officeDocument/2006/relationships/tags" Target="../tags/tag127.xml"/></Relationships>
</file>

<file path=ppt/slides/_rels/slide12.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image" Target="../media/image2.png"/><Relationship Id="rId7" Type="http://schemas.openxmlformats.org/officeDocument/2006/relationships/tags" Target="../tags/tag141.xml"/><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tags" Target="../tags/tag136.xml"/><Relationship Id="rId16" Type="http://schemas.openxmlformats.org/officeDocument/2006/relationships/slideLayout" Target="../slideLayouts/slideLayout2.xml"/><Relationship Id="rId15" Type="http://schemas.openxmlformats.org/officeDocument/2006/relationships/image" Target="../media/image16.png"/><Relationship Id="rId14" Type="http://schemas.openxmlformats.org/officeDocument/2006/relationships/tags" Target="../tags/tag147.xml"/><Relationship Id="rId13" Type="http://schemas.openxmlformats.org/officeDocument/2006/relationships/tags" Target="../tags/tag146.xml"/><Relationship Id="rId12" Type="http://schemas.openxmlformats.org/officeDocument/2006/relationships/tags" Target="../tags/tag145.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tags" Target="../tags/tag135.xml"/></Relationships>
</file>

<file path=ppt/slides/_rels/slide13.xml.rels><?xml version="1.0" encoding="UTF-8" standalone="yes"?>
<Relationships xmlns="http://schemas.openxmlformats.org/package/2006/relationships"><Relationship Id="rId9" Type="http://schemas.openxmlformats.org/officeDocument/2006/relationships/tags" Target="../tags/tag155.xml"/><Relationship Id="rId8" Type="http://schemas.openxmlformats.org/officeDocument/2006/relationships/tags" Target="../tags/tag154.xml"/><Relationship Id="rId7" Type="http://schemas.openxmlformats.org/officeDocument/2006/relationships/image" Target="../media/image2.png"/><Relationship Id="rId6" Type="http://schemas.openxmlformats.org/officeDocument/2006/relationships/tags" Target="../tags/tag153.xml"/><Relationship Id="rId5" Type="http://schemas.openxmlformats.org/officeDocument/2006/relationships/tags" Target="../tags/tag152.xml"/><Relationship Id="rId4" Type="http://schemas.openxmlformats.org/officeDocument/2006/relationships/tags" Target="../tags/tag151.xml"/><Relationship Id="rId3" Type="http://schemas.openxmlformats.org/officeDocument/2006/relationships/tags" Target="../tags/tag150.xml"/><Relationship Id="rId2" Type="http://schemas.openxmlformats.org/officeDocument/2006/relationships/tags" Target="../tags/tag149.xml"/><Relationship Id="rId11" Type="http://schemas.openxmlformats.org/officeDocument/2006/relationships/slideLayout" Target="../slideLayouts/slideLayout2.xml"/><Relationship Id="rId10" Type="http://schemas.openxmlformats.org/officeDocument/2006/relationships/image" Target="../media/image17.png"/><Relationship Id="rId1" Type="http://schemas.openxmlformats.org/officeDocument/2006/relationships/tags" Target="../tags/tag148.xml"/></Relationships>
</file>

<file path=ppt/slides/_rels/slide14.xml.rels><?xml version="1.0" encoding="UTF-8" standalone="yes"?>
<Relationships xmlns="http://schemas.openxmlformats.org/package/2006/relationships"><Relationship Id="rId9" Type="http://schemas.openxmlformats.org/officeDocument/2006/relationships/tags" Target="../tags/tag163.xml"/><Relationship Id="rId8" Type="http://schemas.openxmlformats.org/officeDocument/2006/relationships/tags" Target="../tags/tag162.xml"/><Relationship Id="rId7" Type="http://schemas.openxmlformats.org/officeDocument/2006/relationships/tags" Target="../tags/tag161.xml"/><Relationship Id="rId6" Type="http://schemas.openxmlformats.org/officeDocument/2006/relationships/image" Target="../media/image3.png"/><Relationship Id="rId5" Type="http://schemas.openxmlformats.org/officeDocument/2006/relationships/tags" Target="../tags/tag160.xml"/><Relationship Id="rId4" Type="http://schemas.openxmlformats.org/officeDocument/2006/relationships/tags" Target="../tags/tag159.xml"/><Relationship Id="rId3" Type="http://schemas.openxmlformats.org/officeDocument/2006/relationships/tags" Target="../tags/tag158.xml"/><Relationship Id="rId2" Type="http://schemas.openxmlformats.org/officeDocument/2006/relationships/tags" Target="../tags/tag157.xml"/><Relationship Id="rId12" Type="http://schemas.openxmlformats.org/officeDocument/2006/relationships/slideLayout" Target="../slideLayouts/slideLayout2.xml"/><Relationship Id="rId11" Type="http://schemas.openxmlformats.org/officeDocument/2006/relationships/image" Target="../media/image2.png"/><Relationship Id="rId10" Type="http://schemas.openxmlformats.org/officeDocument/2006/relationships/tags" Target="../tags/tag164.xml"/><Relationship Id="rId1" Type="http://schemas.openxmlformats.org/officeDocument/2006/relationships/tags" Target="../tags/tag156.xml"/></Relationships>
</file>

<file path=ppt/slides/_rels/slide15.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tags" Target="../tags/tag172.xml"/><Relationship Id="rId7" Type="http://schemas.openxmlformats.org/officeDocument/2006/relationships/tags" Target="../tags/tag171.xml"/><Relationship Id="rId6" Type="http://schemas.openxmlformats.org/officeDocument/2006/relationships/tags" Target="../tags/tag170.xml"/><Relationship Id="rId5" Type="http://schemas.openxmlformats.org/officeDocument/2006/relationships/tags" Target="../tags/tag169.xml"/><Relationship Id="rId4" Type="http://schemas.openxmlformats.org/officeDocument/2006/relationships/tags" Target="../tags/tag168.xml"/><Relationship Id="rId3" Type="http://schemas.openxmlformats.org/officeDocument/2006/relationships/tags" Target="../tags/tag167.xml"/><Relationship Id="rId22" Type="http://schemas.openxmlformats.org/officeDocument/2006/relationships/slideLayout" Target="../slideLayouts/slideLayout2.xml"/><Relationship Id="rId21" Type="http://schemas.openxmlformats.org/officeDocument/2006/relationships/image" Target="../media/image18.jpeg"/><Relationship Id="rId20" Type="http://schemas.openxmlformats.org/officeDocument/2006/relationships/image" Target="../media/image2.png"/><Relationship Id="rId2" Type="http://schemas.openxmlformats.org/officeDocument/2006/relationships/tags" Target="../tags/tag166.xml"/><Relationship Id="rId19" Type="http://schemas.openxmlformats.org/officeDocument/2006/relationships/tags" Target="../tags/tag183.xml"/><Relationship Id="rId18" Type="http://schemas.openxmlformats.org/officeDocument/2006/relationships/tags" Target="../tags/tag182.xml"/><Relationship Id="rId17" Type="http://schemas.openxmlformats.org/officeDocument/2006/relationships/tags" Target="../tags/tag181.xml"/><Relationship Id="rId16" Type="http://schemas.openxmlformats.org/officeDocument/2006/relationships/tags" Target="../tags/tag180.xml"/><Relationship Id="rId15" Type="http://schemas.openxmlformats.org/officeDocument/2006/relationships/tags" Target="../tags/tag179.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tags" Target="../tags/tag165.xml"/></Relationships>
</file>

<file path=ppt/slides/_rels/slide16.xml.rels><?xml version="1.0" encoding="UTF-8" standalone="yes"?>
<Relationships xmlns="http://schemas.openxmlformats.org/package/2006/relationships"><Relationship Id="rId9" Type="http://schemas.openxmlformats.org/officeDocument/2006/relationships/image" Target="../media/image2.png"/><Relationship Id="rId8" Type="http://schemas.openxmlformats.org/officeDocument/2006/relationships/tags" Target="../tags/tag191.xml"/><Relationship Id="rId7" Type="http://schemas.openxmlformats.org/officeDocument/2006/relationships/tags" Target="../tags/tag190.xml"/><Relationship Id="rId6" Type="http://schemas.openxmlformats.org/officeDocument/2006/relationships/tags" Target="../tags/tag189.xml"/><Relationship Id="rId5" Type="http://schemas.openxmlformats.org/officeDocument/2006/relationships/tags" Target="../tags/tag188.xml"/><Relationship Id="rId4" Type="http://schemas.openxmlformats.org/officeDocument/2006/relationships/tags" Target="../tags/tag187.xml"/><Relationship Id="rId3" Type="http://schemas.openxmlformats.org/officeDocument/2006/relationships/tags" Target="../tags/tag186.xml"/><Relationship Id="rId2" Type="http://schemas.openxmlformats.org/officeDocument/2006/relationships/tags" Target="../tags/tag185.xml"/><Relationship Id="rId16" Type="http://schemas.openxmlformats.org/officeDocument/2006/relationships/slideLayout" Target="../slideLayouts/slideLayout2.xml"/><Relationship Id="rId15" Type="http://schemas.openxmlformats.org/officeDocument/2006/relationships/tags" Target="../tags/tag197.xml"/><Relationship Id="rId14" Type="http://schemas.openxmlformats.org/officeDocument/2006/relationships/tags" Target="../tags/tag196.xml"/><Relationship Id="rId13" Type="http://schemas.openxmlformats.org/officeDocument/2006/relationships/tags" Target="../tags/tag195.xml"/><Relationship Id="rId12" Type="http://schemas.openxmlformats.org/officeDocument/2006/relationships/tags" Target="../tags/tag194.xml"/><Relationship Id="rId11" Type="http://schemas.openxmlformats.org/officeDocument/2006/relationships/tags" Target="../tags/tag193.xml"/><Relationship Id="rId10" Type="http://schemas.openxmlformats.org/officeDocument/2006/relationships/tags" Target="../tags/tag192.xml"/><Relationship Id="rId1" Type="http://schemas.openxmlformats.org/officeDocument/2006/relationships/tags" Target="../tags/tag184.xml"/></Relationships>
</file>

<file path=ppt/slides/_rels/slide17.xml.rels><?xml version="1.0" encoding="UTF-8" standalone="yes"?>
<Relationships xmlns="http://schemas.openxmlformats.org/package/2006/relationships"><Relationship Id="rId9" Type="http://schemas.openxmlformats.org/officeDocument/2006/relationships/tags" Target="../tags/tag206.xml"/><Relationship Id="rId8" Type="http://schemas.openxmlformats.org/officeDocument/2006/relationships/tags" Target="../tags/tag205.xml"/><Relationship Id="rId7" Type="http://schemas.openxmlformats.org/officeDocument/2006/relationships/tags" Target="../tags/tag204.xml"/><Relationship Id="rId6" Type="http://schemas.openxmlformats.org/officeDocument/2006/relationships/tags" Target="../tags/tag203.xml"/><Relationship Id="rId5" Type="http://schemas.openxmlformats.org/officeDocument/2006/relationships/tags" Target="../tags/tag202.xml"/><Relationship Id="rId4" Type="http://schemas.openxmlformats.org/officeDocument/2006/relationships/tags" Target="../tags/tag201.xml"/><Relationship Id="rId3" Type="http://schemas.openxmlformats.org/officeDocument/2006/relationships/tags" Target="../tags/tag200.xml"/><Relationship Id="rId2" Type="http://schemas.openxmlformats.org/officeDocument/2006/relationships/tags" Target="../tags/tag199.xml"/><Relationship Id="rId19" Type="http://schemas.openxmlformats.org/officeDocument/2006/relationships/slideLayout" Target="../slideLayouts/slideLayout2.xml"/><Relationship Id="rId18" Type="http://schemas.openxmlformats.org/officeDocument/2006/relationships/tags" Target="../tags/tag213.xml"/><Relationship Id="rId17" Type="http://schemas.openxmlformats.org/officeDocument/2006/relationships/tags" Target="../tags/tag212.xml"/><Relationship Id="rId16" Type="http://schemas.openxmlformats.org/officeDocument/2006/relationships/tags" Target="../tags/tag211.xml"/><Relationship Id="rId15" Type="http://schemas.openxmlformats.org/officeDocument/2006/relationships/tags" Target="../tags/tag210.xml"/><Relationship Id="rId14" Type="http://schemas.openxmlformats.org/officeDocument/2006/relationships/tags" Target="../tags/tag209.xml"/><Relationship Id="rId13" Type="http://schemas.openxmlformats.org/officeDocument/2006/relationships/tags" Target="../tags/tag208.xml"/><Relationship Id="rId12" Type="http://schemas.openxmlformats.org/officeDocument/2006/relationships/image" Target="../media/image19.png"/><Relationship Id="rId11" Type="http://schemas.openxmlformats.org/officeDocument/2006/relationships/tags" Target="../tags/tag207.xml"/><Relationship Id="rId10" Type="http://schemas.openxmlformats.org/officeDocument/2006/relationships/image" Target="../media/image2.png"/><Relationship Id="rId1" Type="http://schemas.openxmlformats.org/officeDocument/2006/relationships/tags" Target="../tags/tag198.xml"/></Relationships>
</file>

<file path=ppt/slides/_rels/slide18.xml.rels><?xml version="1.0" encoding="UTF-8" standalone="yes"?>
<Relationships xmlns="http://schemas.openxmlformats.org/package/2006/relationships"><Relationship Id="rId9" Type="http://schemas.openxmlformats.org/officeDocument/2006/relationships/tags" Target="../tags/tag222.xml"/><Relationship Id="rId8" Type="http://schemas.openxmlformats.org/officeDocument/2006/relationships/tags" Target="../tags/tag221.xml"/><Relationship Id="rId7" Type="http://schemas.openxmlformats.org/officeDocument/2006/relationships/tags" Target="../tags/tag220.xml"/><Relationship Id="rId6" Type="http://schemas.openxmlformats.org/officeDocument/2006/relationships/tags" Target="../tags/tag219.xml"/><Relationship Id="rId5" Type="http://schemas.openxmlformats.org/officeDocument/2006/relationships/tags" Target="../tags/tag218.xml"/><Relationship Id="rId4" Type="http://schemas.openxmlformats.org/officeDocument/2006/relationships/tags" Target="../tags/tag217.xml"/><Relationship Id="rId3" Type="http://schemas.openxmlformats.org/officeDocument/2006/relationships/tags" Target="../tags/tag216.xml"/><Relationship Id="rId2" Type="http://schemas.openxmlformats.org/officeDocument/2006/relationships/tags" Target="../tags/tag215.xml"/><Relationship Id="rId16" Type="http://schemas.openxmlformats.org/officeDocument/2006/relationships/slideLayout" Target="../slideLayouts/slideLayout2.xml"/><Relationship Id="rId15" Type="http://schemas.openxmlformats.org/officeDocument/2006/relationships/tags" Target="../tags/tag226.xml"/><Relationship Id="rId14" Type="http://schemas.openxmlformats.org/officeDocument/2006/relationships/tags" Target="../tags/tag225.xml"/><Relationship Id="rId13" Type="http://schemas.openxmlformats.org/officeDocument/2006/relationships/tags" Target="../tags/tag224.xml"/><Relationship Id="rId12" Type="http://schemas.openxmlformats.org/officeDocument/2006/relationships/image" Target="../media/image19.png"/><Relationship Id="rId11" Type="http://schemas.openxmlformats.org/officeDocument/2006/relationships/tags" Target="../tags/tag223.xml"/><Relationship Id="rId10" Type="http://schemas.openxmlformats.org/officeDocument/2006/relationships/image" Target="../media/image2.png"/><Relationship Id="rId1" Type="http://schemas.openxmlformats.org/officeDocument/2006/relationships/tags" Target="../tags/tag214.xml"/></Relationships>
</file>

<file path=ppt/slides/_rels/slide19.xml.rels><?xml version="1.0" encoding="UTF-8" standalone="yes"?>
<Relationships xmlns="http://schemas.openxmlformats.org/package/2006/relationships"><Relationship Id="rId9" Type="http://schemas.openxmlformats.org/officeDocument/2006/relationships/tags" Target="../tags/tag235.xml"/><Relationship Id="rId8" Type="http://schemas.openxmlformats.org/officeDocument/2006/relationships/tags" Target="../tags/tag234.xml"/><Relationship Id="rId7" Type="http://schemas.openxmlformats.org/officeDocument/2006/relationships/tags" Target="../tags/tag233.xml"/><Relationship Id="rId6" Type="http://schemas.openxmlformats.org/officeDocument/2006/relationships/tags" Target="../tags/tag232.xml"/><Relationship Id="rId5" Type="http://schemas.openxmlformats.org/officeDocument/2006/relationships/tags" Target="../tags/tag231.xml"/><Relationship Id="rId4" Type="http://schemas.openxmlformats.org/officeDocument/2006/relationships/tags" Target="../tags/tag230.xml"/><Relationship Id="rId3" Type="http://schemas.openxmlformats.org/officeDocument/2006/relationships/tags" Target="../tags/tag229.xml"/><Relationship Id="rId2" Type="http://schemas.openxmlformats.org/officeDocument/2006/relationships/tags" Target="../tags/tag228.xml"/><Relationship Id="rId16" Type="http://schemas.openxmlformats.org/officeDocument/2006/relationships/slideLayout" Target="../slideLayouts/slideLayout2.xml"/><Relationship Id="rId15" Type="http://schemas.openxmlformats.org/officeDocument/2006/relationships/image" Target="../media/image20.png"/><Relationship Id="rId14" Type="http://schemas.openxmlformats.org/officeDocument/2006/relationships/tags" Target="../tags/tag239.xml"/><Relationship Id="rId13" Type="http://schemas.openxmlformats.org/officeDocument/2006/relationships/tags" Target="../tags/tag238.xml"/><Relationship Id="rId12" Type="http://schemas.openxmlformats.org/officeDocument/2006/relationships/tags" Target="../tags/tag237.xml"/><Relationship Id="rId11" Type="http://schemas.openxmlformats.org/officeDocument/2006/relationships/tags" Target="../tags/tag236.xml"/><Relationship Id="rId10" Type="http://schemas.openxmlformats.org/officeDocument/2006/relationships/image" Target="../media/image2.png"/><Relationship Id="rId1" Type="http://schemas.openxmlformats.org/officeDocument/2006/relationships/tags" Target="../tags/tag227.xml"/></Relationships>
</file>

<file path=ppt/slides/_rels/slide2.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5" Type="http://schemas.openxmlformats.org/officeDocument/2006/relationships/slideLayout" Target="../slideLayouts/slideLayout2.xml"/><Relationship Id="rId24" Type="http://schemas.openxmlformats.org/officeDocument/2006/relationships/image" Target="../media/image2.png"/><Relationship Id="rId23" Type="http://schemas.openxmlformats.org/officeDocument/2006/relationships/tags" Target="../tags/tag30.xml"/><Relationship Id="rId22" Type="http://schemas.openxmlformats.org/officeDocument/2006/relationships/tags" Target="../tags/tag29.xml"/><Relationship Id="rId21" Type="http://schemas.openxmlformats.org/officeDocument/2006/relationships/tags" Target="../tags/tag28.xml"/><Relationship Id="rId20" Type="http://schemas.openxmlformats.org/officeDocument/2006/relationships/tags" Target="../tags/tag27.xml"/><Relationship Id="rId2" Type="http://schemas.openxmlformats.org/officeDocument/2006/relationships/tags" Target="../tags/tag9.xml"/><Relationship Id="rId19" Type="http://schemas.openxmlformats.org/officeDocument/2006/relationships/tags" Target="../tags/tag26.xml"/><Relationship Id="rId18" Type="http://schemas.openxmlformats.org/officeDocument/2006/relationships/tags" Target="../tags/tag25.xml"/><Relationship Id="rId17" Type="http://schemas.openxmlformats.org/officeDocument/2006/relationships/tags" Target="../tags/tag24.xml"/><Relationship Id="rId16" Type="http://schemas.openxmlformats.org/officeDocument/2006/relationships/tags" Target="../tags/tag23.xml"/><Relationship Id="rId15" Type="http://schemas.openxmlformats.org/officeDocument/2006/relationships/tags" Target="../tags/tag22.xml"/><Relationship Id="rId14" Type="http://schemas.openxmlformats.org/officeDocument/2006/relationships/tags" Target="../tags/tag21.xml"/><Relationship Id="rId13" Type="http://schemas.openxmlformats.org/officeDocument/2006/relationships/tags" Target="../tags/tag20.xml"/><Relationship Id="rId12" Type="http://schemas.openxmlformats.org/officeDocument/2006/relationships/tags" Target="../tags/tag19.xml"/><Relationship Id="rId11" Type="http://schemas.openxmlformats.org/officeDocument/2006/relationships/tags" Target="../tags/tag18.xml"/><Relationship Id="rId10" Type="http://schemas.openxmlformats.org/officeDocument/2006/relationships/tags" Target="../tags/tag17.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9" Type="http://schemas.openxmlformats.org/officeDocument/2006/relationships/tags" Target="../tags/tag247.xml"/><Relationship Id="rId8" Type="http://schemas.openxmlformats.org/officeDocument/2006/relationships/tags" Target="../tags/tag246.xml"/><Relationship Id="rId7" Type="http://schemas.openxmlformats.org/officeDocument/2006/relationships/tags" Target="../tags/tag245.xml"/><Relationship Id="rId6" Type="http://schemas.openxmlformats.org/officeDocument/2006/relationships/image" Target="../media/image21.png"/><Relationship Id="rId5" Type="http://schemas.openxmlformats.org/officeDocument/2006/relationships/tags" Target="../tags/tag244.xml"/><Relationship Id="rId4" Type="http://schemas.openxmlformats.org/officeDocument/2006/relationships/tags" Target="../tags/tag243.xml"/><Relationship Id="rId3" Type="http://schemas.openxmlformats.org/officeDocument/2006/relationships/tags" Target="../tags/tag242.xml"/><Relationship Id="rId2" Type="http://schemas.openxmlformats.org/officeDocument/2006/relationships/tags" Target="../tags/tag241.xml"/><Relationship Id="rId12" Type="http://schemas.openxmlformats.org/officeDocument/2006/relationships/slideLayout" Target="../slideLayouts/slideLayout2.xml"/><Relationship Id="rId11" Type="http://schemas.openxmlformats.org/officeDocument/2006/relationships/image" Target="../media/image2.png"/><Relationship Id="rId10" Type="http://schemas.openxmlformats.org/officeDocument/2006/relationships/tags" Target="../tags/tag248.xml"/><Relationship Id="rId1" Type="http://schemas.openxmlformats.org/officeDocument/2006/relationships/tags" Target="../tags/tag240.xml"/></Relationships>
</file>

<file path=ppt/slides/_rels/slide21.xml.rels><?xml version="1.0" encoding="UTF-8" standalone="yes"?>
<Relationships xmlns="http://schemas.openxmlformats.org/package/2006/relationships"><Relationship Id="rId9" Type="http://schemas.openxmlformats.org/officeDocument/2006/relationships/tags" Target="../tags/tag257.xml"/><Relationship Id="rId8" Type="http://schemas.openxmlformats.org/officeDocument/2006/relationships/tags" Target="../tags/tag256.xml"/><Relationship Id="rId7" Type="http://schemas.openxmlformats.org/officeDocument/2006/relationships/tags" Target="../tags/tag255.xml"/><Relationship Id="rId6" Type="http://schemas.openxmlformats.org/officeDocument/2006/relationships/tags" Target="../tags/tag254.xml"/><Relationship Id="rId5" Type="http://schemas.openxmlformats.org/officeDocument/2006/relationships/tags" Target="../tags/tag253.xml"/><Relationship Id="rId4" Type="http://schemas.openxmlformats.org/officeDocument/2006/relationships/tags" Target="../tags/tag252.xml"/><Relationship Id="rId3" Type="http://schemas.openxmlformats.org/officeDocument/2006/relationships/tags" Target="../tags/tag251.xml"/><Relationship Id="rId22" Type="http://schemas.openxmlformats.org/officeDocument/2006/relationships/slideLayout" Target="../slideLayouts/slideLayout2.xml"/><Relationship Id="rId21" Type="http://schemas.openxmlformats.org/officeDocument/2006/relationships/tags" Target="../tags/tag267.xml"/><Relationship Id="rId20" Type="http://schemas.openxmlformats.org/officeDocument/2006/relationships/tags" Target="../tags/tag266.xml"/><Relationship Id="rId2" Type="http://schemas.openxmlformats.org/officeDocument/2006/relationships/tags" Target="../tags/tag250.xml"/><Relationship Id="rId19" Type="http://schemas.openxmlformats.org/officeDocument/2006/relationships/tags" Target="../tags/tag265.xml"/><Relationship Id="rId18" Type="http://schemas.openxmlformats.org/officeDocument/2006/relationships/tags" Target="../tags/tag264.xml"/><Relationship Id="rId17" Type="http://schemas.openxmlformats.org/officeDocument/2006/relationships/tags" Target="../tags/tag263.xml"/><Relationship Id="rId16" Type="http://schemas.openxmlformats.org/officeDocument/2006/relationships/tags" Target="../tags/tag262.xml"/><Relationship Id="rId15" Type="http://schemas.openxmlformats.org/officeDocument/2006/relationships/tags" Target="../tags/tag261.xml"/><Relationship Id="rId14" Type="http://schemas.openxmlformats.org/officeDocument/2006/relationships/tags" Target="../tags/tag260.xml"/><Relationship Id="rId13" Type="http://schemas.openxmlformats.org/officeDocument/2006/relationships/tags" Target="../tags/tag259.xml"/><Relationship Id="rId12" Type="http://schemas.openxmlformats.org/officeDocument/2006/relationships/image" Target="../media/image22.png"/><Relationship Id="rId11" Type="http://schemas.openxmlformats.org/officeDocument/2006/relationships/tags" Target="../tags/tag258.xml"/><Relationship Id="rId10" Type="http://schemas.openxmlformats.org/officeDocument/2006/relationships/image" Target="../media/image2.png"/><Relationship Id="rId1" Type="http://schemas.openxmlformats.org/officeDocument/2006/relationships/tags" Target="../tags/tag249.xml"/></Relationships>
</file>

<file path=ppt/slides/_rels/slide22.xml.rels><?xml version="1.0" encoding="UTF-8" standalone="yes"?>
<Relationships xmlns="http://schemas.openxmlformats.org/package/2006/relationships"><Relationship Id="rId9" Type="http://schemas.openxmlformats.org/officeDocument/2006/relationships/tags" Target="../tags/tag276.xml"/><Relationship Id="rId8" Type="http://schemas.openxmlformats.org/officeDocument/2006/relationships/tags" Target="../tags/tag275.xml"/><Relationship Id="rId7" Type="http://schemas.openxmlformats.org/officeDocument/2006/relationships/tags" Target="../tags/tag274.xml"/><Relationship Id="rId6" Type="http://schemas.openxmlformats.org/officeDocument/2006/relationships/tags" Target="../tags/tag273.xml"/><Relationship Id="rId5" Type="http://schemas.openxmlformats.org/officeDocument/2006/relationships/tags" Target="../tags/tag272.xml"/><Relationship Id="rId4" Type="http://schemas.openxmlformats.org/officeDocument/2006/relationships/tags" Target="../tags/tag271.xml"/><Relationship Id="rId3" Type="http://schemas.openxmlformats.org/officeDocument/2006/relationships/tags" Target="../tags/tag270.xml"/><Relationship Id="rId23" Type="http://schemas.openxmlformats.org/officeDocument/2006/relationships/notesSlide" Target="../notesSlides/notesSlide1.xml"/><Relationship Id="rId22" Type="http://schemas.openxmlformats.org/officeDocument/2006/relationships/slideLayout" Target="../slideLayouts/slideLayout2.xml"/><Relationship Id="rId21" Type="http://schemas.openxmlformats.org/officeDocument/2006/relationships/image" Target="../media/image23.png"/><Relationship Id="rId20" Type="http://schemas.openxmlformats.org/officeDocument/2006/relationships/tags" Target="../tags/tag286.xml"/><Relationship Id="rId2" Type="http://schemas.openxmlformats.org/officeDocument/2006/relationships/tags" Target="../tags/tag269.xml"/><Relationship Id="rId19" Type="http://schemas.openxmlformats.org/officeDocument/2006/relationships/tags" Target="../tags/tag285.xml"/><Relationship Id="rId18" Type="http://schemas.openxmlformats.org/officeDocument/2006/relationships/tags" Target="../tags/tag284.xml"/><Relationship Id="rId17" Type="http://schemas.openxmlformats.org/officeDocument/2006/relationships/tags" Target="../tags/tag283.xml"/><Relationship Id="rId16" Type="http://schemas.openxmlformats.org/officeDocument/2006/relationships/tags" Target="../tags/tag282.xml"/><Relationship Id="rId15" Type="http://schemas.openxmlformats.org/officeDocument/2006/relationships/tags" Target="../tags/tag281.xml"/><Relationship Id="rId14" Type="http://schemas.openxmlformats.org/officeDocument/2006/relationships/tags" Target="../tags/tag280.xml"/><Relationship Id="rId13" Type="http://schemas.openxmlformats.org/officeDocument/2006/relationships/tags" Target="../tags/tag279.xml"/><Relationship Id="rId12" Type="http://schemas.openxmlformats.org/officeDocument/2006/relationships/tags" Target="../tags/tag278.xml"/><Relationship Id="rId11" Type="http://schemas.openxmlformats.org/officeDocument/2006/relationships/tags" Target="../tags/tag277.xml"/><Relationship Id="rId10" Type="http://schemas.openxmlformats.org/officeDocument/2006/relationships/image" Target="../media/image2.png"/><Relationship Id="rId1" Type="http://schemas.openxmlformats.org/officeDocument/2006/relationships/tags" Target="../tags/tag268.xml"/></Relationships>
</file>

<file path=ppt/slides/_rels/slide23.xml.rels><?xml version="1.0" encoding="UTF-8" standalone="yes"?>
<Relationships xmlns="http://schemas.openxmlformats.org/package/2006/relationships"><Relationship Id="rId9" Type="http://schemas.openxmlformats.org/officeDocument/2006/relationships/tags" Target="../tags/tag295.xml"/><Relationship Id="rId8" Type="http://schemas.openxmlformats.org/officeDocument/2006/relationships/tags" Target="../tags/tag294.xml"/><Relationship Id="rId7" Type="http://schemas.openxmlformats.org/officeDocument/2006/relationships/tags" Target="../tags/tag293.xml"/><Relationship Id="rId6" Type="http://schemas.openxmlformats.org/officeDocument/2006/relationships/tags" Target="../tags/tag292.xml"/><Relationship Id="rId5" Type="http://schemas.openxmlformats.org/officeDocument/2006/relationships/tags" Target="../tags/tag291.xml"/><Relationship Id="rId4" Type="http://schemas.openxmlformats.org/officeDocument/2006/relationships/tags" Target="../tags/tag290.xml"/><Relationship Id="rId3" Type="http://schemas.openxmlformats.org/officeDocument/2006/relationships/tags" Target="../tags/tag289.xml"/><Relationship Id="rId2" Type="http://schemas.openxmlformats.org/officeDocument/2006/relationships/tags" Target="../tags/tag288.xml"/><Relationship Id="rId17" Type="http://schemas.openxmlformats.org/officeDocument/2006/relationships/notesSlide" Target="../notesSlides/notesSlide2.xml"/><Relationship Id="rId16" Type="http://schemas.openxmlformats.org/officeDocument/2006/relationships/slideLayout" Target="../slideLayouts/slideLayout2.xml"/><Relationship Id="rId15" Type="http://schemas.openxmlformats.org/officeDocument/2006/relationships/image" Target="../media/image23.png"/><Relationship Id="rId14" Type="http://schemas.openxmlformats.org/officeDocument/2006/relationships/tags" Target="../tags/tag299.xml"/><Relationship Id="rId13" Type="http://schemas.openxmlformats.org/officeDocument/2006/relationships/tags" Target="../tags/tag298.xml"/><Relationship Id="rId12" Type="http://schemas.openxmlformats.org/officeDocument/2006/relationships/tags" Target="../tags/tag297.xml"/><Relationship Id="rId11" Type="http://schemas.openxmlformats.org/officeDocument/2006/relationships/tags" Target="../tags/tag296.xml"/><Relationship Id="rId10" Type="http://schemas.openxmlformats.org/officeDocument/2006/relationships/image" Target="../media/image2.png"/><Relationship Id="rId1" Type="http://schemas.openxmlformats.org/officeDocument/2006/relationships/tags" Target="../tags/tag287.xml"/></Relationships>
</file>

<file path=ppt/slides/_rels/slide24.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tags" Target="../tags/tag307.xml"/><Relationship Id="rId7" Type="http://schemas.openxmlformats.org/officeDocument/2006/relationships/tags" Target="../tags/tag306.xml"/><Relationship Id="rId6" Type="http://schemas.openxmlformats.org/officeDocument/2006/relationships/tags" Target="../tags/tag305.xml"/><Relationship Id="rId5" Type="http://schemas.openxmlformats.org/officeDocument/2006/relationships/tags" Target="../tags/tag304.xml"/><Relationship Id="rId4" Type="http://schemas.openxmlformats.org/officeDocument/2006/relationships/tags" Target="../tags/tag303.xml"/><Relationship Id="rId3" Type="http://schemas.openxmlformats.org/officeDocument/2006/relationships/tags" Target="../tags/tag302.xml"/><Relationship Id="rId2" Type="http://schemas.openxmlformats.org/officeDocument/2006/relationships/tags" Target="../tags/tag301.xml"/><Relationship Id="rId19" Type="http://schemas.openxmlformats.org/officeDocument/2006/relationships/slideLayout" Target="../slideLayouts/slideLayout2.xml"/><Relationship Id="rId18" Type="http://schemas.openxmlformats.org/officeDocument/2006/relationships/tags" Target="../tags/tag315.xml"/><Relationship Id="rId17" Type="http://schemas.openxmlformats.org/officeDocument/2006/relationships/tags" Target="../tags/tag314.xml"/><Relationship Id="rId16" Type="http://schemas.openxmlformats.org/officeDocument/2006/relationships/tags" Target="../tags/tag313.xml"/><Relationship Id="rId15" Type="http://schemas.openxmlformats.org/officeDocument/2006/relationships/tags" Target="../tags/tag312.xml"/><Relationship Id="rId14" Type="http://schemas.openxmlformats.org/officeDocument/2006/relationships/tags" Target="../tags/tag311.xml"/><Relationship Id="rId13" Type="http://schemas.openxmlformats.org/officeDocument/2006/relationships/tags" Target="../tags/tag310.xml"/><Relationship Id="rId12" Type="http://schemas.openxmlformats.org/officeDocument/2006/relationships/image" Target="../media/image23.png"/><Relationship Id="rId11" Type="http://schemas.openxmlformats.org/officeDocument/2006/relationships/tags" Target="../tags/tag309.xml"/><Relationship Id="rId10" Type="http://schemas.openxmlformats.org/officeDocument/2006/relationships/image" Target="../media/image2.png"/><Relationship Id="rId1" Type="http://schemas.openxmlformats.org/officeDocument/2006/relationships/tags" Target="../tags/tag300.xml"/></Relationships>
</file>

<file path=ppt/slides/_rels/slide25.xml.rels><?xml version="1.0" encoding="UTF-8" standalone="yes"?>
<Relationships xmlns="http://schemas.openxmlformats.org/package/2006/relationships"><Relationship Id="rId9" Type="http://schemas.openxmlformats.org/officeDocument/2006/relationships/tags" Target="../tags/tag324.xml"/><Relationship Id="rId8" Type="http://schemas.openxmlformats.org/officeDocument/2006/relationships/tags" Target="../tags/tag323.xml"/><Relationship Id="rId7" Type="http://schemas.openxmlformats.org/officeDocument/2006/relationships/tags" Target="../tags/tag322.xml"/><Relationship Id="rId6" Type="http://schemas.openxmlformats.org/officeDocument/2006/relationships/tags" Target="../tags/tag321.xml"/><Relationship Id="rId5" Type="http://schemas.openxmlformats.org/officeDocument/2006/relationships/tags" Target="../tags/tag320.xml"/><Relationship Id="rId4" Type="http://schemas.openxmlformats.org/officeDocument/2006/relationships/tags" Target="../tags/tag319.xml"/><Relationship Id="rId3" Type="http://schemas.openxmlformats.org/officeDocument/2006/relationships/tags" Target="../tags/tag318.xml"/><Relationship Id="rId22" Type="http://schemas.openxmlformats.org/officeDocument/2006/relationships/slideLayout" Target="../slideLayouts/slideLayout2.xml"/><Relationship Id="rId21" Type="http://schemas.openxmlformats.org/officeDocument/2006/relationships/tags" Target="../tags/tag334.xml"/><Relationship Id="rId20" Type="http://schemas.openxmlformats.org/officeDocument/2006/relationships/tags" Target="../tags/tag333.xml"/><Relationship Id="rId2" Type="http://schemas.openxmlformats.org/officeDocument/2006/relationships/tags" Target="../tags/tag317.xml"/><Relationship Id="rId19" Type="http://schemas.openxmlformats.org/officeDocument/2006/relationships/tags" Target="../tags/tag332.xml"/><Relationship Id="rId18" Type="http://schemas.openxmlformats.org/officeDocument/2006/relationships/tags" Target="../tags/tag331.xml"/><Relationship Id="rId17" Type="http://schemas.openxmlformats.org/officeDocument/2006/relationships/tags" Target="../tags/tag330.xml"/><Relationship Id="rId16" Type="http://schemas.openxmlformats.org/officeDocument/2006/relationships/tags" Target="../tags/tag329.xml"/><Relationship Id="rId15" Type="http://schemas.openxmlformats.org/officeDocument/2006/relationships/tags" Target="../tags/tag328.xml"/><Relationship Id="rId14" Type="http://schemas.openxmlformats.org/officeDocument/2006/relationships/tags" Target="../tags/tag327.xml"/><Relationship Id="rId13" Type="http://schemas.openxmlformats.org/officeDocument/2006/relationships/tags" Target="../tags/tag326.xml"/><Relationship Id="rId12" Type="http://schemas.openxmlformats.org/officeDocument/2006/relationships/image" Target="../media/image23.png"/><Relationship Id="rId11" Type="http://schemas.openxmlformats.org/officeDocument/2006/relationships/tags" Target="../tags/tag325.xml"/><Relationship Id="rId10" Type="http://schemas.openxmlformats.org/officeDocument/2006/relationships/image" Target="../media/image2.png"/><Relationship Id="rId1" Type="http://schemas.openxmlformats.org/officeDocument/2006/relationships/tags" Target="../tags/tag316.xml"/></Relationships>
</file>

<file path=ppt/slides/_rels/slide26.xml.rels><?xml version="1.0" encoding="UTF-8" standalone="yes"?>
<Relationships xmlns="http://schemas.openxmlformats.org/package/2006/relationships"><Relationship Id="rId9" Type="http://schemas.openxmlformats.org/officeDocument/2006/relationships/tags" Target="../tags/tag343.xml"/><Relationship Id="rId8" Type="http://schemas.openxmlformats.org/officeDocument/2006/relationships/tags" Target="../tags/tag342.xml"/><Relationship Id="rId7" Type="http://schemas.openxmlformats.org/officeDocument/2006/relationships/tags" Target="../tags/tag341.xml"/><Relationship Id="rId6" Type="http://schemas.openxmlformats.org/officeDocument/2006/relationships/tags" Target="../tags/tag340.xml"/><Relationship Id="rId5" Type="http://schemas.openxmlformats.org/officeDocument/2006/relationships/tags" Target="../tags/tag339.xml"/><Relationship Id="rId4" Type="http://schemas.openxmlformats.org/officeDocument/2006/relationships/tags" Target="../tags/tag338.xml"/><Relationship Id="rId3" Type="http://schemas.openxmlformats.org/officeDocument/2006/relationships/tags" Target="../tags/tag337.xml"/><Relationship Id="rId2" Type="http://schemas.openxmlformats.org/officeDocument/2006/relationships/tags" Target="../tags/tag336.xml"/><Relationship Id="rId17" Type="http://schemas.openxmlformats.org/officeDocument/2006/relationships/notesSlide" Target="../notesSlides/notesSlide3.xml"/><Relationship Id="rId16" Type="http://schemas.openxmlformats.org/officeDocument/2006/relationships/slideLayout" Target="../slideLayouts/slideLayout2.xml"/><Relationship Id="rId15" Type="http://schemas.openxmlformats.org/officeDocument/2006/relationships/image" Target="../media/image23.png"/><Relationship Id="rId14" Type="http://schemas.openxmlformats.org/officeDocument/2006/relationships/tags" Target="../tags/tag347.xml"/><Relationship Id="rId13" Type="http://schemas.openxmlformats.org/officeDocument/2006/relationships/tags" Target="../tags/tag346.xml"/><Relationship Id="rId12" Type="http://schemas.openxmlformats.org/officeDocument/2006/relationships/tags" Target="../tags/tag345.xml"/><Relationship Id="rId11" Type="http://schemas.openxmlformats.org/officeDocument/2006/relationships/tags" Target="../tags/tag344.xml"/><Relationship Id="rId10" Type="http://schemas.openxmlformats.org/officeDocument/2006/relationships/image" Target="../media/image2.png"/><Relationship Id="rId1" Type="http://schemas.openxmlformats.org/officeDocument/2006/relationships/tags" Target="../tags/tag335.xml"/></Relationships>
</file>

<file path=ppt/slides/_rels/slide2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354.xml"/><Relationship Id="rId7" Type="http://schemas.openxmlformats.org/officeDocument/2006/relationships/tags" Target="../tags/tag353.xml"/><Relationship Id="rId6" Type="http://schemas.openxmlformats.org/officeDocument/2006/relationships/image" Target="../media/image10.png"/><Relationship Id="rId5" Type="http://schemas.openxmlformats.org/officeDocument/2006/relationships/tags" Target="../tags/tag352.xml"/><Relationship Id="rId4" Type="http://schemas.openxmlformats.org/officeDocument/2006/relationships/tags" Target="../tags/tag351.xml"/><Relationship Id="rId3" Type="http://schemas.openxmlformats.org/officeDocument/2006/relationships/tags" Target="../tags/tag350.xml"/><Relationship Id="rId2" Type="http://schemas.openxmlformats.org/officeDocument/2006/relationships/tags" Target="../tags/tag349.xml"/><Relationship Id="rId1" Type="http://schemas.openxmlformats.org/officeDocument/2006/relationships/tags" Target="../tags/tag348.xml"/></Relationships>
</file>

<file path=ppt/slides/_rels/slide3.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image" Target="../media/image3.png"/><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2" Type="http://schemas.openxmlformats.org/officeDocument/2006/relationships/slideLayout" Target="../slideLayouts/slideLayout2.xml"/><Relationship Id="rId11" Type="http://schemas.openxmlformats.org/officeDocument/2006/relationships/image" Target="../media/image2.png"/><Relationship Id="rId10" Type="http://schemas.openxmlformats.org/officeDocument/2006/relationships/tags" Target="../tags/tag39.xml"/><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9" Type="http://schemas.openxmlformats.org/officeDocument/2006/relationships/tags" Target="../tags/tag48.xml"/><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 Id="rId32" Type="http://schemas.openxmlformats.org/officeDocument/2006/relationships/slideLayout" Target="../slideLayouts/slideLayout2.xml"/><Relationship Id="rId31" Type="http://schemas.openxmlformats.org/officeDocument/2006/relationships/image" Target="../media/image8.png"/><Relationship Id="rId30" Type="http://schemas.openxmlformats.org/officeDocument/2006/relationships/image" Target="../media/image7.jpeg"/><Relationship Id="rId3" Type="http://schemas.openxmlformats.org/officeDocument/2006/relationships/tags" Target="../tags/tag42.xml"/><Relationship Id="rId29" Type="http://schemas.openxmlformats.org/officeDocument/2006/relationships/tags" Target="../tags/tag64.xml"/><Relationship Id="rId28" Type="http://schemas.openxmlformats.org/officeDocument/2006/relationships/image" Target="../media/image6.jpeg"/><Relationship Id="rId27" Type="http://schemas.openxmlformats.org/officeDocument/2006/relationships/tags" Target="../tags/tag63.xml"/><Relationship Id="rId26" Type="http://schemas.openxmlformats.org/officeDocument/2006/relationships/image" Target="../media/image5.jpeg"/><Relationship Id="rId25" Type="http://schemas.openxmlformats.org/officeDocument/2006/relationships/tags" Target="../tags/tag62.xml"/><Relationship Id="rId24" Type="http://schemas.openxmlformats.org/officeDocument/2006/relationships/image" Target="../media/image4.png"/><Relationship Id="rId23" Type="http://schemas.openxmlformats.org/officeDocument/2006/relationships/tags" Target="../tags/tag61.xml"/><Relationship Id="rId22" Type="http://schemas.openxmlformats.org/officeDocument/2006/relationships/image" Target="../media/image2.png"/><Relationship Id="rId21" Type="http://schemas.openxmlformats.org/officeDocument/2006/relationships/tags" Target="../tags/tag60.xml"/><Relationship Id="rId20" Type="http://schemas.openxmlformats.org/officeDocument/2006/relationships/tags" Target="../tags/tag59.xml"/><Relationship Id="rId2" Type="http://schemas.openxmlformats.org/officeDocument/2006/relationships/tags" Target="../tags/tag41.xml"/><Relationship Id="rId19" Type="http://schemas.openxmlformats.org/officeDocument/2006/relationships/tags" Target="../tags/tag58.xml"/><Relationship Id="rId18" Type="http://schemas.openxmlformats.org/officeDocument/2006/relationships/tags" Target="../tags/tag57.xml"/><Relationship Id="rId17" Type="http://schemas.openxmlformats.org/officeDocument/2006/relationships/tags" Target="../tags/tag56.xml"/><Relationship Id="rId16" Type="http://schemas.openxmlformats.org/officeDocument/2006/relationships/tags" Target="../tags/tag55.xml"/><Relationship Id="rId15" Type="http://schemas.openxmlformats.org/officeDocument/2006/relationships/tags" Target="../tags/tag54.xml"/><Relationship Id="rId14" Type="http://schemas.openxmlformats.org/officeDocument/2006/relationships/tags" Target="../tags/tag53.xml"/><Relationship Id="rId13" Type="http://schemas.openxmlformats.org/officeDocument/2006/relationships/tags" Target="../tags/tag52.xml"/><Relationship Id="rId12" Type="http://schemas.openxmlformats.org/officeDocument/2006/relationships/tags" Target="../tags/tag51.xml"/><Relationship Id="rId11" Type="http://schemas.openxmlformats.org/officeDocument/2006/relationships/tags" Target="../tags/tag50.xml"/><Relationship Id="rId10" Type="http://schemas.openxmlformats.org/officeDocument/2006/relationships/tags" Target="../tags/tag49.xml"/><Relationship Id="rId1" Type="http://schemas.openxmlformats.org/officeDocument/2006/relationships/tags" Target="../tags/tag40.xml"/></Relationships>
</file>

<file path=ppt/slides/_rels/slide5.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image" Target="../media/image10.png"/><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image" Target="../media/image9.png"/><Relationship Id="rId17" Type="http://schemas.openxmlformats.org/officeDocument/2006/relationships/slideLayout" Target="../slideLayouts/slideLayout2.xml"/><Relationship Id="rId16" Type="http://schemas.openxmlformats.org/officeDocument/2006/relationships/tags" Target="../tags/tag77.xml"/><Relationship Id="rId15" Type="http://schemas.openxmlformats.org/officeDocument/2006/relationships/tags" Target="../tags/tag76.xml"/><Relationship Id="rId14" Type="http://schemas.openxmlformats.org/officeDocument/2006/relationships/tags" Target="../tags/tag75.xml"/><Relationship Id="rId13" Type="http://schemas.openxmlformats.org/officeDocument/2006/relationships/tags" Target="../tags/tag74.xml"/><Relationship Id="rId12" Type="http://schemas.openxmlformats.org/officeDocument/2006/relationships/image" Target="../media/image2.png"/><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tags" Target="../tags/tag65.xml"/></Relationships>
</file>

<file path=ppt/slides/_rels/slide6.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image" Target="../media/image2.png"/><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3" Type="http://schemas.openxmlformats.org/officeDocument/2006/relationships/slideLayout" Target="../slideLayouts/slideLayout2.xml"/><Relationship Id="rId12" Type="http://schemas.openxmlformats.org/officeDocument/2006/relationships/tags" Target="../tags/tag87.xml"/><Relationship Id="rId11" Type="http://schemas.openxmlformats.org/officeDocument/2006/relationships/tags" Target="../tags/tag86.xml"/><Relationship Id="rId10" Type="http://schemas.openxmlformats.org/officeDocument/2006/relationships/image" Target="../media/image11.png"/><Relationship Id="rId1" Type="http://schemas.openxmlformats.org/officeDocument/2006/relationships/tags" Target="../tags/tag78.xml"/></Relationships>
</file>

<file path=ppt/slides/_rels/slide7.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tags" Target="../tags/tag94.xml"/><Relationship Id="rId7" Type="http://schemas.openxmlformats.org/officeDocument/2006/relationships/image" Target="../media/image2.png"/><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1" Type="http://schemas.openxmlformats.org/officeDocument/2006/relationships/slideLayout" Target="../slideLayouts/slideLayout2.xml"/><Relationship Id="rId10" Type="http://schemas.openxmlformats.org/officeDocument/2006/relationships/tags" Target="../tags/tag95.xml"/><Relationship Id="rId1" Type="http://schemas.openxmlformats.org/officeDocument/2006/relationships/tags" Target="../tags/tag88.xml"/></Relationships>
</file>

<file path=ppt/slides/_rels/slide8.xml.rels><?xml version="1.0" encoding="UTF-8" standalone="yes"?>
<Relationships xmlns="http://schemas.openxmlformats.org/package/2006/relationships"><Relationship Id="rId9" Type="http://schemas.openxmlformats.org/officeDocument/2006/relationships/tags" Target="../tags/tag103.xml"/><Relationship Id="rId8" Type="http://schemas.openxmlformats.org/officeDocument/2006/relationships/tags" Target="../tags/tag102.xml"/><Relationship Id="rId7" Type="http://schemas.openxmlformats.org/officeDocument/2006/relationships/image" Target="../media/image2.png"/><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1" Type="http://schemas.openxmlformats.org/officeDocument/2006/relationships/slideLayout" Target="../slideLayouts/slideLayout2.xml"/><Relationship Id="rId10" Type="http://schemas.openxmlformats.org/officeDocument/2006/relationships/image" Target="../media/image13.png"/><Relationship Id="rId1" Type="http://schemas.openxmlformats.org/officeDocument/2006/relationships/tags" Target="../tags/tag96.xml"/></Relationships>
</file>

<file path=ppt/slides/_rels/slide9.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tags" Target="../tags/tag110.xml"/><Relationship Id="rId7" Type="http://schemas.openxmlformats.org/officeDocument/2006/relationships/image" Target="../media/image2.png"/><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1" Type="http://schemas.openxmlformats.org/officeDocument/2006/relationships/slideLayout" Target="../slideLayouts/slideLayout2.xml"/><Relationship Id="rId10" Type="http://schemas.openxmlformats.org/officeDocument/2006/relationships/image" Target="../media/image14.png"/><Relationship Id="rId1" Type="http://schemas.openxmlformats.org/officeDocument/2006/relationships/tags" Target="../tags/tag10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任意多边形 4"/>
          <p:cNvSpPr/>
          <p:nvPr/>
        </p:nvSpPr>
        <p:spPr>
          <a:xfrm>
            <a:off x="-925830" y="-1913890"/>
            <a:ext cx="7144385" cy="6279515"/>
          </a:xfrm>
          <a:custGeom>
            <a:avLst/>
            <a:gdLst>
              <a:gd name="connsiteX0" fmla="*/ 0 w 10950"/>
              <a:gd name="connsiteY0" fmla="*/ 5477 h 10688"/>
              <a:gd name="connsiteX1" fmla="*/ 5813 w 10950"/>
              <a:gd name="connsiteY1" fmla="*/ 0 h 10688"/>
              <a:gd name="connsiteX2" fmla="*/ 10950 w 10950"/>
              <a:gd name="connsiteY2" fmla="*/ 5400 h 10688"/>
              <a:gd name="connsiteX3" fmla="*/ 5588 w 10950"/>
              <a:gd name="connsiteY3" fmla="*/ 10688 h 10688"/>
              <a:gd name="connsiteX4" fmla="*/ 0 w 10950"/>
              <a:gd name="connsiteY4" fmla="*/ 5477 h 10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0" h="10688">
                <a:moveTo>
                  <a:pt x="0" y="5477"/>
                </a:moveTo>
                <a:cubicBezTo>
                  <a:pt x="0" y="2729"/>
                  <a:pt x="2986" y="0"/>
                  <a:pt x="5813" y="0"/>
                </a:cubicBezTo>
                <a:cubicBezTo>
                  <a:pt x="8640" y="0"/>
                  <a:pt x="10950" y="2652"/>
                  <a:pt x="10950" y="5400"/>
                </a:cubicBezTo>
                <a:cubicBezTo>
                  <a:pt x="10950" y="8148"/>
                  <a:pt x="8415" y="10688"/>
                  <a:pt x="5588" y="10688"/>
                </a:cubicBezTo>
                <a:cubicBezTo>
                  <a:pt x="2761" y="10688"/>
                  <a:pt x="0" y="8225"/>
                  <a:pt x="0" y="5477"/>
                </a:cubicBezTo>
                <a:close/>
              </a:path>
            </a:pathLst>
          </a:custGeom>
          <a:solidFill>
            <a:srgbClr val="CAEC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任意多边形 5"/>
          <p:cNvSpPr/>
          <p:nvPr>
            <p:custDataLst>
              <p:tags r:id="rId1"/>
            </p:custDataLst>
          </p:nvPr>
        </p:nvSpPr>
        <p:spPr>
          <a:xfrm>
            <a:off x="4381500" y="304800"/>
            <a:ext cx="7071995" cy="6497955"/>
          </a:xfrm>
          <a:custGeom>
            <a:avLst/>
            <a:gdLst>
              <a:gd name="connsiteX0" fmla="*/ 0 w 10125"/>
              <a:gd name="connsiteY0" fmla="*/ 4537 h 9262"/>
              <a:gd name="connsiteX1" fmla="*/ 6037 w 10125"/>
              <a:gd name="connsiteY1" fmla="*/ 0 h 9262"/>
              <a:gd name="connsiteX2" fmla="*/ 10125 w 10125"/>
              <a:gd name="connsiteY2" fmla="*/ 4528 h 9262"/>
              <a:gd name="connsiteX3" fmla="*/ 5662 w 10125"/>
              <a:gd name="connsiteY3" fmla="*/ 9262 h 9262"/>
              <a:gd name="connsiteX4" fmla="*/ 0 w 10125"/>
              <a:gd name="connsiteY4" fmla="*/ 4537 h 9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5" h="9262">
                <a:moveTo>
                  <a:pt x="0" y="4537"/>
                </a:moveTo>
                <a:cubicBezTo>
                  <a:pt x="0" y="2155"/>
                  <a:pt x="3489" y="0"/>
                  <a:pt x="6037" y="0"/>
                </a:cubicBezTo>
                <a:cubicBezTo>
                  <a:pt x="8584" y="0"/>
                  <a:pt x="10125" y="2146"/>
                  <a:pt x="10125" y="4528"/>
                </a:cubicBezTo>
                <a:cubicBezTo>
                  <a:pt x="10125" y="6909"/>
                  <a:pt x="8209" y="9262"/>
                  <a:pt x="5662" y="9262"/>
                </a:cubicBezTo>
                <a:cubicBezTo>
                  <a:pt x="3114" y="9262"/>
                  <a:pt x="0" y="6918"/>
                  <a:pt x="0" y="4537"/>
                </a:cubicBezTo>
                <a:close/>
              </a:path>
            </a:pathLst>
          </a:custGeom>
          <a:solidFill>
            <a:srgbClr val="FCFF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任意多边形 6"/>
          <p:cNvSpPr/>
          <p:nvPr>
            <p:custDataLst>
              <p:tags r:id="rId2"/>
            </p:custDataLst>
          </p:nvPr>
        </p:nvSpPr>
        <p:spPr>
          <a:xfrm rot="6900000">
            <a:off x="-768985" y="3134360"/>
            <a:ext cx="4638675" cy="4917440"/>
          </a:xfrm>
          <a:custGeom>
            <a:avLst/>
            <a:gdLst>
              <a:gd name="connsiteX0" fmla="*/ 0 w 5850"/>
              <a:gd name="connsiteY0" fmla="*/ 3051 h 6112"/>
              <a:gd name="connsiteX1" fmla="*/ 2812 w 5850"/>
              <a:gd name="connsiteY1" fmla="*/ 0 h 6112"/>
              <a:gd name="connsiteX2" fmla="*/ 5850 w 5850"/>
              <a:gd name="connsiteY2" fmla="*/ 3000 h 6112"/>
              <a:gd name="connsiteX3" fmla="*/ 3150 w 5850"/>
              <a:gd name="connsiteY3" fmla="*/ 6112 h 6112"/>
              <a:gd name="connsiteX4" fmla="*/ 0 w 5850"/>
              <a:gd name="connsiteY4" fmla="*/ 3051 h 6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0" h="6112">
                <a:moveTo>
                  <a:pt x="0" y="3051"/>
                </a:moveTo>
                <a:cubicBezTo>
                  <a:pt x="0" y="1612"/>
                  <a:pt x="1331" y="0"/>
                  <a:pt x="2812" y="0"/>
                </a:cubicBezTo>
                <a:cubicBezTo>
                  <a:pt x="4292" y="0"/>
                  <a:pt x="5850" y="1561"/>
                  <a:pt x="5850" y="3000"/>
                </a:cubicBezTo>
                <a:cubicBezTo>
                  <a:pt x="5850" y="4439"/>
                  <a:pt x="4630" y="6112"/>
                  <a:pt x="3150" y="6112"/>
                </a:cubicBezTo>
                <a:cubicBezTo>
                  <a:pt x="1669" y="6112"/>
                  <a:pt x="0" y="4490"/>
                  <a:pt x="0" y="3051"/>
                </a:cubicBezTo>
                <a:close/>
              </a:path>
            </a:pathLst>
          </a:custGeom>
          <a:solidFill>
            <a:srgbClr val="FDD4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任意多边形 7"/>
          <p:cNvSpPr/>
          <p:nvPr>
            <p:custDataLst>
              <p:tags r:id="rId3"/>
            </p:custDataLst>
          </p:nvPr>
        </p:nvSpPr>
        <p:spPr>
          <a:xfrm rot="1980000">
            <a:off x="11409680" y="4916805"/>
            <a:ext cx="2489835" cy="232092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3016" name="image 3016"/>
          <p:cNvPicPr>
            <a:picLocks noChangeAspect="1"/>
          </p:cNvPicPr>
          <p:nvPr>
            <p:custDataLst>
              <p:tags r:id="rId4"/>
            </p:custDataLst>
          </p:nvPr>
        </p:nvPicPr>
        <p:blipFill>
          <a:blip r:embed="rId5"/>
          <a:srcRect/>
          <a:stretch>
            <a:fillRect/>
          </a:stretch>
        </p:blipFill>
        <p:spPr>
          <a:xfrm>
            <a:off x="4982210" y="-802005"/>
            <a:ext cx="7824470" cy="7824470"/>
          </a:xfrm>
          <a:prstGeom prst="rect">
            <a:avLst/>
          </a:prstGeom>
        </p:spPr>
      </p:pic>
      <p:sp>
        <p:nvSpPr>
          <p:cNvPr id="9" name="任意多边形 8"/>
          <p:cNvSpPr/>
          <p:nvPr>
            <p:custDataLst>
              <p:tags r:id="rId6"/>
            </p:custDataLst>
          </p:nvPr>
        </p:nvSpPr>
        <p:spPr>
          <a:xfrm rot="3240000">
            <a:off x="4175125" y="6085205"/>
            <a:ext cx="2291080" cy="219138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CDE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537845" y="1431290"/>
            <a:ext cx="6456045" cy="2122805"/>
          </a:xfrm>
          <a:prstGeom prst="rect">
            <a:avLst/>
          </a:prstGeom>
          <a:noFill/>
        </p:spPr>
        <p:txBody>
          <a:bodyPr wrap="square" rtlCol="0">
            <a:spAutoFit/>
          </a:bodyPr>
          <a:p>
            <a:pPr>
              <a:lnSpc>
                <a:spcPct val="120000"/>
              </a:lnSpc>
            </a:pPr>
            <a:r>
              <a:rPr lang="zh-CN" altLang="en-US" sz="11000" b="1">
                <a:solidFill>
                  <a:srgbClr val="FD8E9D"/>
                </a:solidFill>
                <a:latin typeface="Segoe UI Black" panose="020B0A02040204020203" charset="0"/>
                <a:ea typeface="华文琥珀" panose="02010800040101010101" charset="-122"/>
                <a:cs typeface="Segoe UI Black" panose="020B0A02040204020203" charset="0"/>
              </a:rPr>
              <a:t>拼在</a:t>
            </a:r>
            <a:r>
              <a:rPr lang="zh-CN" altLang="en-US" sz="11000" b="1">
                <a:solidFill>
                  <a:srgbClr val="FD8E9D"/>
                </a:solidFill>
                <a:latin typeface="Segoe UI Black" panose="020B0A02040204020203" charset="0"/>
                <a:ea typeface="华文琥珀" panose="02010800040101010101" charset="-122"/>
                <a:cs typeface="Segoe UI Black" panose="020B0A02040204020203" charset="0"/>
              </a:rPr>
              <a:t>上财 </a:t>
            </a:r>
            <a:endParaRPr lang="zh-CN" altLang="en-US" sz="11000" b="1">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11" name="文本框 10"/>
          <p:cNvSpPr txBox="1"/>
          <p:nvPr>
            <p:custDataLst>
              <p:tags r:id="rId7"/>
            </p:custDataLst>
          </p:nvPr>
        </p:nvSpPr>
        <p:spPr>
          <a:xfrm>
            <a:off x="-379730" y="3630295"/>
            <a:ext cx="10199370" cy="1691005"/>
          </a:xfrm>
          <a:prstGeom prst="rect">
            <a:avLst/>
          </a:prstGeom>
          <a:noFill/>
        </p:spPr>
        <p:txBody>
          <a:bodyPr wrap="square" rtlCol="0">
            <a:noAutofit/>
          </a:bodyPr>
          <a:p>
            <a:pPr>
              <a:lnSpc>
                <a:spcPct val="120000"/>
              </a:lnSpc>
            </a:pPr>
            <a:r>
              <a:rPr lang="en-US" altLang="zh-CN" sz="8000" b="1">
                <a:solidFill>
                  <a:srgbClr val="FD8E9D"/>
                </a:solidFill>
                <a:latin typeface="Segoe UI Black" panose="020B0A02040204020203" charset="0"/>
                <a:ea typeface="华文琥珀" panose="02010800040101010101" charset="-122"/>
                <a:cs typeface="Segoe UI Black" panose="020B0A02040204020203" charset="0"/>
              </a:rPr>
              <a:t>         </a:t>
            </a:r>
            <a:r>
              <a:rPr lang="en-US" altLang="zh-CN" sz="6600" b="1">
                <a:solidFill>
                  <a:srgbClr val="FD8E9D"/>
                </a:solidFill>
                <a:latin typeface="Segoe UI Black" panose="020B0A02040204020203" charset="0"/>
                <a:ea typeface="华文琥珀" panose="02010800040101010101" charset="-122"/>
                <a:cs typeface="Segoe UI Black" panose="020B0A02040204020203" charset="0"/>
              </a:rPr>
              <a:t>——</a:t>
            </a:r>
            <a:r>
              <a:rPr lang="zh-CN" altLang="en-US" sz="6600" b="1">
                <a:solidFill>
                  <a:srgbClr val="FD8E9D"/>
                </a:solidFill>
                <a:latin typeface="Segoe UI Black" panose="020B0A02040204020203" charset="0"/>
                <a:ea typeface="华文琥珀" panose="02010800040101010101" charset="-122"/>
                <a:cs typeface="Segoe UI Black" panose="020B0A02040204020203" charset="0"/>
              </a:rPr>
              <a:t>让拼团更简单</a:t>
            </a:r>
            <a:endParaRPr lang="zh-CN" altLang="en-US" sz="6600" b="1">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12" name="文本框 11"/>
          <p:cNvSpPr txBox="1"/>
          <p:nvPr>
            <p:custDataLst>
              <p:tags r:id="rId8"/>
            </p:custDataLst>
          </p:nvPr>
        </p:nvSpPr>
        <p:spPr>
          <a:xfrm>
            <a:off x="1888490" y="5240655"/>
            <a:ext cx="10527030" cy="1483995"/>
          </a:xfrm>
          <a:prstGeom prst="rect">
            <a:avLst/>
          </a:prstGeom>
          <a:noFill/>
        </p:spPr>
        <p:txBody>
          <a:bodyPr wrap="square" rtlCol="0">
            <a:noAutofit/>
          </a:bodyPr>
          <a:p>
            <a:pPr>
              <a:lnSpc>
                <a:spcPct val="120000"/>
              </a:lnSpc>
            </a:pPr>
            <a:r>
              <a:rPr lang="zh-CN" altLang="en-US" sz="2800" b="1">
                <a:solidFill>
                  <a:srgbClr val="FD8E9D"/>
                </a:solidFill>
                <a:latin typeface="Segoe Script" panose="030B0504020000000003" charset="0"/>
                <a:ea typeface="华文琥珀" panose="02010800040101010101" charset="-122"/>
                <a:cs typeface="Segoe Script" panose="030B0504020000000003" charset="0"/>
              </a:rPr>
              <a:t>组长：</a:t>
            </a:r>
            <a:r>
              <a:rPr lang="zh-CN" altLang="en-US" sz="2800" b="1">
                <a:solidFill>
                  <a:srgbClr val="FD8E9D"/>
                </a:solidFill>
                <a:latin typeface="Segoe Script" panose="030B0504020000000003" charset="0"/>
                <a:ea typeface="华文琥珀" panose="02010800040101010101" charset="-122"/>
                <a:cs typeface="Segoe Script" panose="030B0504020000000003" charset="0"/>
              </a:rPr>
              <a:t>刘云曦</a:t>
            </a:r>
            <a:endParaRPr lang="zh-CN" altLang="en-US" sz="2800" b="1">
              <a:solidFill>
                <a:srgbClr val="FD8E9D"/>
              </a:solidFill>
              <a:latin typeface="Segoe Script" panose="030B0504020000000003" charset="0"/>
              <a:ea typeface="华文琥珀" panose="02010800040101010101" charset="-122"/>
              <a:cs typeface="Segoe Script" panose="030B0504020000000003" charset="0"/>
            </a:endParaRPr>
          </a:p>
          <a:p>
            <a:pPr>
              <a:lnSpc>
                <a:spcPct val="120000"/>
              </a:lnSpc>
            </a:pPr>
            <a:r>
              <a:rPr lang="zh-CN" altLang="en-US" sz="2800" b="1">
                <a:solidFill>
                  <a:srgbClr val="FD8E9D"/>
                </a:solidFill>
                <a:latin typeface="Segoe Script" panose="030B0504020000000003" charset="0"/>
                <a:ea typeface="华文琥珀" panose="02010800040101010101" charset="-122"/>
                <a:cs typeface="Segoe Script" panose="030B0504020000000003" charset="0"/>
              </a:rPr>
              <a:t>小组成员：崔可原，崔可原，王安，刘姝韬，唐静茹，刘璐萍</a:t>
            </a:r>
            <a:endParaRPr lang="zh-CN" altLang="en-US" sz="2800" b="1">
              <a:solidFill>
                <a:srgbClr val="FD8E9D"/>
              </a:solidFill>
              <a:latin typeface="Segoe Script" panose="030B0504020000000003" charset="0"/>
              <a:ea typeface="华文琥珀" panose="02010800040101010101" charset="-122"/>
              <a:cs typeface="Segoe Script" panose="030B0504020000000003"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5" name="任意多边形 54"/>
          <p:cNvSpPr/>
          <p:nvPr>
            <p:custDataLst>
              <p:tags r:id="rId1"/>
            </p:custDataLst>
          </p:nvPr>
        </p:nvSpPr>
        <p:spPr>
          <a:xfrm rot="960000">
            <a:off x="10546080" y="-39814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noFill/>
          <a:ln w="44450">
            <a:solidFill>
              <a:srgbClr val="FFD9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任意多边形 55"/>
          <p:cNvSpPr/>
          <p:nvPr>
            <p:custDataLst>
              <p:tags r:id="rId2"/>
            </p:custDataLst>
          </p:nvPr>
        </p:nvSpPr>
        <p:spPr>
          <a:xfrm rot="960000">
            <a:off x="10539730" y="-49339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noFill/>
          <a:ln w="28575">
            <a:solidFill>
              <a:srgbClr val="FFD9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任意多边形 52"/>
          <p:cNvSpPr/>
          <p:nvPr>
            <p:custDataLst>
              <p:tags r:id="rId3"/>
            </p:custDataLst>
          </p:nvPr>
        </p:nvSpPr>
        <p:spPr>
          <a:xfrm rot="960000">
            <a:off x="10603865" y="-48958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任意多边形 1"/>
          <p:cNvSpPr/>
          <p:nvPr>
            <p:custDataLst>
              <p:tags r:id="rId4"/>
            </p:custDataLst>
          </p:nvPr>
        </p:nvSpPr>
        <p:spPr>
          <a:xfrm rot="7500000">
            <a:off x="1626870" y="-290195"/>
            <a:ext cx="8533765" cy="9560560"/>
          </a:xfrm>
          <a:custGeom>
            <a:avLst/>
            <a:gdLst>
              <a:gd name="connsiteX0" fmla="*/ 85 w 12662"/>
              <a:gd name="connsiteY0" fmla="*/ 7676 h 15351"/>
              <a:gd name="connsiteX1" fmla="*/ 6354 w 12662"/>
              <a:gd name="connsiteY1" fmla="*/ 65 h 15351"/>
              <a:gd name="connsiteX2" fmla="*/ 12622 w 12662"/>
              <a:gd name="connsiteY2" fmla="*/ 7676 h 15351"/>
              <a:gd name="connsiteX3" fmla="*/ 6354 w 12662"/>
              <a:gd name="connsiteY3" fmla="*/ 15287 h 15351"/>
              <a:gd name="connsiteX4" fmla="*/ 85 w 12662"/>
              <a:gd name="connsiteY4" fmla="*/ 7676 h 15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3" h="15351">
                <a:moveTo>
                  <a:pt x="85" y="7676"/>
                </a:moveTo>
                <a:cubicBezTo>
                  <a:pt x="-523" y="3522"/>
                  <a:pt x="2193" y="-570"/>
                  <a:pt x="6354" y="65"/>
                </a:cubicBezTo>
                <a:cubicBezTo>
                  <a:pt x="8986" y="875"/>
                  <a:pt x="12139" y="3525"/>
                  <a:pt x="12622" y="7676"/>
                </a:cubicBezTo>
                <a:cubicBezTo>
                  <a:pt x="13069" y="11530"/>
                  <a:pt x="9772" y="15934"/>
                  <a:pt x="6354" y="15287"/>
                </a:cubicBezTo>
                <a:cubicBezTo>
                  <a:pt x="2764" y="14606"/>
                  <a:pt x="85" y="11878"/>
                  <a:pt x="85" y="7676"/>
                </a:cubicBezTo>
                <a:close/>
              </a:path>
            </a:pathLst>
          </a:custGeom>
          <a:noFill/>
          <a:ln w="66675">
            <a:solidFill>
              <a:srgbClr val="FDD4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任意多边形 2"/>
          <p:cNvSpPr/>
          <p:nvPr>
            <p:custDataLst>
              <p:tags r:id="rId5"/>
            </p:custDataLst>
          </p:nvPr>
        </p:nvSpPr>
        <p:spPr>
          <a:xfrm rot="7500000">
            <a:off x="1753870" y="-227965"/>
            <a:ext cx="8533765" cy="9560560"/>
          </a:xfrm>
          <a:custGeom>
            <a:avLst/>
            <a:gdLst>
              <a:gd name="connsiteX0" fmla="*/ 85 w 12662"/>
              <a:gd name="connsiteY0" fmla="*/ 7676 h 15351"/>
              <a:gd name="connsiteX1" fmla="*/ 6354 w 12662"/>
              <a:gd name="connsiteY1" fmla="*/ 65 h 15351"/>
              <a:gd name="connsiteX2" fmla="*/ 12622 w 12662"/>
              <a:gd name="connsiteY2" fmla="*/ 7676 h 15351"/>
              <a:gd name="connsiteX3" fmla="*/ 6354 w 12662"/>
              <a:gd name="connsiteY3" fmla="*/ 15287 h 15351"/>
              <a:gd name="connsiteX4" fmla="*/ 85 w 12662"/>
              <a:gd name="connsiteY4" fmla="*/ 7676 h 15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3" h="15351">
                <a:moveTo>
                  <a:pt x="85" y="7676"/>
                </a:moveTo>
                <a:cubicBezTo>
                  <a:pt x="-523" y="3522"/>
                  <a:pt x="2193" y="-570"/>
                  <a:pt x="6354" y="65"/>
                </a:cubicBezTo>
                <a:cubicBezTo>
                  <a:pt x="8986" y="875"/>
                  <a:pt x="12139" y="3525"/>
                  <a:pt x="12622" y="7676"/>
                </a:cubicBezTo>
                <a:cubicBezTo>
                  <a:pt x="13069" y="11530"/>
                  <a:pt x="9772" y="15934"/>
                  <a:pt x="6354" y="15287"/>
                </a:cubicBezTo>
                <a:cubicBezTo>
                  <a:pt x="2764" y="14606"/>
                  <a:pt x="85" y="11878"/>
                  <a:pt x="85" y="7676"/>
                </a:cubicBezTo>
                <a:close/>
              </a:path>
            </a:pathLst>
          </a:custGeom>
          <a:noFill/>
          <a:ln w="60325">
            <a:solidFill>
              <a:srgbClr val="FDD4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任意多边形 3"/>
          <p:cNvSpPr/>
          <p:nvPr>
            <p:custDataLst>
              <p:tags r:id="rId6"/>
            </p:custDataLst>
          </p:nvPr>
        </p:nvSpPr>
        <p:spPr>
          <a:xfrm rot="7500000">
            <a:off x="1988820" y="-208915"/>
            <a:ext cx="8533765" cy="9560560"/>
          </a:xfrm>
          <a:custGeom>
            <a:avLst/>
            <a:gdLst>
              <a:gd name="connsiteX0" fmla="*/ 85 w 12662"/>
              <a:gd name="connsiteY0" fmla="*/ 7676 h 15351"/>
              <a:gd name="connsiteX1" fmla="*/ 6354 w 12662"/>
              <a:gd name="connsiteY1" fmla="*/ 65 h 15351"/>
              <a:gd name="connsiteX2" fmla="*/ 12622 w 12662"/>
              <a:gd name="connsiteY2" fmla="*/ 7676 h 15351"/>
              <a:gd name="connsiteX3" fmla="*/ 6354 w 12662"/>
              <a:gd name="connsiteY3" fmla="*/ 15287 h 15351"/>
              <a:gd name="connsiteX4" fmla="*/ 85 w 12662"/>
              <a:gd name="connsiteY4" fmla="*/ 7676 h 15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3" h="15351">
                <a:moveTo>
                  <a:pt x="85" y="7676"/>
                </a:moveTo>
                <a:cubicBezTo>
                  <a:pt x="-523" y="3522"/>
                  <a:pt x="2193" y="-570"/>
                  <a:pt x="6354" y="65"/>
                </a:cubicBezTo>
                <a:cubicBezTo>
                  <a:pt x="8986" y="875"/>
                  <a:pt x="12139" y="3525"/>
                  <a:pt x="12622" y="7676"/>
                </a:cubicBezTo>
                <a:cubicBezTo>
                  <a:pt x="13069" y="11530"/>
                  <a:pt x="9772" y="15934"/>
                  <a:pt x="6354" y="15287"/>
                </a:cubicBezTo>
                <a:cubicBezTo>
                  <a:pt x="2764" y="14606"/>
                  <a:pt x="85" y="11878"/>
                  <a:pt x="85" y="7676"/>
                </a:cubicBezTo>
                <a:close/>
              </a:path>
            </a:pathLst>
          </a:custGeom>
          <a:noFill/>
          <a:ln w="50800">
            <a:solidFill>
              <a:srgbClr val="FDD4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任意多边形 8"/>
          <p:cNvSpPr/>
          <p:nvPr>
            <p:custDataLst>
              <p:tags r:id="rId7"/>
            </p:custDataLst>
          </p:nvPr>
        </p:nvSpPr>
        <p:spPr>
          <a:xfrm rot="7500000">
            <a:off x="1850390" y="-266065"/>
            <a:ext cx="8533765" cy="9560560"/>
          </a:xfrm>
          <a:custGeom>
            <a:avLst/>
            <a:gdLst>
              <a:gd name="connsiteX0" fmla="*/ 85 w 12662"/>
              <a:gd name="connsiteY0" fmla="*/ 7676 h 15351"/>
              <a:gd name="connsiteX1" fmla="*/ 6354 w 12662"/>
              <a:gd name="connsiteY1" fmla="*/ 65 h 15351"/>
              <a:gd name="connsiteX2" fmla="*/ 12622 w 12662"/>
              <a:gd name="connsiteY2" fmla="*/ 7676 h 15351"/>
              <a:gd name="connsiteX3" fmla="*/ 6354 w 12662"/>
              <a:gd name="connsiteY3" fmla="*/ 15287 h 15351"/>
              <a:gd name="connsiteX4" fmla="*/ 85 w 12662"/>
              <a:gd name="connsiteY4" fmla="*/ 7676 h 15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3" h="15351">
                <a:moveTo>
                  <a:pt x="85" y="7676"/>
                </a:moveTo>
                <a:cubicBezTo>
                  <a:pt x="-523" y="3522"/>
                  <a:pt x="2193" y="-570"/>
                  <a:pt x="6354" y="65"/>
                </a:cubicBezTo>
                <a:cubicBezTo>
                  <a:pt x="8986" y="875"/>
                  <a:pt x="12139" y="3525"/>
                  <a:pt x="12622" y="7676"/>
                </a:cubicBezTo>
                <a:cubicBezTo>
                  <a:pt x="13069" y="11530"/>
                  <a:pt x="9772" y="15934"/>
                  <a:pt x="6354" y="15287"/>
                </a:cubicBezTo>
                <a:cubicBezTo>
                  <a:pt x="2764" y="14606"/>
                  <a:pt x="85" y="11878"/>
                  <a:pt x="85" y="7676"/>
                </a:cubicBezTo>
                <a:close/>
              </a:path>
            </a:pathLst>
          </a:custGeom>
          <a:solidFill>
            <a:srgbClr val="FDD4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文本框 39"/>
          <p:cNvSpPr txBox="1"/>
          <p:nvPr>
            <p:custDataLst>
              <p:tags r:id="rId8"/>
            </p:custDataLst>
          </p:nvPr>
        </p:nvSpPr>
        <p:spPr>
          <a:xfrm>
            <a:off x="426720" y="49530"/>
            <a:ext cx="5855970" cy="1863725"/>
          </a:xfrm>
          <a:prstGeom prst="rect">
            <a:avLst/>
          </a:prstGeom>
          <a:noFill/>
        </p:spPr>
        <p:txBody>
          <a:bodyPr wrap="square" rtlCol="0">
            <a:spAutoFit/>
          </a:bodyPr>
          <a:p>
            <a:pPr algn="l">
              <a:lnSpc>
                <a:spcPct val="120000"/>
              </a:lnSpc>
            </a:pPr>
            <a:r>
              <a:rPr lang="zh-CN" altLang="en-US" sz="4800">
                <a:solidFill>
                  <a:srgbClr val="FD8E9D"/>
                </a:solidFill>
                <a:latin typeface="Segoe UI Black" panose="020B0A02040204020203" charset="0"/>
                <a:ea typeface="华文琥珀" panose="02010800040101010101" charset="-122"/>
                <a:cs typeface="Segoe UI Black" panose="020B0A02040204020203" charset="0"/>
              </a:rPr>
              <a:t>微信群作为拼单辅助平台的弊端</a:t>
            </a:r>
            <a:endParaRPr lang="zh-CN" altLang="en-US" sz="4800">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6" name="任意多边形 5"/>
          <p:cNvSpPr/>
          <p:nvPr/>
        </p:nvSpPr>
        <p:spPr>
          <a:xfrm>
            <a:off x="2440305" y="2932430"/>
            <a:ext cx="7198995" cy="116840"/>
          </a:xfrm>
          <a:custGeom>
            <a:avLst/>
            <a:gdLst>
              <a:gd name="connisteX0" fmla="*/ 0 w 7198995"/>
              <a:gd name="connsiteY0" fmla="*/ 156794 h 249214"/>
              <a:gd name="connisteX1" fmla="*/ 2436495 w 7198995"/>
              <a:gd name="connsiteY1" fmla="*/ 1854 h 249214"/>
              <a:gd name="connisteX2" fmla="*/ 3522345 w 7198995"/>
              <a:gd name="connsiteY2" fmla="*/ 90119 h 249214"/>
              <a:gd name="connisteX3" fmla="*/ 5272405 w 7198995"/>
              <a:gd name="connsiteY3" fmla="*/ 201244 h 249214"/>
              <a:gd name="connisteX4" fmla="*/ 6069330 w 7198995"/>
              <a:gd name="connsiteY4" fmla="*/ 245694 h 249214"/>
              <a:gd name="connisteX5" fmla="*/ 7198995 w 7198995"/>
              <a:gd name="connsiteY5" fmla="*/ 134569 h 249214"/>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7198995" h="249214">
                <a:moveTo>
                  <a:pt x="0" y="156795"/>
                </a:moveTo>
                <a:cubicBezTo>
                  <a:pt x="465455" y="123775"/>
                  <a:pt x="1732280" y="15190"/>
                  <a:pt x="2436495" y="1855"/>
                </a:cubicBezTo>
                <a:cubicBezTo>
                  <a:pt x="3140710" y="-11480"/>
                  <a:pt x="2955290" y="50115"/>
                  <a:pt x="3522345" y="90120"/>
                </a:cubicBezTo>
                <a:cubicBezTo>
                  <a:pt x="4089400" y="130125"/>
                  <a:pt x="4763135" y="170130"/>
                  <a:pt x="5272405" y="201245"/>
                </a:cubicBezTo>
                <a:cubicBezTo>
                  <a:pt x="5781675" y="232360"/>
                  <a:pt x="5683885" y="259030"/>
                  <a:pt x="6069330" y="245695"/>
                </a:cubicBezTo>
                <a:cubicBezTo>
                  <a:pt x="6454775" y="232360"/>
                  <a:pt x="6988810" y="157430"/>
                  <a:pt x="7198995" y="134570"/>
                </a:cubicBezTo>
              </a:path>
            </a:pathLst>
          </a:custGeom>
          <a:noFill/>
          <a:ln w="63500">
            <a:solidFill>
              <a:srgbClr val="FCFF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任意多边形 6"/>
          <p:cNvSpPr/>
          <p:nvPr>
            <p:custDataLst>
              <p:tags r:id="rId9"/>
            </p:custDataLst>
          </p:nvPr>
        </p:nvSpPr>
        <p:spPr>
          <a:xfrm>
            <a:off x="2440305" y="3917950"/>
            <a:ext cx="7198995" cy="116840"/>
          </a:xfrm>
          <a:custGeom>
            <a:avLst/>
            <a:gdLst>
              <a:gd name="connisteX0" fmla="*/ 0 w 7198995"/>
              <a:gd name="connsiteY0" fmla="*/ 156794 h 249214"/>
              <a:gd name="connisteX1" fmla="*/ 2436495 w 7198995"/>
              <a:gd name="connsiteY1" fmla="*/ 1854 h 249214"/>
              <a:gd name="connisteX2" fmla="*/ 3522345 w 7198995"/>
              <a:gd name="connsiteY2" fmla="*/ 90119 h 249214"/>
              <a:gd name="connisteX3" fmla="*/ 5272405 w 7198995"/>
              <a:gd name="connsiteY3" fmla="*/ 201244 h 249214"/>
              <a:gd name="connisteX4" fmla="*/ 6069330 w 7198995"/>
              <a:gd name="connsiteY4" fmla="*/ 245694 h 249214"/>
              <a:gd name="connisteX5" fmla="*/ 7198995 w 7198995"/>
              <a:gd name="connsiteY5" fmla="*/ 134569 h 249214"/>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7198995" h="249214">
                <a:moveTo>
                  <a:pt x="0" y="156795"/>
                </a:moveTo>
                <a:cubicBezTo>
                  <a:pt x="465455" y="123775"/>
                  <a:pt x="1732280" y="15190"/>
                  <a:pt x="2436495" y="1855"/>
                </a:cubicBezTo>
                <a:cubicBezTo>
                  <a:pt x="3140710" y="-11480"/>
                  <a:pt x="2955290" y="50115"/>
                  <a:pt x="3522345" y="90120"/>
                </a:cubicBezTo>
                <a:cubicBezTo>
                  <a:pt x="4089400" y="130125"/>
                  <a:pt x="4763135" y="170130"/>
                  <a:pt x="5272405" y="201245"/>
                </a:cubicBezTo>
                <a:cubicBezTo>
                  <a:pt x="5781675" y="232360"/>
                  <a:pt x="5683885" y="259030"/>
                  <a:pt x="6069330" y="245695"/>
                </a:cubicBezTo>
                <a:cubicBezTo>
                  <a:pt x="6454775" y="232360"/>
                  <a:pt x="6988810" y="157430"/>
                  <a:pt x="7198995" y="134570"/>
                </a:cubicBezTo>
              </a:path>
            </a:pathLst>
          </a:custGeom>
          <a:noFill/>
          <a:ln w="63500">
            <a:solidFill>
              <a:srgbClr val="FCFF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任意多边形 7"/>
          <p:cNvSpPr/>
          <p:nvPr>
            <p:custDataLst>
              <p:tags r:id="rId10"/>
            </p:custDataLst>
          </p:nvPr>
        </p:nvSpPr>
        <p:spPr>
          <a:xfrm>
            <a:off x="2567305" y="4903470"/>
            <a:ext cx="7198995" cy="116840"/>
          </a:xfrm>
          <a:custGeom>
            <a:avLst/>
            <a:gdLst>
              <a:gd name="connisteX0" fmla="*/ 0 w 7198995"/>
              <a:gd name="connsiteY0" fmla="*/ 156794 h 249214"/>
              <a:gd name="connisteX1" fmla="*/ 2436495 w 7198995"/>
              <a:gd name="connsiteY1" fmla="*/ 1854 h 249214"/>
              <a:gd name="connisteX2" fmla="*/ 3522345 w 7198995"/>
              <a:gd name="connsiteY2" fmla="*/ 90119 h 249214"/>
              <a:gd name="connisteX3" fmla="*/ 5272405 w 7198995"/>
              <a:gd name="connsiteY3" fmla="*/ 201244 h 249214"/>
              <a:gd name="connisteX4" fmla="*/ 6069330 w 7198995"/>
              <a:gd name="connsiteY4" fmla="*/ 245694 h 249214"/>
              <a:gd name="connisteX5" fmla="*/ 7198995 w 7198995"/>
              <a:gd name="connsiteY5" fmla="*/ 134569 h 249214"/>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7198995" h="249214">
                <a:moveTo>
                  <a:pt x="0" y="156795"/>
                </a:moveTo>
                <a:cubicBezTo>
                  <a:pt x="465455" y="123775"/>
                  <a:pt x="1732280" y="15190"/>
                  <a:pt x="2436495" y="1855"/>
                </a:cubicBezTo>
                <a:cubicBezTo>
                  <a:pt x="3140710" y="-11480"/>
                  <a:pt x="2955290" y="50115"/>
                  <a:pt x="3522345" y="90120"/>
                </a:cubicBezTo>
                <a:cubicBezTo>
                  <a:pt x="4089400" y="130125"/>
                  <a:pt x="4763135" y="170130"/>
                  <a:pt x="5272405" y="201245"/>
                </a:cubicBezTo>
                <a:cubicBezTo>
                  <a:pt x="5781675" y="232360"/>
                  <a:pt x="5683885" y="259030"/>
                  <a:pt x="6069330" y="245695"/>
                </a:cubicBezTo>
                <a:cubicBezTo>
                  <a:pt x="6454775" y="232360"/>
                  <a:pt x="6988810" y="157430"/>
                  <a:pt x="7198995" y="134570"/>
                </a:cubicBezTo>
              </a:path>
            </a:pathLst>
          </a:custGeom>
          <a:noFill/>
          <a:ln w="63500">
            <a:solidFill>
              <a:srgbClr val="FCFF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任意多边形 9"/>
          <p:cNvSpPr/>
          <p:nvPr>
            <p:custDataLst>
              <p:tags r:id="rId11"/>
            </p:custDataLst>
          </p:nvPr>
        </p:nvSpPr>
        <p:spPr>
          <a:xfrm>
            <a:off x="2567305" y="5888990"/>
            <a:ext cx="7198995" cy="116840"/>
          </a:xfrm>
          <a:custGeom>
            <a:avLst/>
            <a:gdLst>
              <a:gd name="connisteX0" fmla="*/ 0 w 7198995"/>
              <a:gd name="connsiteY0" fmla="*/ 156794 h 249214"/>
              <a:gd name="connisteX1" fmla="*/ 2436495 w 7198995"/>
              <a:gd name="connsiteY1" fmla="*/ 1854 h 249214"/>
              <a:gd name="connisteX2" fmla="*/ 3522345 w 7198995"/>
              <a:gd name="connsiteY2" fmla="*/ 90119 h 249214"/>
              <a:gd name="connisteX3" fmla="*/ 5272405 w 7198995"/>
              <a:gd name="connsiteY3" fmla="*/ 201244 h 249214"/>
              <a:gd name="connisteX4" fmla="*/ 6069330 w 7198995"/>
              <a:gd name="connsiteY4" fmla="*/ 245694 h 249214"/>
              <a:gd name="connisteX5" fmla="*/ 7198995 w 7198995"/>
              <a:gd name="connsiteY5" fmla="*/ 134569 h 249214"/>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7198995" h="249214">
                <a:moveTo>
                  <a:pt x="0" y="156795"/>
                </a:moveTo>
                <a:cubicBezTo>
                  <a:pt x="465455" y="123775"/>
                  <a:pt x="1732280" y="15190"/>
                  <a:pt x="2436495" y="1855"/>
                </a:cubicBezTo>
                <a:cubicBezTo>
                  <a:pt x="3140710" y="-11480"/>
                  <a:pt x="2955290" y="50115"/>
                  <a:pt x="3522345" y="90120"/>
                </a:cubicBezTo>
                <a:cubicBezTo>
                  <a:pt x="4089400" y="130125"/>
                  <a:pt x="4763135" y="170130"/>
                  <a:pt x="5272405" y="201245"/>
                </a:cubicBezTo>
                <a:cubicBezTo>
                  <a:pt x="5781675" y="232360"/>
                  <a:pt x="5683885" y="259030"/>
                  <a:pt x="6069330" y="245695"/>
                </a:cubicBezTo>
                <a:cubicBezTo>
                  <a:pt x="6454775" y="232360"/>
                  <a:pt x="6988810" y="157430"/>
                  <a:pt x="7198995" y="134570"/>
                </a:cubicBezTo>
              </a:path>
            </a:pathLst>
          </a:custGeom>
          <a:noFill/>
          <a:ln w="63500">
            <a:solidFill>
              <a:srgbClr val="FCFF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custDataLst>
              <p:tags r:id="rId12"/>
            </p:custDataLst>
          </p:nvPr>
        </p:nvSpPr>
        <p:spPr>
          <a:xfrm>
            <a:off x="2562860" y="1606550"/>
            <a:ext cx="7203440" cy="5071110"/>
          </a:xfrm>
          <a:prstGeom prst="rect">
            <a:avLst/>
          </a:prstGeom>
          <a:noFill/>
        </p:spPr>
        <p:txBody>
          <a:bodyPr wrap="square" rtlCol="0">
            <a:noAutofit/>
          </a:bodyPr>
          <a:p>
            <a:pPr algn="l">
              <a:lnSpc>
                <a:spcPct val="200000"/>
              </a:lnSpc>
            </a:pPr>
            <a:r>
              <a:rPr sz="3600" b="1">
                <a:solidFill>
                  <a:schemeClr val="bg1"/>
                </a:solidFill>
                <a:latin typeface="幼圆" panose="02010509060101010101" charset="-122"/>
                <a:ea typeface="幼圆" panose="02010509060101010101" charset="-122"/>
                <a:cs typeface="+mn-lt"/>
              </a:rPr>
              <a:t>群聊的本质性质不能最大程度地匹配到同一时段想拼单的个体，并且由于进群的时间不同，拼单消息并不能及时地被所有人看到</a:t>
            </a:r>
            <a:endParaRPr sz="3600" b="1">
              <a:solidFill>
                <a:schemeClr val="bg1"/>
              </a:solidFill>
              <a:latin typeface="幼圆" panose="02010509060101010101" charset="-122"/>
              <a:ea typeface="幼圆" panose="02010509060101010101" charset="-122"/>
              <a:cs typeface="+mn-lt"/>
            </a:endParaRPr>
          </a:p>
        </p:txBody>
      </p:sp>
      <p:sp>
        <p:nvSpPr>
          <p:cNvPr id="15" name="任意多边形 14"/>
          <p:cNvSpPr/>
          <p:nvPr>
            <p:custDataLst>
              <p:tags r:id="rId13"/>
            </p:custDataLst>
          </p:nvPr>
        </p:nvSpPr>
        <p:spPr>
          <a:xfrm rot="4740000">
            <a:off x="10272395" y="5087620"/>
            <a:ext cx="1391920" cy="1522730"/>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CFF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5" name="组合 4"/>
          <p:cNvGrpSpPr/>
          <p:nvPr/>
        </p:nvGrpSpPr>
        <p:grpSpPr>
          <a:xfrm>
            <a:off x="9253855" y="318770"/>
            <a:ext cx="2806700" cy="759460"/>
            <a:chOff x="14854" y="285"/>
            <a:chExt cx="4420" cy="1196"/>
          </a:xfrm>
        </p:grpSpPr>
        <p:sp>
          <p:nvSpPr>
            <p:cNvPr id="14" name="文本框 13"/>
            <p:cNvSpPr txBox="1"/>
            <p:nvPr>
              <p:custDataLst>
                <p:tags r:id="rId14"/>
              </p:custDataLst>
            </p:nvPr>
          </p:nvSpPr>
          <p:spPr>
            <a:xfrm>
              <a:off x="14854" y="394"/>
              <a:ext cx="4421" cy="957"/>
            </a:xfrm>
            <a:prstGeom prst="rect">
              <a:avLst/>
            </a:prstGeom>
            <a:noFill/>
          </p:spPr>
          <p:txBody>
            <a:bodyPr wrap="square" rtlCol="0">
              <a:spAutoFit/>
            </a:bodyPr>
            <a:p>
              <a:pPr>
                <a:lnSpc>
                  <a:spcPct val="120000"/>
                </a:lnSpc>
              </a:pPr>
              <a:r>
                <a:rPr lang="zh-CN" altLang="en-US" sz="2800" b="1">
                  <a:solidFill>
                    <a:srgbClr val="FD8E9D"/>
                  </a:solidFill>
                  <a:latin typeface="Segoe Script" panose="030B0504020000000003" charset="0"/>
                  <a:ea typeface="华文琥珀" panose="02010800040101010101" charset="-122"/>
                  <a:cs typeface="Segoe Script" panose="030B0504020000000003" charset="0"/>
                </a:rPr>
                <a:t>拼在</a:t>
              </a:r>
              <a:r>
                <a:rPr lang="zh-CN" altLang="en-US" sz="2800" b="1">
                  <a:solidFill>
                    <a:srgbClr val="FD8E9D"/>
                  </a:solidFill>
                  <a:latin typeface="Segoe Script" panose="030B0504020000000003" charset="0"/>
                  <a:ea typeface="华文琥珀" panose="02010800040101010101" charset="-122"/>
                  <a:cs typeface="Segoe Script" panose="030B0504020000000003" charset="0"/>
                </a:rPr>
                <a:t>上财</a:t>
              </a:r>
              <a:endParaRPr lang="zh-CN" altLang="en-US" sz="2800" b="1">
                <a:solidFill>
                  <a:srgbClr val="FD8E9D"/>
                </a:solidFill>
                <a:latin typeface="Segoe Script" panose="030B0504020000000003" charset="0"/>
                <a:ea typeface="华文琥珀" panose="02010800040101010101" charset="-122"/>
                <a:cs typeface="Segoe Script" panose="030B0504020000000003" charset="0"/>
              </a:endParaRPr>
            </a:p>
          </p:txBody>
        </p:sp>
        <p:pic>
          <p:nvPicPr>
            <p:cNvPr id="11" name="图片 10"/>
            <p:cNvPicPr>
              <a:picLocks noChangeAspect="1"/>
            </p:cNvPicPr>
            <p:nvPr>
              <p:custDataLst>
                <p:tags r:id="rId15"/>
              </p:custDataLst>
            </p:nvPr>
          </p:nvPicPr>
          <p:blipFill>
            <a:blip r:embed="rId16" cstate="print">
              <a:extLst>
                <a:ext uri="{28A0092B-C50C-407E-A947-70E740481C1C}">
                  <a14:useLocalDpi xmlns:a14="http://schemas.microsoft.com/office/drawing/2010/main" val="0"/>
                </a:ext>
              </a:extLst>
            </a:blip>
            <a:stretch>
              <a:fillRect/>
            </a:stretch>
          </p:blipFill>
          <p:spPr>
            <a:xfrm>
              <a:off x="17576" y="285"/>
              <a:ext cx="1196" cy="1196"/>
            </a:xfrm>
            <a:prstGeom prst="rect">
              <a:avLst/>
            </a:prstGeom>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0" name="文本框 39"/>
          <p:cNvSpPr txBox="1"/>
          <p:nvPr>
            <p:custDataLst>
              <p:tags r:id="rId1"/>
            </p:custDataLst>
          </p:nvPr>
        </p:nvSpPr>
        <p:spPr>
          <a:xfrm>
            <a:off x="114300" y="49530"/>
            <a:ext cx="9170035" cy="1074420"/>
          </a:xfrm>
          <a:prstGeom prst="rect">
            <a:avLst/>
          </a:prstGeom>
          <a:noFill/>
        </p:spPr>
        <p:txBody>
          <a:bodyPr wrap="square" rtlCol="0">
            <a:noAutofit/>
          </a:bodyPr>
          <a:p>
            <a:pPr algn="r">
              <a:lnSpc>
                <a:spcPct val="120000"/>
              </a:lnSpc>
            </a:pPr>
            <a:r>
              <a:rPr lang="zh-CN" altLang="en-US" sz="6000">
                <a:solidFill>
                  <a:srgbClr val="FD8E9D"/>
                </a:solidFill>
                <a:latin typeface="Segoe UI Black" panose="020B0A02040204020203" charset="0"/>
                <a:ea typeface="华文琥珀" panose="02010800040101010101" charset="-122"/>
                <a:cs typeface="Segoe UI Black" panose="020B0A02040204020203" charset="0"/>
              </a:rPr>
              <a:t>调研</a:t>
            </a:r>
            <a:r>
              <a:rPr lang="en-US" altLang="zh-CN" sz="4800">
                <a:solidFill>
                  <a:srgbClr val="FD8E9D"/>
                </a:solidFill>
                <a:latin typeface="Segoe UI Black" panose="020B0A02040204020203" charset="0"/>
                <a:ea typeface="华文琥珀" panose="02010800040101010101" charset="-122"/>
                <a:cs typeface="Segoe UI Black" panose="020B0A02040204020203" charset="0"/>
              </a:rPr>
              <a:t>——关于人们对拼单</a:t>
            </a:r>
            <a:r>
              <a:rPr lang="zh-CN" altLang="en-US" sz="4800">
                <a:solidFill>
                  <a:srgbClr val="FD8E9D"/>
                </a:solidFill>
                <a:latin typeface="Segoe UI Black" panose="020B0A02040204020203" charset="0"/>
                <a:ea typeface="华文琥珀" panose="02010800040101010101" charset="-122"/>
                <a:cs typeface="Segoe UI Black" panose="020B0A02040204020203" charset="0"/>
              </a:rPr>
              <a:t>的</a:t>
            </a:r>
            <a:r>
              <a:rPr lang="en-US" altLang="zh-CN" sz="4800">
                <a:solidFill>
                  <a:srgbClr val="FD8E9D"/>
                </a:solidFill>
                <a:latin typeface="Segoe UI Black" panose="020B0A02040204020203" charset="0"/>
                <a:ea typeface="华文琥珀" panose="02010800040101010101" charset="-122"/>
                <a:cs typeface="Segoe UI Black" panose="020B0A02040204020203" charset="0"/>
              </a:rPr>
              <a:t>看法</a:t>
            </a:r>
            <a:endParaRPr lang="en-US" altLang="zh-CN" sz="4800">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55" name="任意多边形 54"/>
          <p:cNvSpPr/>
          <p:nvPr>
            <p:custDataLst>
              <p:tags r:id="rId2"/>
            </p:custDataLst>
          </p:nvPr>
        </p:nvSpPr>
        <p:spPr>
          <a:xfrm rot="960000">
            <a:off x="10546080" y="-39814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noFill/>
          <a:ln w="44450">
            <a:solidFill>
              <a:srgbClr val="FFD9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任意多边形 55"/>
          <p:cNvSpPr/>
          <p:nvPr>
            <p:custDataLst>
              <p:tags r:id="rId3"/>
            </p:custDataLst>
          </p:nvPr>
        </p:nvSpPr>
        <p:spPr>
          <a:xfrm rot="960000">
            <a:off x="10539730" y="-49339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noFill/>
          <a:ln w="28575">
            <a:solidFill>
              <a:srgbClr val="FFD9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任意多边形 52"/>
          <p:cNvSpPr/>
          <p:nvPr>
            <p:custDataLst>
              <p:tags r:id="rId4"/>
            </p:custDataLst>
          </p:nvPr>
        </p:nvSpPr>
        <p:spPr>
          <a:xfrm rot="960000">
            <a:off x="10603865" y="-48958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 name="组合 2"/>
          <p:cNvGrpSpPr/>
          <p:nvPr/>
        </p:nvGrpSpPr>
        <p:grpSpPr>
          <a:xfrm>
            <a:off x="9385300" y="5911215"/>
            <a:ext cx="2806700" cy="759460"/>
            <a:chOff x="14854" y="285"/>
            <a:chExt cx="4420" cy="1196"/>
          </a:xfrm>
        </p:grpSpPr>
        <p:sp>
          <p:nvSpPr>
            <p:cNvPr id="14" name="文本框 13"/>
            <p:cNvSpPr txBox="1"/>
            <p:nvPr>
              <p:custDataLst>
                <p:tags r:id="rId5"/>
              </p:custDataLst>
            </p:nvPr>
          </p:nvSpPr>
          <p:spPr>
            <a:xfrm>
              <a:off x="14854" y="394"/>
              <a:ext cx="4421" cy="957"/>
            </a:xfrm>
            <a:prstGeom prst="rect">
              <a:avLst/>
            </a:prstGeom>
            <a:noFill/>
          </p:spPr>
          <p:txBody>
            <a:bodyPr wrap="square" rtlCol="0">
              <a:spAutoFit/>
            </a:bodyPr>
            <a:p>
              <a:pPr>
                <a:lnSpc>
                  <a:spcPct val="120000"/>
                </a:lnSpc>
              </a:pPr>
              <a:r>
                <a:rPr lang="zh-CN" altLang="en-US" sz="2800" b="1">
                  <a:solidFill>
                    <a:srgbClr val="FD8E9D"/>
                  </a:solidFill>
                  <a:latin typeface="Segoe Script" panose="030B0504020000000003" charset="0"/>
                  <a:ea typeface="华文琥珀" panose="02010800040101010101" charset="-122"/>
                  <a:cs typeface="Segoe Script" panose="030B0504020000000003" charset="0"/>
                </a:rPr>
                <a:t>拼在</a:t>
              </a:r>
              <a:r>
                <a:rPr lang="zh-CN" altLang="en-US" sz="2800" b="1">
                  <a:solidFill>
                    <a:srgbClr val="FD8E9D"/>
                  </a:solidFill>
                  <a:latin typeface="Segoe Script" panose="030B0504020000000003" charset="0"/>
                  <a:ea typeface="华文琥珀" panose="02010800040101010101" charset="-122"/>
                  <a:cs typeface="Segoe Script" panose="030B0504020000000003" charset="0"/>
                </a:rPr>
                <a:t>上财</a:t>
              </a:r>
              <a:endParaRPr lang="zh-CN" altLang="en-US" sz="2800" b="1">
                <a:solidFill>
                  <a:srgbClr val="FD8E9D"/>
                </a:solidFill>
                <a:latin typeface="Segoe Script" panose="030B0504020000000003" charset="0"/>
                <a:ea typeface="华文琥珀" panose="02010800040101010101" charset="-122"/>
                <a:cs typeface="Segoe Script" panose="030B0504020000000003" charset="0"/>
              </a:endParaRPr>
            </a:p>
          </p:txBody>
        </p:sp>
        <p:pic>
          <p:nvPicPr>
            <p:cNvPr id="15" name="图片 14"/>
            <p:cNvPicPr>
              <a:picLocks noChangeAspect="1"/>
            </p:cNvPicPr>
            <p:nvPr>
              <p:custDataLst>
                <p:tags r:id="rId6"/>
              </p:custDataLst>
            </p:nvPr>
          </p:nvPicPr>
          <p:blipFill>
            <a:blip r:embed="rId7" cstate="print">
              <a:extLst>
                <a:ext uri="{28A0092B-C50C-407E-A947-70E740481C1C}">
                  <a14:useLocalDpi xmlns:a14="http://schemas.microsoft.com/office/drawing/2010/main" val="0"/>
                </a:ext>
              </a:extLst>
            </a:blip>
            <a:stretch>
              <a:fillRect/>
            </a:stretch>
          </p:blipFill>
          <p:spPr>
            <a:xfrm>
              <a:off x="17576" y="285"/>
              <a:ext cx="1196" cy="1196"/>
            </a:xfrm>
            <a:prstGeom prst="rect">
              <a:avLst/>
            </a:prstGeom>
          </p:spPr>
        </p:pic>
      </p:grpSp>
      <p:sp>
        <p:nvSpPr>
          <p:cNvPr id="35" name="文本框 34"/>
          <p:cNvSpPr txBox="1"/>
          <p:nvPr/>
        </p:nvSpPr>
        <p:spPr>
          <a:xfrm>
            <a:off x="377825" y="2368550"/>
            <a:ext cx="1743710" cy="2663190"/>
          </a:xfrm>
          <a:prstGeom prst="rect">
            <a:avLst/>
          </a:prstGeom>
          <a:noFill/>
        </p:spPr>
        <p:txBody>
          <a:bodyPr wrap="square" rtlCol="0" anchor="t">
            <a:noAutofit/>
          </a:bodyPr>
          <a:p>
            <a:pPr algn="just">
              <a:lnSpc>
                <a:spcPct val="120000"/>
              </a:lnSpc>
              <a:buClrTx/>
              <a:buSzTx/>
              <a:buFontTx/>
            </a:pPr>
            <a:r>
              <a:rPr lang="zh-CN" altLang="en-US" sz="2800" b="1">
                <a:solidFill>
                  <a:srgbClr val="FD8E9D"/>
                </a:solidFill>
                <a:latin typeface="幼圆" panose="02010509060101010101" charset="-122"/>
                <a:ea typeface="幼圆" panose="02010509060101010101" charset="-122"/>
                <a:cs typeface="Segoe UI Black" panose="020B0A02040204020203" charset="0"/>
                <a:sym typeface="+mn-ea"/>
              </a:rPr>
              <a:t>您对现如今找搭子的平台是否满意？</a:t>
            </a:r>
            <a:endParaRPr lang="zh-CN" altLang="en-US" sz="2800" b="1">
              <a:solidFill>
                <a:srgbClr val="FD8E9D"/>
              </a:solidFill>
              <a:latin typeface="幼圆" panose="02010509060101010101" charset="-122"/>
              <a:ea typeface="幼圆" panose="02010509060101010101" charset="-122"/>
              <a:cs typeface="Segoe UI Black" panose="020B0A02040204020203" charset="0"/>
              <a:sym typeface="+mn-ea"/>
            </a:endParaRPr>
          </a:p>
        </p:txBody>
      </p:sp>
      <p:pic>
        <p:nvPicPr>
          <p:cNvPr id="7" name="Image 0" descr="preencoded.png"/>
          <p:cNvPicPr>
            <a:picLocks noChangeAspect="1"/>
          </p:cNvPicPr>
          <p:nvPr>
            <p:custDataLst>
              <p:tags r:id="rId8"/>
            </p:custDataLst>
          </p:nvPr>
        </p:nvPicPr>
        <p:blipFill>
          <a:blip r:embed="rId9">
            <a:alphaModFix amt="71000"/>
            <a:grayscl/>
          </a:blip>
          <a:stretch>
            <a:fillRect/>
          </a:stretch>
        </p:blipFill>
        <p:spPr>
          <a:xfrm>
            <a:off x="2296795" y="1581150"/>
            <a:ext cx="6498590" cy="4330065"/>
          </a:xfrm>
          <a:prstGeom prst="rect">
            <a:avLst/>
          </a:prstGeom>
        </p:spPr>
      </p:pic>
      <p:sp>
        <p:nvSpPr>
          <p:cNvPr id="10" name="文本框 9"/>
          <p:cNvSpPr txBox="1"/>
          <p:nvPr>
            <p:custDataLst>
              <p:tags r:id="rId10"/>
            </p:custDataLst>
          </p:nvPr>
        </p:nvSpPr>
        <p:spPr>
          <a:xfrm>
            <a:off x="8970645" y="1785620"/>
            <a:ext cx="2953385" cy="3788410"/>
          </a:xfrm>
          <a:prstGeom prst="rect">
            <a:avLst/>
          </a:prstGeom>
          <a:noFill/>
        </p:spPr>
        <p:txBody>
          <a:bodyPr wrap="square" rtlCol="0">
            <a:noAutofit/>
          </a:bodyPr>
          <a:p>
            <a:pPr algn="just">
              <a:lnSpc>
                <a:spcPct val="150000"/>
              </a:lnSpc>
            </a:pPr>
            <a:r>
              <a:rPr sz="2400">
                <a:solidFill>
                  <a:srgbClr val="FD8E9D"/>
                </a:solidFill>
                <a:latin typeface="幼圆" panose="02010509060101010101" charset="-122"/>
                <a:ea typeface="幼圆" panose="02010509060101010101" charset="-122"/>
                <a:cs typeface="幼圆" panose="02010509060101010101" charset="-122"/>
              </a:rPr>
              <a:t>90%以上的人表示他们对当前使用的平台并不完全满意，希望有所改进，需要有一个专门的平台来满足他们的需求。</a:t>
            </a:r>
            <a:endParaRPr sz="2400">
              <a:solidFill>
                <a:srgbClr val="FD8E9D"/>
              </a:solidFill>
              <a:latin typeface="幼圆" panose="02010509060101010101" charset="-122"/>
              <a:ea typeface="幼圆" panose="02010509060101010101" charset="-122"/>
              <a:cs typeface="幼圆" panose="0201050906010101010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9" name="任意多边形 28"/>
          <p:cNvSpPr/>
          <p:nvPr>
            <p:custDataLst>
              <p:tags r:id="rId1"/>
            </p:custDataLst>
          </p:nvPr>
        </p:nvSpPr>
        <p:spPr>
          <a:xfrm rot="960000">
            <a:off x="4121785" y="825500"/>
            <a:ext cx="7539355" cy="643953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CFF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文本框 39"/>
          <p:cNvSpPr txBox="1"/>
          <p:nvPr>
            <p:custDataLst>
              <p:tags r:id="rId2"/>
            </p:custDataLst>
          </p:nvPr>
        </p:nvSpPr>
        <p:spPr>
          <a:xfrm>
            <a:off x="304165" y="250190"/>
            <a:ext cx="2886710" cy="1017905"/>
          </a:xfrm>
          <a:prstGeom prst="rect">
            <a:avLst/>
          </a:prstGeom>
          <a:noFill/>
        </p:spPr>
        <p:txBody>
          <a:bodyPr wrap="square" rtlCol="0">
            <a:noAutofit/>
          </a:bodyPr>
          <a:p>
            <a:pPr>
              <a:lnSpc>
                <a:spcPct val="120000"/>
              </a:lnSpc>
            </a:pPr>
            <a:r>
              <a:rPr lang="zh-CN" altLang="en-US" sz="4800">
                <a:solidFill>
                  <a:srgbClr val="FD8E9D"/>
                </a:solidFill>
                <a:latin typeface="Segoe UI Black" panose="020B0A02040204020203" charset="0"/>
                <a:ea typeface="华文琥珀" panose="02010800040101010101" charset="-122"/>
                <a:cs typeface="Segoe UI Black" panose="020B0A02040204020203" charset="0"/>
              </a:rPr>
              <a:t>产品理念</a:t>
            </a:r>
            <a:endParaRPr lang="zh-CN" altLang="en-US" sz="4800">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55" name="任意多边形 54"/>
          <p:cNvSpPr/>
          <p:nvPr>
            <p:custDataLst>
              <p:tags r:id="rId3"/>
            </p:custDataLst>
          </p:nvPr>
        </p:nvSpPr>
        <p:spPr>
          <a:xfrm rot="960000">
            <a:off x="10546080" y="-39814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noFill/>
          <a:ln w="44450">
            <a:solidFill>
              <a:srgbClr val="FFD9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任意多边形 55"/>
          <p:cNvSpPr/>
          <p:nvPr>
            <p:custDataLst>
              <p:tags r:id="rId4"/>
            </p:custDataLst>
          </p:nvPr>
        </p:nvSpPr>
        <p:spPr>
          <a:xfrm rot="960000">
            <a:off x="10539730" y="-49339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noFill/>
          <a:ln w="28575">
            <a:solidFill>
              <a:srgbClr val="FFD9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任意多边形 52"/>
          <p:cNvSpPr/>
          <p:nvPr>
            <p:custDataLst>
              <p:tags r:id="rId5"/>
            </p:custDataLst>
          </p:nvPr>
        </p:nvSpPr>
        <p:spPr>
          <a:xfrm rot="960000">
            <a:off x="10603865" y="-48958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 name="组合 2"/>
          <p:cNvGrpSpPr/>
          <p:nvPr/>
        </p:nvGrpSpPr>
        <p:grpSpPr>
          <a:xfrm>
            <a:off x="9432290" y="180975"/>
            <a:ext cx="2806700" cy="759460"/>
            <a:chOff x="14854" y="285"/>
            <a:chExt cx="4420" cy="1196"/>
          </a:xfrm>
        </p:grpSpPr>
        <p:sp>
          <p:nvSpPr>
            <p:cNvPr id="14" name="文本框 13"/>
            <p:cNvSpPr txBox="1"/>
            <p:nvPr>
              <p:custDataLst>
                <p:tags r:id="rId6"/>
              </p:custDataLst>
            </p:nvPr>
          </p:nvSpPr>
          <p:spPr>
            <a:xfrm>
              <a:off x="14854" y="394"/>
              <a:ext cx="4421" cy="957"/>
            </a:xfrm>
            <a:prstGeom prst="rect">
              <a:avLst/>
            </a:prstGeom>
            <a:noFill/>
          </p:spPr>
          <p:txBody>
            <a:bodyPr wrap="square" rtlCol="0">
              <a:spAutoFit/>
            </a:bodyPr>
            <a:p>
              <a:pPr>
                <a:lnSpc>
                  <a:spcPct val="120000"/>
                </a:lnSpc>
              </a:pPr>
              <a:r>
                <a:rPr lang="zh-CN" altLang="en-US" sz="2800" b="1">
                  <a:solidFill>
                    <a:srgbClr val="FD8E9D"/>
                  </a:solidFill>
                  <a:latin typeface="Segoe Script" panose="030B0504020000000003" charset="0"/>
                  <a:ea typeface="华文琥珀" panose="02010800040101010101" charset="-122"/>
                  <a:cs typeface="Segoe Script" panose="030B0504020000000003" charset="0"/>
                </a:rPr>
                <a:t>拼在</a:t>
              </a:r>
              <a:r>
                <a:rPr lang="zh-CN" altLang="en-US" sz="2800" b="1">
                  <a:solidFill>
                    <a:srgbClr val="FD8E9D"/>
                  </a:solidFill>
                  <a:latin typeface="Segoe Script" panose="030B0504020000000003" charset="0"/>
                  <a:ea typeface="华文琥珀" panose="02010800040101010101" charset="-122"/>
                  <a:cs typeface="Segoe Script" panose="030B0504020000000003" charset="0"/>
                </a:rPr>
                <a:t>上财</a:t>
              </a:r>
              <a:endParaRPr lang="zh-CN" altLang="en-US" sz="2800" b="1">
                <a:solidFill>
                  <a:srgbClr val="FD8E9D"/>
                </a:solidFill>
                <a:latin typeface="Segoe Script" panose="030B0504020000000003" charset="0"/>
                <a:ea typeface="华文琥珀" panose="02010800040101010101" charset="-122"/>
                <a:cs typeface="Segoe Script" panose="030B0504020000000003" charset="0"/>
              </a:endParaRPr>
            </a:p>
          </p:txBody>
        </p:sp>
        <p:pic>
          <p:nvPicPr>
            <p:cNvPr id="15" name="图片 14"/>
            <p:cNvPicPr>
              <a:picLocks noChangeAspect="1"/>
            </p:cNvPicPr>
            <p:nvPr>
              <p:custDataLst>
                <p:tags r:id="rId7"/>
              </p:custDataLst>
            </p:nvPr>
          </p:nvPicPr>
          <p:blipFill>
            <a:blip r:embed="rId8" cstate="print">
              <a:extLst>
                <a:ext uri="{28A0092B-C50C-407E-A947-70E740481C1C}">
                  <a14:useLocalDpi xmlns:a14="http://schemas.microsoft.com/office/drawing/2010/main" val="0"/>
                </a:ext>
              </a:extLst>
            </a:blip>
            <a:stretch>
              <a:fillRect/>
            </a:stretch>
          </p:blipFill>
          <p:spPr>
            <a:xfrm>
              <a:off x="17576" y="285"/>
              <a:ext cx="1196" cy="1196"/>
            </a:xfrm>
            <a:prstGeom prst="rect">
              <a:avLst/>
            </a:prstGeom>
          </p:spPr>
        </p:pic>
      </p:grpSp>
      <p:grpSp>
        <p:nvGrpSpPr>
          <p:cNvPr id="19" name="组合 18"/>
          <p:cNvGrpSpPr/>
          <p:nvPr/>
        </p:nvGrpSpPr>
        <p:grpSpPr>
          <a:xfrm>
            <a:off x="759460" y="1850390"/>
            <a:ext cx="3491230" cy="3062605"/>
            <a:chOff x="12844" y="2140"/>
            <a:chExt cx="5498" cy="4823"/>
          </a:xfrm>
        </p:grpSpPr>
        <p:sp>
          <p:nvSpPr>
            <p:cNvPr id="20" name="任意多边形 19"/>
            <p:cNvSpPr/>
            <p:nvPr>
              <p:custDataLst>
                <p:tags r:id="rId9"/>
              </p:custDataLst>
            </p:nvPr>
          </p:nvSpPr>
          <p:spPr>
            <a:xfrm>
              <a:off x="12844" y="2170"/>
              <a:ext cx="4547" cy="4314"/>
            </a:xfrm>
            <a:custGeom>
              <a:avLst/>
              <a:gdLst>
                <a:gd name="connsiteX0" fmla="*/ 28 w 5028"/>
                <a:gd name="connsiteY0" fmla="*/ 2492 h 5005"/>
                <a:gd name="connsiteX1" fmla="*/ 2520 w 5028"/>
                <a:gd name="connsiteY1" fmla="*/ 0 h 5005"/>
                <a:gd name="connsiteX2" fmla="*/ 5012 w 5028"/>
                <a:gd name="connsiteY2" fmla="*/ 2492 h 5005"/>
                <a:gd name="connsiteX3" fmla="*/ 2520 w 5028"/>
                <a:gd name="connsiteY3" fmla="*/ 4984 h 5005"/>
                <a:gd name="connsiteX4" fmla="*/ 28 w 5028"/>
                <a:gd name="connsiteY4" fmla="*/ 2492 h 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8" h="5005">
                  <a:moveTo>
                    <a:pt x="28" y="2492"/>
                  </a:moveTo>
                  <a:cubicBezTo>
                    <a:pt x="-214" y="1132"/>
                    <a:pt x="1144" y="30"/>
                    <a:pt x="2520" y="0"/>
                  </a:cubicBezTo>
                  <a:cubicBezTo>
                    <a:pt x="3804" y="-28"/>
                    <a:pt x="4820" y="1133"/>
                    <a:pt x="5012" y="2492"/>
                  </a:cubicBezTo>
                  <a:cubicBezTo>
                    <a:pt x="5190" y="3754"/>
                    <a:pt x="3879" y="5196"/>
                    <a:pt x="2520" y="4984"/>
                  </a:cubicBezTo>
                  <a:cubicBezTo>
                    <a:pt x="1093" y="4761"/>
                    <a:pt x="28" y="3868"/>
                    <a:pt x="28" y="2492"/>
                  </a:cubicBezTo>
                  <a:close/>
                </a:path>
              </a:pathLst>
            </a:custGeom>
            <a:noFill/>
            <a:ln w="44450">
              <a:solidFill>
                <a:srgbClr val="CDEA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任意多边形 20"/>
            <p:cNvSpPr/>
            <p:nvPr>
              <p:custDataLst>
                <p:tags r:id="rId10"/>
              </p:custDataLst>
            </p:nvPr>
          </p:nvSpPr>
          <p:spPr>
            <a:xfrm>
              <a:off x="12976" y="2302"/>
              <a:ext cx="4547" cy="4314"/>
            </a:xfrm>
            <a:custGeom>
              <a:avLst/>
              <a:gdLst>
                <a:gd name="connsiteX0" fmla="*/ 28 w 5028"/>
                <a:gd name="connsiteY0" fmla="*/ 2492 h 5005"/>
                <a:gd name="connsiteX1" fmla="*/ 2520 w 5028"/>
                <a:gd name="connsiteY1" fmla="*/ 0 h 5005"/>
                <a:gd name="connsiteX2" fmla="*/ 5012 w 5028"/>
                <a:gd name="connsiteY2" fmla="*/ 2492 h 5005"/>
                <a:gd name="connsiteX3" fmla="*/ 2520 w 5028"/>
                <a:gd name="connsiteY3" fmla="*/ 4984 h 5005"/>
                <a:gd name="connsiteX4" fmla="*/ 28 w 5028"/>
                <a:gd name="connsiteY4" fmla="*/ 2492 h 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8" h="5005">
                  <a:moveTo>
                    <a:pt x="28" y="2492"/>
                  </a:moveTo>
                  <a:cubicBezTo>
                    <a:pt x="-214" y="1132"/>
                    <a:pt x="1144" y="30"/>
                    <a:pt x="2520" y="0"/>
                  </a:cubicBezTo>
                  <a:cubicBezTo>
                    <a:pt x="3804" y="-28"/>
                    <a:pt x="4820" y="1133"/>
                    <a:pt x="5012" y="2492"/>
                  </a:cubicBezTo>
                  <a:cubicBezTo>
                    <a:pt x="5190" y="3754"/>
                    <a:pt x="3879" y="5196"/>
                    <a:pt x="2520" y="4984"/>
                  </a:cubicBezTo>
                  <a:cubicBezTo>
                    <a:pt x="1093" y="4761"/>
                    <a:pt x="28" y="3868"/>
                    <a:pt x="28" y="2492"/>
                  </a:cubicBezTo>
                  <a:close/>
                </a:path>
              </a:pathLst>
            </a:custGeom>
            <a:noFill/>
            <a:ln w="44450">
              <a:solidFill>
                <a:srgbClr val="CDEA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任意多边形 21"/>
            <p:cNvSpPr/>
            <p:nvPr>
              <p:custDataLst>
                <p:tags r:id="rId11"/>
              </p:custDataLst>
            </p:nvPr>
          </p:nvSpPr>
          <p:spPr>
            <a:xfrm>
              <a:off x="12997" y="2140"/>
              <a:ext cx="4547" cy="4314"/>
            </a:xfrm>
            <a:custGeom>
              <a:avLst/>
              <a:gdLst>
                <a:gd name="connsiteX0" fmla="*/ 28 w 5028"/>
                <a:gd name="connsiteY0" fmla="*/ 2492 h 5005"/>
                <a:gd name="connsiteX1" fmla="*/ 2520 w 5028"/>
                <a:gd name="connsiteY1" fmla="*/ 0 h 5005"/>
                <a:gd name="connsiteX2" fmla="*/ 5012 w 5028"/>
                <a:gd name="connsiteY2" fmla="*/ 2492 h 5005"/>
                <a:gd name="connsiteX3" fmla="*/ 2520 w 5028"/>
                <a:gd name="connsiteY3" fmla="*/ 4984 h 5005"/>
                <a:gd name="connsiteX4" fmla="*/ 28 w 5028"/>
                <a:gd name="connsiteY4" fmla="*/ 2492 h 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8" h="5005">
                  <a:moveTo>
                    <a:pt x="28" y="2492"/>
                  </a:moveTo>
                  <a:cubicBezTo>
                    <a:pt x="-214" y="1132"/>
                    <a:pt x="1144" y="30"/>
                    <a:pt x="2520" y="0"/>
                  </a:cubicBezTo>
                  <a:cubicBezTo>
                    <a:pt x="3804" y="-28"/>
                    <a:pt x="4820" y="1133"/>
                    <a:pt x="5012" y="2492"/>
                  </a:cubicBezTo>
                  <a:cubicBezTo>
                    <a:pt x="5190" y="3754"/>
                    <a:pt x="3879" y="5196"/>
                    <a:pt x="2520" y="4984"/>
                  </a:cubicBezTo>
                  <a:cubicBezTo>
                    <a:pt x="1093" y="4761"/>
                    <a:pt x="28" y="3868"/>
                    <a:pt x="28" y="2492"/>
                  </a:cubicBezTo>
                  <a:close/>
                </a:path>
              </a:pathLst>
            </a:custGeom>
            <a:solidFill>
              <a:srgbClr val="CDEACE"/>
            </a:solidFill>
            <a:ln>
              <a:solidFill>
                <a:srgbClr val="CDEA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任意多边形 22"/>
            <p:cNvSpPr/>
            <p:nvPr>
              <p:custDataLst>
                <p:tags r:id="rId12"/>
              </p:custDataLst>
            </p:nvPr>
          </p:nvSpPr>
          <p:spPr>
            <a:xfrm rot="4020000">
              <a:off x="16541" y="5162"/>
              <a:ext cx="1808" cy="179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CFF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任意多边形 23"/>
            <p:cNvSpPr/>
            <p:nvPr>
              <p:custDataLst>
                <p:tags r:id="rId13"/>
              </p:custDataLst>
            </p:nvPr>
          </p:nvSpPr>
          <p:spPr>
            <a:xfrm rot="960000">
              <a:off x="16478" y="5091"/>
              <a:ext cx="1808" cy="179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CFF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5" name="image 401"/>
            <p:cNvPicPr>
              <a:picLocks noChangeAspect="1"/>
            </p:cNvPicPr>
            <p:nvPr>
              <p:custDataLst>
                <p:tags r:id="rId14"/>
              </p:custDataLst>
            </p:nvPr>
          </p:nvPicPr>
          <p:blipFill>
            <a:blip r:embed="rId15"/>
            <a:srcRect/>
            <a:stretch>
              <a:fillRect/>
            </a:stretch>
          </p:blipFill>
          <p:spPr>
            <a:xfrm>
              <a:off x="13408" y="2515"/>
              <a:ext cx="3563" cy="3563"/>
            </a:xfrm>
            <a:prstGeom prst="rect">
              <a:avLst/>
            </a:prstGeom>
            <a:effectLst>
              <a:outerShdw blurRad="50800" dist="38100" dir="2700000" algn="tl" rotWithShape="0">
                <a:prstClr val="black">
                  <a:alpha val="40000"/>
                </a:prstClr>
              </a:outerShdw>
            </a:effectLst>
          </p:spPr>
        </p:pic>
      </p:grpSp>
      <p:sp>
        <p:nvSpPr>
          <p:cNvPr id="100" name="文本框 99"/>
          <p:cNvSpPr txBox="1"/>
          <p:nvPr/>
        </p:nvSpPr>
        <p:spPr>
          <a:xfrm>
            <a:off x="5267325" y="2019300"/>
            <a:ext cx="5247640" cy="3914140"/>
          </a:xfrm>
          <a:prstGeom prst="rect">
            <a:avLst/>
          </a:prstGeom>
          <a:noFill/>
          <a:ln w="9525">
            <a:noFill/>
          </a:ln>
        </p:spPr>
        <p:txBody>
          <a:bodyPr>
            <a:noAutofit/>
          </a:bodyPr>
          <a:p>
            <a:pPr algn="just">
              <a:lnSpc>
                <a:spcPct val="150000"/>
              </a:lnSpc>
              <a:buClrTx/>
              <a:buSzTx/>
              <a:buFontTx/>
            </a:pPr>
            <a:r>
              <a:rPr sz="2800" b="1">
                <a:solidFill>
                  <a:srgbClr val="FD8E9D"/>
                </a:solidFill>
                <a:latin typeface="幼圆" panose="02010509060101010101" charset="-122"/>
                <a:ea typeface="幼圆" panose="02010509060101010101" charset="-122"/>
                <a:cs typeface="幼圆" panose="02010509060101010101" charset="-122"/>
              </a:rPr>
              <a:t>为了响应人们的实际需求以及解决现有平台的问题和不便，我们将设计一款以“拼”为主题的小程序，用户不仅可以拼商品和外卖，也可以拼各种搭子。</a:t>
            </a:r>
            <a:endParaRPr sz="2800" b="1">
              <a:solidFill>
                <a:srgbClr val="FD8E9D"/>
              </a:solidFill>
              <a:latin typeface="幼圆" panose="02010509060101010101" charset="-122"/>
              <a:ea typeface="幼圆" panose="02010509060101010101" charset="-122"/>
              <a:cs typeface="幼圆" panose="02010509060101010101"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0" name="文本框 39"/>
          <p:cNvSpPr txBox="1"/>
          <p:nvPr>
            <p:custDataLst>
              <p:tags r:id="rId1"/>
            </p:custDataLst>
          </p:nvPr>
        </p:nvSpPr>
        <p:spPr>
          <a:xfrm>
            <a:off x="114300" y="49530"/>
            <a:ext cx="9170035" cy="1074420"/>
          </a:xfrm>
          <a:prstGeom prst="rect">
            <a:avLst/>
          </a:prstGeom>
          <a:noFill/>
        </p:spPr>
        <p:txBody>
          <a:bodyPr wrap="square" rtlCol="0">
            <a:noAutofit/>
          </a:bodyPr>
          <a:p>
            <a:pPr algn="r">
              <a:lnSpc>
                <a:spcPct val="120000"/>
              </a:lnSpc>
            </a:pPr>
            <a:r>
              <a:rPr lang="zh-CN" altLang="en-US" sz="6000">
                <a:solidFill>
                  <a:srgbClr val="FD8E9D"/>
                </a:solidFill>
                <a:latin typeface="Segoe UI Black" panose="020B0A02040204020203" charset="0"/>
                <a:ea typeface="华文琥珀" panose="02010800040101010101" charset="-122"/>
                <a:cs typeface="Segoe UI Black" panose="020B0A02040204020203" charset="0"/>
              </a:rPr>
              <a:t>调研</a:t>
            </a:r>
            <a:r>
              <a:rPr lang="en-US" altLang="zh-CN" sz="4800">
                <a:solidFill>
                  <a:srgbClr val="FD8E9D"/>
                </a:solidFill>
                <a:latin typeface="Segoe UI Black" panose="020B0A02040204020203" charset="0"/>
                <a:ea typeface="华文琥珀" panose="02010800040101010101" charset="-122"/>
                <a:cs typeface="Segoe UI Black" panose="020B0A02040204020203" charset="0"/>
              </a:rPr>
              <a:t>——关于人们对拼单</a:t>
            </a:r>
            <a:r>
              <a:rPr lang="zh-CN" altLang="en-US" sz="4800">
                <a:solidFill>
                  <a:srgbClr val="FD8E9D"/>
                </a:solidFill>
                <a:latin typeface="Segoe UI Black" panose="020B0A02040204020203" charset="0"/>
                <a:ea typeface="华文琥珀" panose="02010800040101010101" charset="-122"/>
                <a:cs typeface="Segoe UI Black" panose="020B0A02040204020203" charset="0"/>
              </a:rPr>
              <a:t>的</a:t>
            </a:r>
            <a:r>
              <a:rPr lang="en-US" altLang="zh-CN" sz="4800">
                <a:solidFill>
                  <a:srgbClr val="FD8E9D"/>
                </a:solidFill>
                <a:latin typeface="Segoe UI Black" panose="020B0A02040204020203" charset="0"/>
                <a:ea typeface="华文琥珀" panose="02010800040101010101" charset="-122"/>
                <a:cs typeface="Segoe UI Black" panose="020B0A02040204020203" charset="0"/>
              </a:rPr>
              <a:t>看法</a:t>
            </a:r>
            <a:endParaRPr lang="en-US" altLang="zh-CN" sz="4800">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55" name="任意多边形 54"/>
          <p:cNvSpPr/>
          <p:nvPr>
            <p:custDataLst>
              <p:tags r:id="rId2"/>
            </p:custDataLst>
          </p:nvPr>
        </p:nvSpPr>
        <p:spPr>
          <a:xfrm rot="960000">
            <a:off x="10546080" y="-39814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noFill/>
          <a:ln w="44450">
            <a:solidFill>
              <a:srgbClr val="FFD9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任意多边形 55"/>
          <p:cNvSpPr/>
          <p:nvPr>
            <p:custDataLst>
              <p:tags r:id="rId3"/>
            </p:custDataLst>
          </p:nvPr>
        </p:nvSpPr>
        <p:spPr>
          <a:xfrm rot="960000">
            <a:off x="10539730" y="-49339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noFill/>
          <a:ln w="28575">
            <a:solidFill>
              <a:srgbClr val="FFD9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任意多边形 52"/>
          <p:cNvSpPr/>
          <p:nvPr>
            <p:custDataLst>
              <p:tags r:id="rId4"/>
            </p:custDataLst>
          </p:nvPr>
        </p:nvSpPr>
        <p:spPr>
          <a:xfrm rot="960000">
            <a:off x="10603865" y="-48958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 name="组合 2"/>
          <p:cNvGrpSpPr/>
          <p:nvPr/>
        </p:nvGrpSpPr>
        <p:grpSpPr>
          <a:xfrm>
            <a:off x="9385300" y="5911215"/>
            <a:ext cx="2806700" cy="759460"/>
            <a:chOff x="14854" y="285"/>
            <a:chExt cx="4420" cy="1196"/>
          </a:xfrm>
        </p:grpSpPr>
        <p:sp>
          <p:nvSpPr>
            <p:cNvPr id="14" name="文本框 13"/>
            <p:cNvSpPr txBox="1"/>
            <p:nvPr>
              <p:custDataLst>
                <p:tags r:id="rId5"/>
              </p:custDataLst>
            </p:nvPr>
          </p:nvSpPr>
          <p:spPr>
            <a:xfrm>
              <a:off x="14854" y="394"/>
              <a:ext cx="4421" cy="957"/>
            </a:xfrm>
            <a:prstGeom prst="rect">
              <a:avLst/>
            </a:prstGeom>
            <a:noFill/>
          </p:spPr>
          <p:txBody>
            <a:bodyPr wrap="square" rtlCol="0">
              <a:spAutoFit/>
            </a:bodyPr>
            <a:p>
              <a:pPr>
                <a:lnSpc>
                  <a:spcPct val="120000"/>
                </a:lnSpc>
              </a:pPr>
              <a:r>
                <a:rPr lang="zh-CN" altLang="en-US" sz="2800" b="1">
                  <a:solidFill>
                    <a:srgbClr val="FD8E9D"/>
                  </a:solidFill>
                  <a:latin typeface="Segoe Script" panose="030B0504020000000003" charset="0"/>
                  <a:ea typeface="华文琥珀" panose="02010800040101010101" charset="-122"/>
                  <a:cs typeface="Segoe Script" panose="030B0504020000000003" charset="0"/>
                </a:rPr>
                <a:t>拼在</a:t>
              </a:r>
              <a:r>
                <a:rPr lang="zh-CN" altLang="en-US" sz="2800" b="1">
                  <a:solidFill>
                    <a:srgbClr val="FD8E9D"/>
                  </a:solidFill>
                  <a:latin typeface="Segoe Script" panose="030B0504020000000003" charset="0"/>
                  <a:ea typeface="华文琥珀" panose="02010800040101010101" charset="-122"/>
                  <a:cs typeface="Segoe Script" panose="030B0504020000000003" charset="0"/>
                </a:rPr>
                <a:t>上财</a:t>
              </a:r>
              <a:endParaRPr lang="zh-CN" altLang="en-US" sz="2800" b="1">
                <a:solidFill>
                  <a:srgbClr val="FD8E9D"/>
                </a:solidFill>
                <a:latin typeface="Segoe Script" panose="030B0504020000000003" charset="0"/>
                <a:ea typeface="华文琥珀" panose="02010800040101010101" charset="-122"/>
                <a:cs typeface="Segoe Script" panose="030B0504020000000003" charset="0"/>
              </a:endParaRPr>
            </a:p>
          </p:txBody>
        </p:sp>
        <p:pic>
          <p:nvPicPr>
            <p:cNvPr id="15" name="图片 14"/>
            <p:cNvPicPr>
              <a:picLocks noChangeAspect="1"/>
            </p:cNvPicPr>
            <p:nvPr>
              <p:custDataLst>
                <p:tags r:id="rId6"/>
              </p:custDataLst>
            </p:nvPr>
          </p:nvPicPr>
          <p:blipFill>
            <a:blip r:embed="rId7" cstate="print">
              <a:extLst>
                <a:ext uri="{28A0092B-C50C-407E-A947-70E740481C1C}">
                  <a14:useLocalDpi xmlns:a14="http://schemas.microsoft.com/office/drawing/2010/main" val="0"/>
                </a:ext>
              </a:extLst>
            </a:blip>
            <a:stretch>
              <a:fillRect/>
            </a:stretch>
          </p:blipFill>
          <p:spPr>
            <a:xfrm>
              <a:off x="17576" y="285"/>
              <a:ext cx="1196" cy="1196"/>
            </a:xfrm>
            <a:prstGeom prst="rect">
              <a:avLst/>
            </a:prstGeom>
          </p:spPr>
        </p:pic>
      </p:grpSp>
      <p:sp>
        <p:nvSpPr>
          <p:cNvPr id="35" name="文本框 34"/>
          <p:cNvSpPr txBox="1"/>
          <p:nvPr/>
        </p:nvSpPr>
        <p:spPr>
          <a:xfrm>
            <a:off x="443230" y="2039620"/>
            <a:ext cx="2280285" cy="3280410"/>
          </a:xfrm>
          <a:prstGeom prst="rect">
            <a:avLst/>
          </a:prstGeom>
          <a:noFill/>
        </p:spPr>
        <p:txBody>
          <a:bodyPr wrap="square" rtlCol="0" anchor="t">
            <a:noAutofit/>
          </a:bodyPr>
          <a:p>
            <a:pPr algn="just">
              <a:lnSpc>
                <a:spcPct val="120000"/>
              </a:lnSpc>
              <a:buClrTx/>
              <a:buSzTx/>
              <a:buFontTx/>
            </a:pPr>
            <a:r>
              <a:rPr lang="zh-CN" altLang="en-US" sz="2800" b="1">
                <a:solidFill>
                  <a:srgbClr val="FD8E9D"/>
                </a:solidFill>
                <a:latin typeface="幼圆" panose="02010509060101010101" charset="-122"/>
                <a:ea typeface="幼圆" panose="02010509060101010101" charset="-122"/>
                <a:cs typeface="Segoe UI Black" panose="020B0A02040204020203" charset="0"/>
                <a:sym typeface="+mn-ea"/>
              </a:rPr>
              <a:t>您对一个可以帮助您找到拼单伙伴或搭子的小程序的需求程度有多大？</a:t>
            </a:r>
            <a:endParaRPr lang="zh-CN" altLang="en-US" sz="2800" b="1">
              <a:solidFill>
                <a:srgbClr val="FD8E9D"/>
              </a:solidFill>
              <a:latin typeface="幼圆" panose="02010509060101010101" charset="-122"/>
              <a:ea typeface="幼圆" panose="02010509060101010101" charset="-122"/>
              <a:cs typeface="Segoe UI Black" panose="020B0A02040204020203" charset="0"/>
              <a:sym typeface="+mn-ea"/>
            </a:endParaRPr>
          </a:p>
        </p:txBody>
      </p:sp>
      <p:sp>
        <p:nvSpPr>
          <p:cNvPr id="10" name="文本框 9"/>
          <p:cNvSpPr txBox="1"/>
          <p:nvPr>
            <p:custDataLst>
              <p:tags r:id="rId8"/>
            </p:custDataLst>
          </p:nvPr>
        </p:nvSpPr>
        <p:spPr>
          <a:xfrm>
            <a:off x="9128125" y="2461260"/>
            <a:ext cx="2569845" cy="2341245"/>
          </a:xfrm>
          <a:prstGeom prst="rect">
            <a:avLst/>
          </a:prstGeom>
          <a:noFill/>
        </p:spPr>
        <p:txBody>
          <a:bodyPr wrap="square" rtlCol="0">
            <a:noAutofit/>
          </a:bodyPr>
          <a:p>
            <a:pPr algn="just">
              <a:lnSpc>
                <a:spcPct val="150000"/>
              </a:lnSpc>
            </a:pPr>
            <a:r>
              <a:rPr sz="2400">
                <a:solidFill>
                  <a:srgbClr val="FD8E9D"/>
                </a:solidFill>
                <a:latin typeface="幼圆" panose="02010509060101010101" charset="-122"/>
                <a:ea typeface="幼圆" panose="02010509060101010101" charset="-122"/>
                <a:cs typeface="幼圆" panose="02010509060101010101" charset="-122"/>
              </a:rPr>
              <a:t>调查表明如果研发出这样的小程序平台，大部分人都愿意使用。</a:t>
            </a:r>
            <a:endParaRPr sz="2400">
              <a:solidFill>
                <a:srgbClr val="FD8E9D"/>
              </a:solidFill>
              <a:latin typeface="幼圆" panose="02010509060101010101" charset="-122"/>
              <a:ea typeface="幼圆" panose="02010509060101010101" charset="-122"/>
              <a:cs typeface="幼圆" panose="02010509060101010101" charset="-122"/>
            </a:endParaRPr>
          </a:p>
        </p:txBody>
      </p:sp>
      <p:pic>
        <p:nvPicPr>
          <p:cNvPr id="2" name="Image 0" descr="preencoded.png"/>
          <p:cNvPicPr>
            <a:picLocks noChangeAspect="1"/>
          </p:cNvPicPr>
          <p:nvPr>
            <p:custDataLst>
              <p:tags r:id="rId9"/>
            </p:custDataLst>
          </p:nvPr>
        </p:nvPicPr>
        <p:blipFill>
          <a:blip r:embed="rId10">
            <a:alphaModFix amt="71000"/>
            <a:grayscl/>
          </a:blip>
          <a:stretch>
            <a:fillRect/>
          </a:stretch>
        </p:blipFill>
        <p:spPr>
          <a:xfrm>
            <a:off x="3206750" y="1725930"/>
            <a:ext cx="5989955" cy="42545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D4DA"/>
        </a:solidFill>
        <a:effectLst/>
      </p:bgPr>
    </p:bg>
    <p:spTree>
      <p:nvGrpSpPr>
        <p:cNvPr id="1" name=""/>
        <p:cNvGrpSpPr/>
        <p:nvPr/>
      </p:nvGrpSpPr>
      <p:grpSpPr/>
      <p:sp>
        <p:nvSpPr>
          <p:cNvPr id="32" name="任意多边形 31"/>
          <p:cNvSpPr/>
          <p:nvPr>
            <p:custDataLst>
              <p:tags r:id="rId1"/>
            </p:custDataLst>
          </p:nvPr>
        </p:nvSpPr>
        <p:spPr>
          <a:xfrm rot="6060000">
            <a:off x="-970875" y="-2167683"/>
            <a:ext cx="8040837" cy="9747999"/>
          </a:xfrm>
          <a:custGeom>
            <a:avLst/>
            <a:gdLst>
              <a:gd name="connsiteX0" fmla="*/ 85 w 12662"/>
              <a:gd name="connsiteY0" fmla="*/ 7676 h 15351"/>
              <a:gd name="connsiteX1" fmla="*/ 6354 w 12662"/>
              <a:gd name="connsiteY1" fmla="*/ 65 h 15351"/>
              <a:gd name="connsiteX2" fmla="*/ 12622 w 12662"/>
              <a:gd name="connsiteY2" fmla="*/ 7676 h 15351"/>
              <a:gd name="connsiteX3" fmla="*/ 6354 w 12662"/>
              <a:gd name="connsiteY3" fmla="*/ 15287 h 15351"/>
              <a:gd name="connsiteX4" fmla="*/ 85 w 12662"/>
              <a:gd name="connsiteY4" fmla="*/ 7676 h 15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3" h="15351">
                <a:moveTo>
                  <a:pt x="85" y="7676"/>
                </a:moveTo>
                <a:cubicBezTo>
                  <a:pt x="-523" y="3522"/>
                  <a:pt x="2193" y="-570"/>
                  <a:pt x="6354" y="65"/>
                </a:cubicBezTo>
                <a:cubicBezTo>
                  <a:pt x="8986" y="875"/>
                  <a:pt x="12139" y="3525"/>
                  <a:pt x="12622" y="7676"/>
                </a:cubicBezTo>
                <a:cubicBezTo>
                  <a:pt x="13069" y="11530"/>
                  <a:pt x="9772" y="15934"/>
                  <a:pt x="6354" y="15287"/>
                </a:cubicBezTo>
                <a:cubicBezTo>
                  <a:pt x="2764" y="14606"/>
                  <a:pt x="85" y="11878"/>
                  <a:pt x="85" y="7676"/>
                </a:cubicBezTo>
                <a:close/>
              </a:path>
            </a:pathLst>
          </a:custGeom>
          <a:solidFill>
            <a:srgbClr val="CDE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任意多边形 4"/>
          <p:cNvSpPr/>
          <p:nvPr>
            <p:custDataLst>
              <p:tags r:id="rId2"/>
            </p:custDataLst>
          </p:nvPr>
        </p:nvSpPr>
        <p:spPr>
          <a:xfrm rot="21120000">
            <a:off x="2688429" y="3722005"/>
            <a:ext cx="6813773" cy="5570034"/>
          </a:xfrm>
          <a:custGeom>
            <a:avLst/>
            <a:gdLst>
              <a:gd name="connsiteX0" fmla="*/ 59 w 10730"/>
              <a:gd name="connsiteY0" fmla="*/ 4380 h 8771"/>
              <a:gd name="connsiteX1" fmla="*/ 5377 w 10730"/>
              <a:gd name="connsiteY1" fmla="*/ 25 h 8771"/>
              <a:gd name="connsiteX2" fmla="*/ 10696 w 10730"/>
              <a:gd name="connsiteY2" fmla="*/ 4380 h 8771"/>
              <a:gd name="connsiteX3" fmla="*/ 5377 w 10730"/>
              <a:gd name="connsiteY3" fmla="*/ 8735 h 8771"/>
              <a:gd name="connsiteX4" fmla="*/ 59 w 10730"/>
              <a:gd name="connsiteY4" fmla="*/ 4380 h 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30" h="8772">
                <a:moveTo>
                  <a:pt x="59" y="4380"/>
                </a:moveTo>
                <a:cubicBezTo>
                  <a:pt x="-458" y="2003"/>
                  <a:pt x="2540" y="380"/>
                  <a:pt x="5377" y="25"/>
                </a:cubicBezTo>
                <a:cubicBezTo>
                  <a:pt x="8726" y="-265"/>
                  <a:pt x="10286" y="2005"/>
                  <a:pt x="10696" y="4380"/>
                </a:cubicBezTo>
                <a:cubicBezTo>
                  <a:pt x="11076" y="6586"/>
                  <a:pt x="8278" y="9106"/>
                  <a:pt x="5377" y="8735"/>
                </a:cubicBezTo>
                <a:cubicBezTo>
                  <a:pt x="2332" y="8346"/>
                  <a:pt x="59" y="6785"/>
                  <a:pt x="59" y="4380"/>
                </a:cubicBezTo>
                <a:close/>
              </a:path>
            </a:pathLst>
          </a:custGeom>
          <a:solidFill>
            <a:srgbClr val="FCFF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任意多边形 5"/>
          <p:cNvSpPr/>
          <p:nvPr>
            <p:custDataLst>
              <p:tags r:id="rId3"/>
            </p:custDataLst>
          </p:nvPr>
        </p:nvSpPr>
        <p:spPr>
          <a:xfrm rot="5580000">
            <a:off x="8270875" y="1621790"/>
            <a:ext cx="6145530" cy="5943600"/>
          </a:xfrm>
          <a:custGeom>
            <a:avLst/>
            <a:gdLst>
              <a:gd name="connsiteX0" fmla="*/ 28 w 5028"/>
              <a:gd name="connsiteY0" fmla="*/ 2492 h 5005"/>
              <a:gd name="connsiteX1" fmla="*/ 2520 w 5028"/>
              <a:gd name="connsiteY1" fmla="*/ 0 h 5005"/>
              <a:gd name="connsiteX2" fmla="*/ 5012 w 5028"/>
              <a:gd name="connsiteY2" fmla="*/ 2492 h 5005"/>
              <a:gd name="connsiteX3" fmla="*/ 2520 w 5028"/>
              <a:gd name="connsiteY3" fmla="*/ 4984 h 5005"/>
              <a:gd name="connsiteX4" fmla="*/ 28 w 5028"/>
              <a:gd name="connsiteY4" fmla="*/ 2492 h 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8" h="5005">
                <a:moveTo>
                  <a:pt x="28" y="2492"/>
                </a:moveTo>
                <a:cubicBezTo>
                  <a:pt x="-214" y="1132"/>
                  <a:pt x="1144" y="30"/>
                  <a:pt x="2520" y="0"/>
                </a:cubicBezTo>
                <a:cubicBezTo>
                  <a:pt x="3804" y="-28"/>
                  <a:pt x="4820" y="1133"/>
                  <a:pt x="5012" y="2492"/>
                </a:cubicBezTo>
                <a:cubicBezTo>
                  <a:pt x="5190" y="3754"/>
                  <a:pt x="3879" y="5196"/>
                  <a:pt x="2520" y="4984"/>
                </a:cubicBezTo>
                <a:cubicBezTo>
                  <a:pt x="1093" y="4761"/>
                  <a:pt x="28" y="3868"/>
                  <a:pt x="28" y="2492"/>
                </a:cubicBezTo>
                <a:close/>
              </a:path>
            </a:pathLst>
          </a:custGeom>
          <a:solidFill>
            <a:srgbClr val="CAEC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任意多边形 8"/>
          <p:cNvSpPr/>
          <p:nvPr>
            <p:custDataLst>
              <p:tags r:id="rId4"/>
            </p:custDataLst>
          </p:nvPr>
        </p:nvSpPr>
        <p:spPr>
          <a:xfrm rot="900000">
            <a:off x="9760585" y="-622300"/>
            <a:ext cx="3165475" cy="2839720"/>
          </a:xfrm>
          <a:custGeom>
            <a:avLst/>
            <a:gdLst>
              <a:gd name="connsiteX0" fmla="*/ 28 w 5028"/>
              <a:gd name="connsiteY0" fmla="*/ 2492 h 5005"/>
              <a:gd name="connsiteX1" fmla="*/ 2520 w 5028"/>
              <a:gd name="connsiteY1" fmla="*/ 0 h 5005"/>
              <a:gd name="connsiteX2" fmla="*/ 5012 w 5028"/>
              <a:gd name="connsiteY2" fmla="*/ 2492 h 5005"/>
              <a:gd name="connsiteX3" fmla="*/ 2520 w 5028"/>
              <a:gd name="connsiteY3" fmla="*/ 4984 h 5005"/>
              <a:gd name="connsiteX4" fmla="*/ 28 w 5028"/>
              <a:gd name="connsiteY4" fmla="*/ 2492 h 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8" h="5005">
                <a:moveTo>
                  <a:pt x="28" y="2492"/>
                </a:moveTo>
                <a:cubicBezTo>
                  <a:pt x="-214" y="1132"/>
                  <a:pt x="1144" y="30"/>
                  <a:pt x="2520" y="0"/>
                </a:cubicBezTo>
                <a:cubicBezTo>
                  <a:pt x="3804" y="-28"/>
                  <a:pt x="4820" y="1133"/>
                  <a:pt x="5012" y="2492"/>
                </a:cubicBezTo>
                <a:cubicBezTo>
                  <a:pt x="5190" y="3754"/>
                  <a:pt x="3879" y="5196"/>
                  <a:pt x="2520" y="4984"/>
                </a:cubicBezTo>
                <a:cubicBezTo>
                  <a:pt x="1093" y="4761"/>
                  <a:pt x="28" y="3868"/>
                  <a:pt x="28" y="2492"/>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3015" name="image 3015"/>
          <p:cNvPicPr>
            <a:picLocks noChangeAspect="1"/>
          </p:cNvPicPr>
          <p:nvPr>
            <p:custDataLst>
              <p:tags r:id="rId5"/>
            </p:custDataLst>
          </p:nvPr>
        </p:nvPicPr>
        <p:blipFill>
          <a:blip r:embed="rId6"/>
          <a:srcRect b="20097"/>
          <a:stretch>
            <a:fillRect/>
          </a:stretch>
        </p:blipFill>
        <p:spPr>
          <a:xfrm>
            <a:off x="3107055" y="-553085"/>
            <a:ext cx="9930765" cy="7934960"/>
          </a:xfrm>
          <a:prstGeom prst="rect">
            <a:avLst/>
          </a:prstGeom>
        </p:spPr>
      </p:pic>
      <p:sp>
        <p:nvSpPr>
          <p:cNvPr id="40" name="文本框 39"/>
          <p:cNvSpPr txBox="1"/>
          <p:nvPr>
            <p:custDataLst>
              <p:tags r:id="rId7"/>
            </p:custDataLst>
          </p:nvPr>
        </p:nvSpPr>
        <p:spPr>
          <a:xfrm>
            <a:off x="513080" y="484505"/>
            <a:ext cx="9628505" cy="2599055"/>
          </a:xfrm>
          <a:prstGeom prst="rect">
            <a:avLst/>
          </a:prstGeom>
          <a:noFill/>
        </p:spPr>
        <p:txBody>
          <a:bodyPr wrap="square" rtlCol="0">
            <a:noAutofit/>
          </a:bodyPr>
          <a:p>
            <a:pPr algn="l">
              <a:lnSpc>
                <a:spcPct val="120000"/>
              </a:lnSpc>
            </a:pPr>
            <a:r>
              <a:rPr lang="en-US" sz="8800" b="1">
                <a:solidFill>
                  <a:srgbClr val="FD8E9D"/>
                </a:solidFill>
                <a:latin typeface="Segoe UI Black" panose="020B0A02040204020203" charset="0"/>
                <a:ea typeface="华文琥珀" panose="02010800040101010101" charset="-122"/>
                <a:cs typeface="Segoe UI Black" panose="020B0A02040204020203" charset="0"/>
              </a:rPr>
              <a:t>Part 02 </a:t>
            </a:r>
            <a:r>
              <a:rPr lang="zh-CN" altLang="en-US" sz="7200">
                <a:solidFill>
                  <a:srgbClr val="FD8E9D"/>
                </a:solidFill>
                <a:latin typeface="Segoe UI Black" panose="020B0A02040204020203" charset="0"/>
                <a:ea typeface="华文琥珀" panose="02010800040101010101" charset="-122"/>
                <a:cs typeface="Segoe UI Black" panose="020B0A02040204020203" charset="0"/>
              </a:rPr>
              <a:t>内容介绍</a:t>
            </a:r>
            <a:endParaRPr lang="zh-CN" altLang="en-US" sz="7200">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11" name="文本框 10"/>
          <p:cNvSpPr txBox="1"/>
          <p:nvPr>
            <p:custDataLst>
              <p:tags r:id="rId8"/>
            </p:custDataLst>
          </p:nvPr>
        </p:nvSpPr>
        <p:spPr>
          <a:xfrm>
            <a:off x="196215" y="2578735"/>
            <a:ext cx="4472305" cy="742950"/>
          </a:xfrm>
          <a:prstGeom prst="rect">
            <a:avLst/>
          </a:prstGeom>
          <a:noFill/>
        </p:spPr>
        <p:txBody>
          <a:bodyPr wrap="square" rtlCol="0">
            <a:noAutofit/>
          </a:bodyPr>
          <a:p>
            <a:pPr algn="r">
              <a:lnSpc>
                <a:spcPct val="80000"/>
              </a:lnSpc>
            </a:pPr>
            <a:r>
              <a:rPr lang="en-US" altLang="zh-CN" sz="4400">
                <a:solidFill>
                  <a:srgbClr val="FD8E9D"/>
                </a:solidFill>
                <a:latin typeface="幼圆" panose="02010509060101010101" charset="-122"/>
                <a:ea typeface="幼圆" panose="02010509060101010101" charset="-122"/>
                <a:cs typeface="幼圆" panose="02010509060101010101" charset="-122"/>
                <a:sym typeface="+mn-ea"/>
              </a:rPr>
              <a:t>——</a:t>
            </a:r>
            <a:r>
              <a:rPr lang="zh-CN" altLang="en-US" sz="4400">
                <a:solidFill>
                  <a:srgbClr val="FD8E9D"/>
                </a:solidFill>
                <a:latin typeface="幼圆" panose="02010509060101010101" charset="-122"/>
                <a:ea typeface="幼圆" panose="02010509060101010101" charset="-122"/>
                <a:cs typeface="幼圆" panose="02010509060101010101" charset="-122"/>
                <a:sym typeface="+mn-ea"/>
              </a:rPr>
              <a:t>介绍构思</a:t>
            </a:r>
            <a:endParaRPr lang="zh-CN" altLang="en-US" sz="4400">
              <a:solidFill>
                <a:srgbClr val="FD8E9D"/>
              </a:solidFill>
              <a:latin typeface="幼圆" panose="02010509060101010101" charset="-122"/>
              <a:ea typeface="幼圆" panose="02010509060101010101" charset="-122"/>
              <a:cs typeface="幼圆" panose="02010509060101010101" charset="-122"/>
              <a:sym typeface="+mn-ea"/>
            </a:endParaRPr>
          </a:p>
        </p:txBody>
      </p:sp>
      <p:grpSp>
        <p:nvGrpSpPr>
          <p:cNvPr id="3" name="组合 2"/>
          <p:cNvGrpSpPr/>
          <p:nvPr/>
        </p:nvGrpSpPr>
        <p:grpSpPr>
          <a:xfrm>
            <a:off x="9856470" y="6288405"/>
            <a:ext cx="2806700" cy="759460"/>
            <a:chOff x="14854" y="285"/>
            <a:chExt cx="4420" cy="1196"/>
          </a:xfrm>
        </p:grpSpPr>
        <p:sp>
          <p:nvSpPr>
            <p:cNvPr id="2" name="文本框 1"/>
            <p:cNvSpPr txBox="1"/>
            <p:nvPr>
              <p:custDataLst>
                <p:tags r:id="rId9"/>
              </p:custDataLst>
            </p:nvPr>
          </p:nvSpPr>
          <p:spPr>
            <a:xfrm>
              <a:off x="14854" y="394"/>
              <a:ext cx="4421" cy="957"/>
            </a:xfrm>
            <a:prstGeom prst="rect">
              <a:avLst/>
            </a:prstGeom>
            <a:noFill/>
          </p:spPr>
          <p:txBody>
            <a:bodyPr wrap="square" rtlCol="0">
              <a:spAutoFit/>
            </a:bodyPr>
            <a:p>
              <a:pPr>
                <a:lnSpc>
                  <a:spcPct val="120000"/>
                </a:lnSpc>
              </a:pPr>
              <a:r>
                <a:rPr lang="zh-CN" altLang="en-US" sz="2800" b="1">
                  <a:solidFill>
                    <a:srgbClr val="FD8E9D"/>
                  </a:solidFill>
                  <a:latin typeface="Segoe Script" panose="030B0504020000000003" charset="0"/>
                  <a:ea typeface="华文琥珀" panose="02010800040101010101" charset="-122"/>
                  <a:cs typeface="Segoe Script" panose="030B0504020000000003" charset="0"/>
                </a:rPr>
                <a:t>拼在</a:t>
              </a:r>
              <a:r>
                <a:rPr lang="zh-CN" altLang="en-US" sz="2800" b="1">
                  <a:solidFill>
                    <a:srgbClr val="FD8E9D"/>
                  </a:solidFill>
                  <a:latin typeface="Segoe Script" panose="030B0504020000000003" charset="0"/>
                  <a:ea typeface="华文琥珀" panose="02010800040101010101" charset="-122"/>
                  <a:cs typeface="Segoe Script" panose="030B0504020000000003" charset="0"/>
                </a:rPr>
                <a:t>上财</a:t>
              </a:r>
              <a:endParaRPr lang="zh-CN" altLang="en-US" sz="2800" b="1">
                <a:solidFill>
                  <a:srgbClr val="FD8E9D"/>
                </a:solidFill>
                <a:latin typeface="Segoe Script" panose="030B0504020000000003" charset="0"/>
                <a:ea typeface="华文琥珀" panose="02010800040101010101" charset="-122"/>
                <a:cs typeface="Segoe Script" panose="030B0504020000000003" charset="0"/>
              </a:endParaRPr>
            </a:p>
          </p:txBody>
        </p:sp>
        <p:pic>
          <p:nvPicPr>
            <p:cNvPr id="10" name="图片 9"/>
            <p:cNvPicPr>
              <a:picLocks noChangeAspect="1"/>
            </p:cNvPicPr>
            <p:nvPr>
              <p:custDataLst>
                <p:tags r:id="rId10"/>
              </p:custDataLst>
            </p:nvPr>
          </p:nvPicPr>
          <p:blipFill>
            <a:blip r:embed="rId11" cstate="print">
              <a:extLst>
                <a:ext uri="{28A0092B-C50C-407E-A947-70E740481C1C}">
                  <a14:useLocalDpi xmlns:a14="http://schemas.microsoft.com/office/drawing/2010/main" val="0"/>
                </a:ext>
              </a:extLst>
            </a:blip>
            <a:stretch>
              <a:fillRect/>
            </a:stretch>
          </p:blipFill>
          <p:spPr>
            <a:xfrm>
              <a:off x="17576" y="285"/>
              <a:ext cx="1196" cy="1196"/>
            </a:xfrm>
            <a:prstGeom prst="rect">
              <a:avLst/>
            </a:prstGeom>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 name="任意多边形 7"/>
          <p:cNvSpPr/>
          <p:nvPr>
            <p:custDataLst>
              <p:tags r:id="rId1"/>
            </p:custDataLst>
          </p:nvPr>
        </p:nvSpPr>
        <p:spPr>
          <a:xfrm>
            <a:off x="451485" y="449580"/>
            <a:ext cx="4525010" cy="1336040"/>
          </a:xfrm>
          <a:custGeom>
            <a:avLst/>
            <a:gdLst>
              <a:gd name="connsiteX0" fmla="*/ 2720 w 15533"/>
              <a:gd name="connsiteY0" fmla="*/ 57 h 2104"/>
              <a:gd name="connsiteX1" fmla="*/ 13022 w 15533"/>
              <a:gd name="connsiteY1" fmla="*/ 25 h 2104"/>
              <a:gd name="connsiteX2" fmla="*/ 15524 w 15533"/>
              <a:gd name="connsiteY2" fmla="*/ 985 h 2104"/>
              <a:gd name="connsiteX3" fmla="*/ 13049 w 15533"/>
              <a:gd name="connsiteY3" fmla="*/ 1979 h 2104"/>
              <a:gd name="connsiteX4" fmla="*/ 6019 w 15533"/>
              <a:gd name="connsiteY4" fmla="*/ 2099 h 2104"/>
              <a:gd name="connsiteX5" fmla="*/ 2546 w 15533"/>
              <a:gd name="connsiteY5" fmla="*/ 2003 h 2104"/>
              <a:gd name="connsiteX6" fmla="*/ 0 w 15533"/>
              <a:gd name="connsiteY6" fmla="*/ 918 h 2104"/>
              <a:gd name="connsiteX7" fmla="*/ 2720 w 15533"/>
              <a:gd name="connsiteY7" fmla="*/ 57 h 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34" h="2104">
                <a:moveTo>
                  <a:pt x="2720" y="57"/>
                </a:moveTo>
                <a:cubicBezTo>
                  <a:pt x="6135" y="152"/>
                  <a:pt x="9549" y="-71"/>
                  <a:pt x="13022" y="25"/>
                </a:cubicBezTo>
                <a:cubicBezTo>
                  <a:pt x="14389" y="25"/>
                  <a:pt x="15392" y="153"/>
                  <a:pt x="15524" y="985"/>
                </a:cubicBezTo>
                <a:cubicBezTo>
                  <a:pt x="15656" y="1817"/>
                  <a:pt x="14416" y="1979"/>
                  <a:pt x="13049" y="1979"/>
                </a:cubicBezTo>
                <a:cubicBezTo>
                  <a:pt x="10880" y="2194"/>
                  <a:pt x="8362" y="2059"/>
                  <a:pt x="6019" y="2099"/>
                </a:cubicBezTo>
                <a:lnTo>
                  <a:pt x="2546" y="2003"/>
                </a:lnTo>
                <a:cubicBezTo>
                  <a:pt x="1179" y="2003"/>
                  <a:pt x="-21" y="1841"/>
                  <a:pt x="0" y="918"/>
                </a:cubicBezTo>
                <a:cubicBezTo>
                  <a:pt x="21" y="-5"/>
                  <a:pt x="1353" y="57"/>
                  <a:pt x="2720" y="57"/>
                </a:cubicBezTo>
                <a:close/>
              </a:path>
            </a:pathLst>
          </a:custGeom>
          <a:solidFill>
            <a:srgbClr val="CDE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文本框 39"/>
          <p:cNvSpPr txBox="1"/>
          <p:nvPr>
            <p:custDataLst>
              <p:tags r:id="rId2"/>
            </p:custDataLst>
          </p:nvPr>
        </p:nvSpPr>
        <p:spPr>
          <a:xfrm>
            <a:off x="713105" y="360045"/>
            <a:ext cx="5855970" cy="1309370"/>
          </a:xfrm>
          <a:prstGeom prst="rect">
            <a:avLst/>
          </a:prstGeom>
          <a:noFill/>
        </p:spPr>
        <p:txBody>
          <a:bodyPr wrap="square" rtlCol="0">
            <a:spAutoFit/>
          </a:bodyPr>
          <a:p>
            <a:pPr>
              <a:lnSpc>
                <a:spcPct val="120000"/>
              </a:lnSpc>
            </a:pPr>
            <a:r>
              <a:rPr lang="zh-CN" altLang="en-US" sz="6600">
                <a:solidFill>
                  <a:srgbClr val="FD8E9D"/>
                </a:solidFill>
                <a:latin typeface="Segoe UI Black" panose="020B0A02040204020203" charset="0"/>
                <a:ea typeface="华文琥珀" panose="02010800040101010101" charset="-122"/>
                <a:cs typeface="Segoe UI Black" panose="020B0A02040204020203" charset="0"/>
              </a:rPr>
              <a:t>用户定位</a:t>
            </a:r>
            <a:endParaRPr lang="zh-CN" altLang="en-US" sz="6600">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55" name="任意多边形 54"/>
          <p:cNvSpPr/>
          <p:nvPr>
            <p:custDataLst>
              <p:tags r:id="rId3"/>
            </p:custDataLst>
          </p:nvPr>
        </p:nvSpPr>
        <p:spPr>
          <a:xfrm rot="960000">
            <a:off x="10546080" y="-39814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noFill/>
          <a:ln w="44450">
            <a:solidFill>
              <a:srgbClr val="FFD9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任意多边形 55"/>
          <p:cNvSpPr/>
          <p:nvPr>
            <p:custDataLst>
              <p:tags r:id="rId4"/>
            </p:custDataLst>
          </p:nvPr>
        </p:nvSpPr>
        <p:spPr>
          <a:xfrm rot="960000">
            <a:off x="10539730" y="-49339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noFill/>
          <a:ln w="28575">
            <a:solidFill>
              <a:srgbClr val="FFD9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任意多边形 52"/>
          <p:cNvSpPr/>
          <p:nvPr>
            <p:custDataLst>
              <p:tags r:id="rId5"/>
            </p:custDataLst>
          </p:nvPr>
        </p:nvSpPr>
        <p:spPr>
          <a:xfrm rot="960000">
            <a:off x="10603865" y="-48958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2" name="组合 21"/>
          <p:cNvGrpSpPr/>
          <p:nvPr/>
        </p:nvGrpSpPr>
        <p:grpSpPr>
          <a:xfrm>
            <a:off x="645795" y="2707640"/>
            <a:ext cx="1478915" cy="1450975"/>
            <a:chOff x="1008" y="3378"/>
            <a:chExt cx="4144" cy="4066"/>
          </a:xfrm>
        </p:grpSpPr>
        <p:sp>
          <p:nvSpPr>
            <p:cNvPr id="16" name="任意多边形 15"/>
            <p:cNvSpPr/>
            <p:nvPr>
              <p:custDataLst>
                <p:tags r:id="rId6"/>
              </p:custDataLst>
            </p:nvPr>
          </p:nvSpPr>
          <p:spPr>
            <a:xfrm>
              <a:off x="1197" y="3518"/>
              <a:ext cx="3780" cy="3764"/>
            </a:xfrm>
            <a:custGeom>
              <a:avLst/>
              <a:gdLst>
                <a:gd name="connsiteX0" fmla="*/ 28 w 5028"/>
                <a:gd name="connsiteY0" fmla="*/ 2492 h 5005"/>
                <a:gd name="connsiteX1" fmla="*/ 2520 w 5028"/>
                <a:gd name="connsiteY1" fmla="*/ 0 h 5005"/>
                <a:gd name="connsiteX2" fmla="*/ 5012 w 5028"/>
                <a:gd name="connsiteY2" fmla="*/ 2492 h 5005"/>
                <a:gd name="connsiteX3" fmla="*/ 2520 w 5028"/>
                <a:gd name="connsiteY3" fmla="*/ 4984 h 5005"/>
                <a:gd name="connsiteX4" fmla="*/ 28 w 5028"/>
                <a:gd name="connsiteY4" fmla="*/ 2492 h 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8" h="5005">
                  <a:moveTo>
                    <a:pt x="28" y="2492"/>
                  </a:moveTo>
                  <a:cubicBezTo>
                    <a:pt x="-214" y="1132"/>
                    <a:pt x="1144" y="30"/>
                    <a:pt x="2520" y="0"/>
                  </a:cubicBezTo>
                  <a:cubicBezTo>
                    <a:pt x="3804" y="-28"/>
                    <a:pt x="4820" y="1133"/>
                    <a:pt x="5012" y="2492"/>
                  </a:cubicBezTo>
                  <a:cubicBezTo>
                    <a:pt x="5190" y="3754"/>
                    <a:pt x="3879" y="5196"/>
                    <a:pt x="2520" y="4984"/>
                  </a:cubicBezTo>
                  <a:cubicBezTo>
                    <a:pt x="1093" y="4761"/>
                    <a:pt x="28" y="3868"/>
                    <a:pt x="28" y="2492"/>
                  </a:cubicBezTo>
                  <a:close/>
                </a:path>
              </a:pathLst>
            </a:custGeom>
            <a:solidFill>
              <a:srgbClr val="CAEC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任意多边形 19"/>
            <p:cNvSpPr/>
            <p:nvPr>
              <p:custDataLst>
                <p:tags r:id="rId7"/>
              </p:custDataLst>
            </p:nvPr>
          </p:nvSpPr>
          <p:spPr>
            <a:xfrm>
              <a:off x="1008" y="3438"/>
              <a:ext cx="4023" cy="4006"/>
            </a:xfrm>
            <a:custGeom>
              <a:avLst/>
              <a:gdLst>
                <a:gd name="connsiteX0" fmla="*/ 28 w 5028"/>
                <a:gd name="connsiteY0" fmla="*/ 2492 h 5005"/>
                <a:gd name="connsiteX1" fmla="*/ 2520 w 5028"/>
                <a:gd name="connsiteY1" fmla="*/ 0 h 5005"/>
                <a:gd name="connsiteX2" fmla="*/ 5012 w 5028"/>
                <a:gd name="connsiteY2" fmla="*/ 2492 h 5005"/>
                <a:gd name="connsiteX3" fmla="*/ 2520 w 5028"/>
                <a:gd name="connsiteY3" fmla="*/ 4984 h 5005"/>
                <a:gd name="connsiteX4" fmla="*/ 28 w 5028"/>
                <a:gd name="connsiteY4" fmla="*/ 2492 h 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8" h="5005">
                  <a:moveTo>
                    <a:pt x="28" y="2492"/>
                  </a:moveTo>
                  <a:cubicBezTo>
                    <a:pt x="-214" y="1132"/>
                    <a:pt x="1144" y="30"/>
                    <a:pt x="2520" y="0"/>
                  </a:cubicBezTo>
                  <a:cubicBezTo>
                    <a:pt x="3804" y="-28"/>
                    <a:pt x="4820" y="1133"/>
                    <a:pt x="5012" y="2492"/>
                  </a:cubicBezTo>
                  <a:cubicBezTo>
                    <a:pt x="5190" y="3754"/>
                    <a:pt x="3879" y="5196"/>
                    <a:pt x="2520" y="4984"/>
                  </a:cubicBezTo>
                  <a:cubicBezTo>
                    <a:pt x="1093" y="4761"/>
                    <a:pt x="28" y="3868"/>
                    <a:pt x="28" y="2492"/>
                  </a:cubicBezTo>
                  <a:close/>
                </a:path>
              </a:pathLst>
            </a:custGeom>
            <a:noFill/>
            <a:ln w="57150">
              <a:solidFill>
                <a:srgbClr val="CAEC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任意多边形 20"/>
            <p:cNvSpPr/>
            <p:nvPr>
              <p:custDataLst>
                <p:tags r:id="rId8"/>
              </p:custDataLst>
            </p:nvPr>
          </p:nvSpPr>
          <p:spPr>
            <a:xfrm rot="480000">
              <a:off x="1130" y="3378"/>
              <a:ext cx="4023" cy="4006"/>
            </a:xfrm>
            <a:custGeom>
              <a:avLst/>
              <a:gdLst>
                <a:gd name="connsiteX0" fmla="*/ 28 w 5028"/>
                <a:gd name="connsiteY0" fmla="*/ 2492 h 5005"/>
                <a:gd name="connsiteX1" fmla="*/ 2520 w 5028"/>
                <a:gd name="connsiteY1" fmla="*/ 0 h 5005"/>
                <a:gd name="connsiteX2" fmla="*/ 5012 w 5028"/>
                <a:gd name="connsiteY2" fmla="*/ 2492 h 5005"/>
                <a:gd name="connsiteX3" fmla="*/ 2520 w 5028"/>
                <a:gd name="connsiteY3" fmla="*/ 4984 h 5005"/>
                <a:gd name="connsiteX4" fmla="*/ 28 w 5028"/>
                <a:gd name="connsiteY4" fmla="*/ 2492 h 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8" h="5005">
                  <a:moveTo>
                    <a:pt x="28" y="2492"/>
                  </a:moveTo>
                  <a:cubicBezTo>
                    <a:pt x="-214" y="1132"/>
                    <a:pt x="1144" y="30"/>
                    <a:pt x="2520" y="0"/>
                  </a:cubicBezTo>
                  <a:cubicBezTo>
                    <a:pt x="3804" y="-28"/>
                    <a:pt x="4820" y="1133"/>
                    <a:pt x="5012" y="2492"/>
                  </a:cubicBezTo>
                  <a:cubicBezTo>
                    <a:pt x="5190" y="3754"/>
                    <a:pt x="3879" y="5196"/>
                    <a:pt x="2520" y="4984"/>
                  </a:cubicBezTo>
                  <a:cubicBezTo>
                    <a:pt x="1093" y="4761"/>
                    <a:pt x="28" y="3868"/>
                    <a:pt x="28" y="2492"/>
                  </a:cubicBezTo>
                  <a:close/>
                </a:path>
              </a:pathLst>
            </a:custGeom>
            <a:noFill/>
            <a:ln w="47625">
              <a:solidFill>
                <a:srgbClr val="CAEC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任意多边形 3"/>
          <p:cNvSpPr/>
          <p:nvPr>
            <p:custDataLst>
              <p:tags r:id="rId9"/>
            </p:custDataLst>
          </p:nvPr>
        </p:nvSpPr>
        <p:spPr>
          <a:xfrm rot="9300000">
            <a:off x="716280" y="4880610"/>
            <a:ext cx="1348740" cy="1343025"/>
          </a:xfrm>
          <a:custGeom>
            <a:avLst/>
            <a:gdLst>
              <a:gd name="connsiteX0" fmla="*/ 28 w 5028"/>
              <a:gd name="connsiteY0" fmla="*/ 2492 h 5005"/>
              <a:gd name="connsiteX1" fmla="*/ 2520 w 5028"/>
              <a:gd name="connsiteY1" fmla="*/ 0 h 5005"/>
              <a:gd name="connsiteX2" fmla="*/ 5012 w 5028"/>
              <a:gd name="connsiteY2" fmla="*/ 2492 h 5005"/>
              <a:gd name="connsiteX3" fmla="*/ 2520 w 5028"/>
              <a:gd name="connsiteY3" fmla="*/ 4984 h 5005"/>
              <a:gd name="connsiteX4" fmla="*/ 28 w 5028"/>
              <a:gd name="connsiteY4" fmla="*/ 2492 h 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8" h="5005">
                <a:moveTo>
                  <a:pt x="28" y="2492"/>
                </a:moveTo>
                <a:cubicBezTo>
                  <a:pt x="-214" y="1132"/>
                  <a:pt x="1144" y="30"/>
                  <a:pt x="2520" y="0"/>
                </a:cubicBezTo>
                <a:cubicBezTo>
                  <a:pt x="3804" y="-28"/>
                  <a:pt x="4820" y="1133"/>
                  <a:pt x="5012" y="2492"/>
                </a:cubicBezTo>
                <a:cubicBezTo>
                  <a:pt x="5190" y="3754"/>
                  <a:pt x="3879" y="5196"/>
                  <a:pt x="2520" y="4984"/>
                </a:cubicBezTo>
                <a:cubicBezTo>
                  <a:pt x="1093" y="4761"/>
                  <a:pt x="28" y="3868"/>
                  <a:pt x="28" y="2492"/>
                </a:cubicBezTo>
                <a:close/>
              </a:path>
            </a:pathLst>
          </a:custGeom>
          <a:solidFill>
            <a:srgbClr val="FCFF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任意多边形 4"/>
          <p:cNvSpPr/>
          <p:nvPr>
            <p:custDataLst>
              <p:tags r:id="rId10"/>
            </p:custDataLst>
          </p:nvPr>
        </p:nvSpPr>
        <p:spPr>
          <a:xfrm rot="9300000">
            <a:off x="688975" y="4813935"/>
            <a:ext cx="1435735" cy="1429385"/>
          </a:xfrm>
          <a:custGeom>
            <a:avLst/>
            <a:gdLst>
              <a:gd name="connsiteX0" fmla="*/ 28 w 5028"/>
              <a:gd name="connsiteY0" fmla="*/ 2492 h 5005"/>
              <a:gd name="connsiteX1" fmla="*/ 2520 w 5028"/>
              <a:gd name="connsiteY1" fmla="*/ 0 h 5005"/>
              <a:gd name="connsiteX2" fmla="*/ 5012 w 5028"/>
              <a:gd name="connsiteY2" fmla="*/ 2492 h 5005"/>
              <a:gd name="connsiteX3" fmla="*/ 2520 w 5028"/>
              <a:gd name="connsiteY3" fmla="*/ 4984 h 5005"/>
              <a:gd name="connsiteX4" fmla="*/ 28 w 5028"/>
              <a:gd name="connsiteY4" fmla="*/ 2492 h 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8" h="5005">
                <a:moveTo>
                  <a:pt x="28" y="2492"/>
                </a:moveTo>
                <a:cubicBezTo>
                  <a:pt x="-214" y="1132"/>
                  <a:pt x="1144" y="30"/>
                  <a:pt x="2520" y="0"/>
                </a:cubicBezTo>
                <a:cubicBezTo>
                  <a:pt x="3804" y="-28"/>
                  <a:pt x="4820" y="1133"/>
                  <a:pt x="5012" y="2492"/>
                </a:cubicBezTo>
                <a:cubicBezTo>
                  <a:pt x="5190" y="3754"/>
                  <a:pt x="3879" y="5196"/>
                  <a:pt x="2520" y="4984"/>
                </a:cubicBezTo>
                <a:cubicBezTo>
                  <a:pt x="1093" y="4761"/>
                  <a:pt x="28" y="3868"/>
                  <a:pt x="28" y="2492"/>
                </a:cubicBezTo>
                <a:close/>
              </a:path>
            </a:pathLst>
          </a:custGeom>
          <a:noFill/>
          <a:ln w="57150">
            <a:solidFill>
              <a:srgbClr val="FCFF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任意多边形 5"/>
          <p:cNvSpPr/>
          <p:nvPr>
            <p:custDataLst>
              <p:tags r:id="rId11"/>
            </p:custDataLst>
          </p:nvPr>
        </p:nvSpPr>
        <p:spPr>
          <a:xfrm rot="9780000">
            <a:off x="658495" y="4852035"/>
            <a:ext cx="1435735" cy="1429385"/>
          </a:xfrm>
          <a:custGeom>
            <a:avLst/>
            <a:gdLst>
              <a:gd name="connsiteX0" fmla="*/ 28 w 5028"/>
              <a:gd name="connsiteY0" fmla="*/ 2492 h 5005"/>
              <a:gd name="connsiteX1" fmla="*/ 2520 w 5028"/>
              <a:gd name="connsiteY1" fmla="*/ 0 h 5005"/>
              <a:gd name="connsiteX2" fmla="*/ 5012 w 5028"/>
              <a:gd name="connsiteY2" fmla="*/ 2492 h 5005"/>
              <a:gd name="connsiteX3" fmla="*/ 2520 w 5028"/>
              <a:gd name="connsiteY3" fmla="*/ 4984 h 5005"/>
              <a:gd name="connsiteX4" fmla="*/ 28 w 5028"/>
              <a:gd name="connsiteY4" fmla="*/ 2492 h 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8" h="5005">
                <a:moveTo>
                  <a:pt x="28" y="2492"/>
                </a:moveTo>
                <a:cubicBezTo>
                  <a:pt x="-214" y="1132"/>
                  <a:pt x="1144" y="30"/>
                  <a:pt x="2520" y="0"/>
                </a:cubicBezTo>
                <a:cubicBezTo>
                  <a:pt x="3804" y="-28"/>
                  <a:pt x="4820" y="1133"/>
                  <a:pt x="5012" y="2492"/>
                </a:cubicBezTo>
                <a:cubicBezTo>
                  <a:pt x="5190" y="3754"/>
                  <a:pt x="3879" y="5196"/>
                  <a:pt x="2520" y="4984"/>
                </a:cubicBezTo>
                <a:cubicBezTo>
                  <a:pt x="1093" y="4761"/>
                  <a:pt x="28" y="3868"/>
                  <a:pt x="28" y="2492"/>
                </a:cubicBezTo>
                <a:close/>
              </a:path>
            </a:pathLst>
          </a:custGeom>
          <a:noFill/>
          <a:ln w="47625">
            <a:solidFill>
              <a:srgbClr val="FCFF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custDataLst>
              <p:tags r:id="rId12"/>
            </p:custDataLst>
          </p:nvPr>
        </p:nvSpPr>
        <p:spPr>
          <a:xfrm>
            <a:off x="759460" y="2886075"/>
            <a:ext cx="1232535" cy="977265"/>
          </a:xfrm>
          <a:prstGeom prst="rect">
            <a:avLst/>
          </a:prstGeom>
          <a:noFill/>
        </p:spPr>
        <p:txBody>
          <a:bodyPr wrap="square" rtlCol="0">
            <a:spAutoFit/>
          </a:bodyPr>
          <a:p>
            <a:pPr algn="ctr">
              <a:lnSpc>
                <a:spcPct val="120000"/>
              </a:lnSpc>
            </a:pPr>
            <a:r>
              <a:rPr lang="en-US" altLang="zh-CN" sz="4800" b="1">
                <a:solidFill>
                  <a:srgbClr val="FD8E9D"/>
                </a:solidFill>
                <a:latin typeface="Segoe UI Black" panose="020B0A02040204020203" charset="0"/>
                <a:ea typeface="华文琥珀" panose="02010800040101010101" charset="-122"/>
                <a:cs typeface="Segoe UI Black" panose="020B0A02040204020203" charset="0"/>
              </a:rPr>
              <a:t>01</a:t>
            </a:r>
            <a:endParaRPr lang="en-US" altLang="zh-CN" sz="4800" b="1">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9" name="文本框 8"/>
          <p:cNvSpPr txBox="1"/>
          <p:nvPr>
            <p:custDataLst>
              <p:tags r:id="rId13"/>
            </p:custDataLst>
          </p:nvPr>
        </p:nvSpPr>
        <p:spPr>
          <a:xfrm>
            <a:off x="759460" y="4658360"/>
            <a:ext cx="1232535" cy="1641475"/>
          </a:xfrm>
          <a:prstGeom prst="rect">
            <a:avLst/>
          </a:prstGeom>
          <a:noFill/>
        </p:spPr>
        <p:txBody>
          <a:bodyPr wrap="square" rtlCol="0">
            <a:spAutoFit/>
          </a:bodyPr>
          <a:p>
            <a:pPr algn="ctr">
              <a:lnSpc>
                <a:spcPct val="120000"/>
              </a:lnSpc>
            </a:pPr>
            <a:r>
              <a:rPr lang="en-US" altLang="zh-CN" sz="4800" b="1">
                <a:solidFill>
                  <a:srgbClr val="FD8E9D"/>
                </a:solidFill>
                <a:latin typeface="Segoe UI Black" panose="020B0A02040204020203" charset="0"/>
                <a:ea typeface="华文琥珀" panose="02010800040101010101" charset="-122"/>
                <a:cs typeface="Segoe UI Black" panose="020B0A02040204020203" charset="0"/>
              </a:rPr>
              <a:t>02</a:t>
            </a:r>
            <a:endParaRPr lang="en-US" altLang="zh-CN" sz="4800" b="1">
              <a:solidFill>
                <a:srgbClr val="FD8E9D"/>
              </a:solidFill>
              <a:latin typeface="Segoe UI Black" panose="020B0A02040204020203" charset="0"/>
              <a:ea typeface="华文琥珀" panose="02010800040101010101" charset="-122"/>
              <a:cs typeface="Segoe UI Black" panose="020B0A02040204020203" charset="0"/>
            </a:endParaRPr>
          </a:p>
          <a:p>
            <a:pPr algn="ctr">
              <a:lnSpc>
                <a:spcPct val="120000"/>
              </a:lnSpc>
            </a:pPr>
            <a:r>
              <a:rPr lang="zh-CN" altLang="en-US" sz="3600" b="1">
                <a:solidFill>
                  <a:srgbClr val="FD8E9D"/>
                </a:solidFill>
                <a:latin typeface="Segoe UI Black" panose="020B0A02040204020203" charset="0"/>
                <a:ea typeface="华文琥珀" panose="02010800040101010101" charset="-122"/>
                <a:cs typeface="Segoe UI Black" panose="020B0A02040204020203" charset="0"/>
              </a:rPr>
              <a:t>理由</a:t>
            </a:r>
            <a:endParaRPr lang="zh-CN" altLang="en-US" sz="3600" b="1">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13" name="文本框 12"/>
          <p:cNvSpPr txBox="1"/>
          <p:nvPr>
            <p:custDataLst>
              <p:tags r:id="rId14"/>
            </p:custDataLst>
          </p:nvPr>
        </p:nvSpPr>
        <p:spPr>
          <a:xfrm>
            <a:off x="2244090" y="2466975"/>
            <a:ext cx="5102860" cy="1658620"/>
          </a:xfrm>
          <a:prstGeom prst="rect">
            <a:avLst/>
          </a:prstGeom>
          <a:noFill/>
        </p:spPr>
        <p:txBody>
          <a:bodyPr wrap="square" rtlCol="0">
            <a:noAutofit/>
          </a:bodyPr>
          <a:p>
            <a:pPr marL="342900" indent="-342900">
              <a:lnSpc>
                <a:spcPct val="150000"/>
              </a:lnSpc>
              <a:spcBef>
                <a:spcPts val="0"/>
              </a:spcBef>
              <a:spcAft>
                <a:spcPts val="0"/>
              </a:spcAft>
              <a:buFont typeface="Arial" panose="020B0604020202020204" pitchFamily="34" charset="0"/>
              <a:buChar char="•"/>
            </a:pPr>
            <a:r>
              <a:rPr lang="zh-CN" altLang="en-US" sz="2400" b="1">
                <a:solidFill>
                  <a:srgbClr val="FD8E9D"/>
                </a:solidFill>
                <a:latin typeface="幼圆" panose="02010509060101010101" charset="-122"/>
                <a:ea typeface="幼圆" panose="02010509060101010101" charset="-122"/>
                <a:cs typeface="+mn-lt"/>
              </a:rPr>
              <a:t>喜好相同</a:t>
            </a:r>
            <a:r>
              <a:rPr sz="2400" b="1">
                <a:solidFill>
                  <a:srgbClr val="FD8E9D"/>
                </a:solidFill>
                <a:latin typeface="幼圆" panose="02010509060101010101" charset="-122"/>
                <a:ea typeface="幼圆" panose="02010509060101010101" charset="-122"/>
                <a:cs typeface="+mn-lt"/>
              </a:rPr>
              <a:t>或者地理位置相近</a:t>
            </a:r>
            <a:endParaRPr sz="2400" b="1">
              <a:solidFill>
                <a:srgbClr val="FD8E9D"/>
              </a:solidFill>
              <a:latin typeface="幼圆" panose="02010509060101010101" charset="-122"/>
              <a:ea typeface="幼圆" panose="02010509060101010101" charset="-122"/>
              <a:cs typeface="+mn-lt"/>
            </a:endParaRPr>
          </a:p>
          <a:p>
            <a:pPr marL="342900" indent="-342900">
              <a:lnSpc>
                <a:spcPct val="150000"/>
              </a:lnSpc>
              <a:spcBef>
                <a:spcPts val="0"/>
              </a:spcBef>
              <a:spcAft>
                <a:spcPts val="0"/>
              </a:spcAft>
              <a:buFont typeface="Arial" panose="020B0604020202020204" pitchFamily="34" charset="0"/>
              <a:buChar char="•"/>
            </a:pPr>
            <a:r>
              <a:rPr sz="2400" b="1">
                <a:solidFill>
                  <a:srgbClr val="FD8E9D"/>
                </a:solidFill>
                <a:latin typeface="幼圆" panose="02010509060101010101" charset="-122"/>
                <a:ea typeface="幼圆" panose="02010509060101010101" charset="-122"/>
                <a:cs typeface="+mn-lt"/>
              </a:rPr>
              <a:t>拼单找搭子的相关隐私问题</a:t>
            </a:r>
            <a:endParaRPr sz="2400" b="1">
              <a:solidFill>
                <a:srgbClr val="FD8E9D"/>
              </a:solidFill>
              <a:latin typeface="幼圆" panose="02010509060101010101" charset="-122"/>
              <a:ea typeface="幼圆" panose="02010509060101010101" charset="-122"/>
              <a:cs typeface="+mn-lt"/>
            </a:endParaRPr>
          </a:p>
          <a:p>
            <a:pPr marL="342900" indent="-342900">
              <a:lnSpc>
                <a:spcPct val="150000"/>
              </a:lnSpc>
              <a:spcBef>
                <a:spcPts val="0"/>
              </a:spcBef>
              <a:spcAft>
                <a:spcPts val="0"/>
              </a:spcAft>
              <a:buFont typeface="Wingdings" panose="05000000000000000000" charset="0"/>
              <a:buChar char="Ø"/>
            </a:pPr>
            <a:r>
              <a:rPr sz="2400" b="1">
                <a:solidFill>
                  <a:srgbClr val="FD8E9D"/>
                </a:solidFill>
                <a:latin typeface="幼圆" panose="02010509060101010101" charset="-122"/>
                <a:ea typeface="幼圆" panose="02010509060101010101" charset="-122"/>
                <a:cs typeface="+mn-lt"/>
              </a:rPr>
              <a:t>小程序目前</a:t>
            </a:r>
            <a:r>
              <a:rPr lang="zh-CN" sz="2400" b="1">
                <a:solidFill>
                  <a:srgbClr val="FD8E9D"/>
                </a:solidFill>
                <a:latin typeface="幼圆" panose="02010509060101010101" charset="-122"/>
                <a:ea typeface="幼圆" panose="02010509060101010101" charset="-122"/>
                <a:cs typeface="+mn-lt"/>
              </a:rPr>
              <a:t>用户</a:t>
            </a:r>
            <a:r>
              <a:rPr sz="2400" b="1">
                <a:solidFill>
                  <a:srgbClr val="FD8E9D"/>
                </a:solidFill>
                <a:latin typeface="幼圆" panose="02010509060101010101" charset="-122"/>
                <a:ea typeface="幼圆" panose="02010509060101010101" charset="-122"/>
                <a:cs typeface="+mn-lt"/>
              </a:rPr>
              <a:t>定位</a:t>
            </a:r>
            <a:r>
              <a:rPr lang="zh-CN" sz="2400" b="1">
                <a:solidFill>
                  <a:srgbClr val="FD8E9D"/>
                </a:solidFill>
                <a:latin typeface="幼圆" panose="02010509060101010101" charset="-122"/>
                <a:ea typeface="幼圆" panose="02010509060101010101" charset="-122"/>
                <a:cs typeface="+mn-lt"/>
              </a:rPr>
              <a:t>为</a:t>
            </a:r>
            <a:r>
              <a:rPr sz="2400" b="1">
                <a:solidFill>
                  <a:srgbClr val="FD8E9D"/>
                </a:solidFill>
                <a:latin typeface="幼圆" panose="02010509060101010101" charset="-122"/>
                <a:ea typeface="幼圆" panose="02010509060101010101" charset="-122"/>
                <a:cs typeface="+mn-lt"/>
              </a:rPr>
              <a:t>上财范围</a:t>
            </a:r>
            <a:endParaRPr sz="2400" b="1">
              <a:solidFill>
                <a:srgbClr val="FD8E9D"/>
              </a:solidFill>
              <a:latin typeface="幼圆" panose="02010509060101010101" charset="-122"/>
              <a:ea typeface="幼圆" panose="02010509060101010101" charset="-122"/>
              <a:cs typeface="+mn-lt"/>
            </a:endParaRPr>
          </a:p>
        </p:txBody>
      </p:sp>
      <p:sp>
        <p:nvSpPr>
          <p:cNvPr id="14" name="文本框 13"/>
          <p:cNvSpPr txBox="1"/>
          <p:nvPr>
            <p:custDataLst>
              <p:tags r:id="rId15"/>
            </p:custDataLst>
          </p:nvPr>
        </p:nvSpPr>
        <p:spPr>
          <a:xfrm>
            <a:off x="2217420" y="4413250"/>
            <a:ext cx="5936615" cy="2443480"/>
          </a:xfrm>
          <a:prstGeom prst="rect">
            <a:avLst/>
          </a:prstGeom>
          <a:noFill/>
        </p:spPr>
        <p:txBody>
          <a:bodyPr wrap="square" rtlCol="0">
            <a:noAutofit/>
          </a:bodyPr>
          <a:p>
            <a:pPr marL="342900" indent="-342900">
              <a:lnSpc>
                <a:spcPct val="150000"/>
              </a:lnSpc>
              <a:spcBef>
                <a:spcPts val="0"/>
              </a:spcBef>
              <a:spcAft>
                <a:spcPts val="0"/>
              </a:spcAft>
              <a:buFont typeface="Arial" panose="020B0604020202020204" pitchFamily="34" charset="0"/>
              <a:buChar char="•"/>
            </a:pPr>
            <a:r>
              <a:rPr sz="2400" b="1">
                <a:solidFill>
                  <a:srgbClr val="FD8E9D"/>
                </a:solidFill>
                <a:latin typeface="幼圆" panose="02010509060101010101" charset="-122"/>
                <a:ea typeface="幼圆" panose="02010509060101010101" charset="-122"/>
                <a:cs typeface="+mn-lt"/>
              </a:rPr>
              <a:t>信誉度高</a:t>
            </a:r>
            <a:endParaRPr sz="2400" b="1">
              <a:solidFill>
                <a:srgbClr val="FD8E9D"/>
              </a:solidFill>
              <a:latin typeface="幼圆" panose="02010509060101010101" charset="-122"/>
              <a:ea typeface="幼圆" panose="02010509060101010101" charset="-122"/>
              <a:cs typeface="+mn-lt"/>
            </a:endParaRPr>
          </a:p>
          <a:p>
            <a:pPr marL="342900" indent="-342900">
              <a:lnSpc>
                <a:spcPct val="150000"/>
              </a:lnSpc>
              <a:spcBef>
                <a:spcPts val="0"/>
              </a:spcBef>
              <a:spcAft>
                <a:spcPts val="0"/>
              </a:spcAft>
              <a:buFont typeface="Arial" panose="020B0604020202020204" pitchFamily="34" charset="0"/>
              <a:buChar char="•"/>
            </a:pPr>
            <a:r>
              <a:rPr sz="2400" b="1">
                <a:solidFill>
                  <a:srgbClr val="FD8E9D"/>
                </a:solidFill>
                <a:latin typeface="幼圆" panose="02010509060101010101" charset="-122"/>
                <a:ea typeface="幼圆" panose="02010509060101010101" charset="-122"/>
                <a:cs typeface="+mn-lt"/>
              </a:rPr>
              <a:t>拼单需求</a:t>
            </a:r>
            <a:r>
              <a:rPr lang="zh-CN" sz="2400" b="1">
                <a:solidFill>
                  <a:srgbClr val="FD8E9D"/>
                </a:solidFill>
                <a:latin typeface="幼圆" panose="02010509060101010101" charset="-122"/>
                <a:ea typeface="幼圆" panose="02010509060101010101" charset="-122"/>
                <a:cs typeface="+mn-lt"/>
              </a:rPr>
              <a:t>高</a:t>
            </a:r>
            <a:endParaRPr lang="zh-CN" sz="2400" b="1">
              <a:solidFill>
                <a:srgbClr val="FD8E9D"/>
              </a:solidFill>
              <a:latin typeface="幼圆" panose="02010509060101010101" charset="-122"/>
              <a:ea typeface="幼圆" panose="02010509060101010101" charset="-122"/>
              <a:cs typeface="+mn-lt"/>
            </a:endParaRPr>
          </a:p>
          <a:p>
            <a:pPr marL="342900" indent="-342900">
              <a:lnSpc>
                <a:spcPct val="150000"/>
              </a:lnSpc>
              <a:spcBef>
                <a:spcPts val="0"/>
              </a:spcBef>
              <a:spcAft>
                <a:spcPts val="0"/>
              </a:spcAft>
              <a:buFont typeface="Arial" panose="020B0604020202020204" pitchFamily="34" charset="0"/>
              <a:buChar char="•"/>
            </a:pPr>
            <a:r>
              <a:rPr sz="2400" b="1">
                <a:solidFill>
                  <a:srgbClr val="FD8E9D"/>
                </a:solidFill>
                <a:latin typeface="幼圆" panose="02010509060101010101" charset="-122"/>
                <a:ea typeface="幼圆" panose="02010509060101010101" charset="-122"/>
                <a:cs typeface="+mn-lt"/>
              </a:rPr>
              <a:t>用户量较小，</a:t>
            </a:r>
            <a:r>
              <a:rPr lang="zh-CN" sz="2400" b="1">
                <a:solidFill>
                  <a:srgbClr val="FD8E9D"/>
                </a:solidFill>
                <a:latin typeface="幼圆" panose="02010509060101010101" charset="-122"/>
                <a:ea typeface="幼圆" panose="02010509060101010101" charset="-122"/>
                <a:cs typeface="+mn-lt"/>
              </a:rPr>
              <a:t>便于迅速</a:t>
            </a:r>
            <a:r>
              <a:rPr sz="2400" b="1">
                <a:solidFill>
                  <a:srgbClr val="FD8E9D"/>
                </a:solidFill>
                <a:latin typeface="幼圆" panose="02010509060101010101" charset="-122"/>
                <a:ea typeface="幼圆" panose="02010509060101010101" charset="-122"/>
                <a:cs typeface="+mn-lt"/>
              </a:rPr>
              <a:t>收集用户反馈并进行改进，从而快速迭代和优化</a:t>
            </a:r>
            <a:r>
              <a:rPr lang="zh-CN" sz="2400" b="1">
                <a:solidFill>
                  <a:srgbClr val="FD8E9D"/>
                </a:solidFill>
                <a:latin typeface="幼圆" panose="02010509060101010101" charset="-122"/>
                <a:ea typeface="幼圆" panose="02010509060101010101" charset="-122"/>
                <a:cs typeface="+mn-lt"/>
              </a:rPr>
              <a:t>产品</a:t>
            </a:r>
            <a:endParaRPr lang="zh-CN" sz="2400" b="1">
              <a:solidFill>
                <a:srgbClr val="FD8E9D"/>
              </a:solidFill>
              <a:latin typeface="幼圆" panose="02010509060101010101" charset="-122"/>
              <a:ea typeface="幼圆" panose="02010509060101010101" charset="-122"/>
              <a:cs typeface="+mn-lt"/>
            </a:endParaRPr>
          </a:p>
        </p:txBody>
      </p:sp>
      <p:sp>
        <p:nvSpPr>
          <p:cNvPr id="17" name="任意多边形 16"/>
          <p:cNvSpPr/>
          <p:nvPr>
            <p:custDataLst>
              <p:tags r:id="rId16"/>
            </p:custDataLst>
          </p:nvPr>
        </p:nvSpPr>
        <p:spPr>
          <a:xfrm rot="20040000">
            <a:off x="10495915" y="5523865"/>
            <a:ext cx="1148080" cy="113982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任意多边形 14"/>
          <p:cNvSpPr/>
          <p:nvPr>
            <p:custDataLst>
              <p:tags r:id="rId17"/>
            </p:custDataLst>
          </p:nvPr>
        </p:nvSpPr>
        <p:spPr>
          <a:xfrm rot="4740000">
            <a:off x="5311775" y="399415"/>
            <a:ext cx="1301750" cy="137096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2" name="组合 31"/>
          <p:cNvGrpSpPr/>
          <p:nvPr/>
        </p:nvGrpSpPr>
        <p:grpSpPr>
          <a:xfrm>
            <a:off x="9277350" y="360045"/>
            <a:ext cx="2806700" cy="759460"/>
            <a:chOff x="14854" y="285"/>
            <a:chExt cx="4420" cy="1196"/>
          </a:xfrm>
        </p:grpSpPr>
        <p:sp>
          <p:nvSpPr>
            <p:cNvPr id="33" name="文本框 32"/>
            <p:cNvSpPr txBox="1"/>
            <p:nvPr>
              <p:custDataLst>
                <p:tags r:id="rId18"/>
              </p:custDataLst>
            </p:nvPr>
          </p:nvSpPr>
          <p:spPr>
            <a:xfrm>
              <a:off x="14854" y="394"/>
              <a:ext cx="4421" cy="957"/>
            </a:xfrm>
            <a:prstGeom prst="rect">
              <a:avLst/>
            </a:prstGeom>
            <a:noFill/>
          </p:spPr>
          <p:txBody>
            <a:bodyPr wrap="square" rtlCol="0">
              <a:spAutoFit/>
            </a:bodyPr>
            <a:p>
              <a:pPr>
                <a:lnSpc>
                  <a:spcPct val="120000"/>
                </a:lnSpc>
              </a:pPr>
              <a:r>
                <a:rPr lang="zh-CN" altLang="en-US" sz="2800" b="1">
                  <a:solidFill>
                    <a:srgbClr val="FD8E9D"/>
                  </a:solidFill>
                  <a:latin typeface="Segoe Script" panose="030B0504020000000003" charset="0"/>
                  <a:ea typeface="华文琥珀" panose="02010800040101010101" charset="-122"/>
                  <a:cs typeface="Segoe Script" panose="030B0504020000000003" charset="0"/>
                </a:rPr>
                <a:t>拼在</a:t>
              </a:r>
              <a:r>
                <a:rPr lang="zh-CN" altLang="en-US" sz="2800" b="1">
                  <a:solidFill>
                    <a:srgbClr val="FD8E9D"/>
                  </a:solidFill>
                  <a:latin typeface="Segoe Script" panose="030B0504020000000003" charset="0"/>
                  <a:ea typeface="华文琥珀" panose="02010800040101010101" charset="-122"/>
                  <a:cs typeface="Segoe Script" panose="030B0504020000000003" charset="0"/>
                </a:rPr>
                <a:t>上财</a:t>
              </a:r>
              <a:endParaRPr lang="zh-CN" altLang="en-US" sz="2800" b="1">
                <a:solidFill>
                  <a:srgbClr val="FD8E9D"/>
                </a:solidFill>
                <a:latin typeface="Segoe Script" panose="030B0504020000000003" charset="0"/>
                <a:ea typeface="华文琥珀" panose="02010800040101010101" charset="-122"/>
                <a:cs typeface="Segoe Script" panose="030B0504020000000003" charset="0"/>
              </a:endParaRPr>
            </a:p>
          </p:txBody>
        </p:sp>
        <p:pic>
          <p:nvPicPr>
            <p:cNvPr id="34" name="图片 33"/>
            <p:cNvPicPr>
              <a:picLocks noChangeAspect="1"/>
            </p:cNvPicPr>
            <p:nvPr>
              <p:custDataLst>
                <p:tags r:id="rId19"/>
              </p:custDataLst>
            </p:nvPr>
          </p:nvPicPr>
          <p:blipFill>
            <a:blip r:embed="rId20" cstate="print">
              <a:extLst>
                <a:ext uri="{28A0092B-C50C-407E-A947-70E740481C1C}">
                  <a14:useLocalDpi xmlns:a14="http://schemas.microsoft.com/office/drawing/2010/main" val="0"/>
                </a:ext>
              </a:extLst>
            </a:blip>
            <a:stretch>
              <a:fillRect/>
            </a:stretch>
          </p:blipFill>
          <p:spPr>
            <a:xfrm>
              <a:off x="17576" y="285"/>
              <a:ext cx="1196" cy="1196"/>
            </a:xfrm>
            <a:prstGeom prst="rect">
              <a:avLst/>
            </a:prstGeom>
          </p:spPr>
        </p:pic>
      </p:grpSp>
      <p:pic>
        <p:nvPicPr>
          <p:cNvPr id="103" name="图片 102"/>
          <p:cNvPicPr/>
          <p:nvPr/>
        </p:nvPicPr>
        <p:blipFill>
          <a:blip r:embed="rId21"/>
          <a:srcRect t="22657" r="819" b="13944"/>
          <a:stretch>
            <a:fillRect/>
          </a:stretch>
        </p:blipFill>
        <p:spPr>
          <a:xfrm>
            <a:off x="7727950" y="1669415"/>
            <a:ext cx="4037330" cy="365125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5" name="任意多边形 44"/>
          <p:cNvSpPr/>
          <p:nvPr>
            <p:custDataLst>
              <p:tags r:id="rId1"/>
            </p:custDataLst>
          </p:nvPr>
        </p:nvSpPr>
        <p:spPr>
          <a:xfrm rot="6900000">
            <a:off x="-426085" y="3134995"/>
            <a:ext cx="4638675" cy="4917440"/>
          </a:xfrm>
          <a:custGeom>
            <a:avLst/>
            <a:gdLst>
              <a:gd name="connsiteX0" fmla="*/ 0 w 5850"/>
              <a:gd name="connsiteY0" fmla="*/ 3051 h 6112"/>
              <a:gd name="connsiteX1" fmla="*/ 2812 w 5850"/>
              <a:gd name="connsiteY1" fmla="*/ 0 h 6112"/>
              <a:gd name="connsiteX2" fmla="*/ 5850 w 5850"/>
              <a:gd name="connsiteY2" fmla="*/ 3000 h 6112"/>
              <a:gd name="connsiteX3" fmla="*/ 3150 w 5850"/>
              <a:gd name="connsiteY3" fmla="*/ 6112 h 6112"/>
              <a:gd name="connsiteX4" fmla="*/ 0 w 5850"/>
              <a:gd name="connsiteY4" fmla="*/ 3051 h 6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0" h="6112">
                <a:moveTo>
                  <a:pt x="0" y="3051"/>
                </a:moveTo>
                <a:cubicBezTo>
                  <a:pt x="0" y="1612"/>
                  <a:pt x="1331" y="0"/>
                  <a:pt x="2812" y="0"/>
                </a:cubicBezTo>
                <a:cubicBezTo>
                  <a:pt x="4292" y="0"/>
                  <a:pt x="5850" y="1561"/>
                  <a:pt x="5850" y="3000"/>
                </a:cubicBezTo>
                <a:cubicBezTo>
                  <a:pt x="5850" y="4439"/>
                  <a:pt x="4630" y="6112"/>
                  <a:pt x="3150" y="6112"/>
                </a:cubicBezTo>
                <a:cubicBezTo>
                  <a:pt x="1669" y="6112"/>
                  <a:pt x="0" y="4490"/>
                  <a:pt x="0" y="3051"/>
                </a:cubicBezTo>
                <a:close/>
              </a:path>
            </a:pathLst>
          </a:custGeom>
          <a:solidFill>
            <a:srgbClr val="FDD4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任意多边形 11"/>
          <p:cNvSpPr/>
          <p:nvPr>
            <p:custDataLst>
              <p:tags r:id="rId2"/>
            </p:custDataLst>
          </p:nvPr>
        </p:nvSpPr>
        <p:spPr>
          <a:xfrm rot="10800000">
            <a:off x="2715260" y="1720850"/>
            <a:ext cx="8622030" cy="4947920"/>
          </a:xfrm>
          <a:custGeom>
            <a:avLst/>
            <a:gdLst>
              <a:gd name="connsiteX0" fmla="*/ 1500 w 8573"/>
              <a:gd name="connsiteY0" fmla="*/ 57 h 2104"/>
              <a:gd name="connsiteX1" fmla="*/ 7181 w 8573"/>
              <a:gd name="connsiteY1" fmla="*/ 25 h 2104"/>
              <a:gd name="connsiteX2" fmla="*/ 8561 w 8573"/>
              <a:gd name="connsiteY2" fmla="*/ 985 h 2104"/>
              <a:gd name="connsiteX3" fmla="*/ 7196 w 8573"/>
              <a:gd name="connsiteY3" fmla="*/ 1979 h 2104"/>
              <a:gd name="connsiteX4" fmla="*/ 3319 w 8573"/>
              <a:gd name="connsiteY4" fmla="*/ 2099 h 2104"/>
              <a:gd name="connsiteX5" fmla="*/ 1404 w 8573"/>
              <a:gd name="connsiteY5" fmla="*/ 2003 h 2104"/>
              <a:gd name="connsiteX6" fmla="*/ 0 w 8573"/>
              <a:gd name="connsiteY6" fmla="*/ 918 h 2104"/>
              <a:gd name="connsiteX7" fmla="*/ 1500 w 8573"/>
              <a:gd name="connsiteY7" fmla="*/ 57 h 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4" h="2104">
                <a:moveTo>
                  <a:pt x="1500" y="57"/>
                </a:moveTo>
                <a:cubicBezTo>
                  <a:pt x="3383" y="152"/>
                  <a:pt x="5266" y="-71"/>
                  <a:pt x="7181" y="25"/>
                </a:cubicBezTo>
                <a:cubicBezTo>
                  <a:pt x="7935" y="25"/>
                  <a:pt x="8441" y="350"/>
                  <a:pt x="8561" y="985"/>
                </a:cubicBezTo>
                <a:cubicBezTo>
                  <a:pt x="8681" y="1620"/>
                  <a:pt x="7950" y="1979"/>
                  <a:pt x="7196" y="1979"/>
                </a:cubicBezTo>
                <a:cubicBezTo>
                  <a:pt x="6000" y="2194"/>
                  <a:pt x="4611" y="2059"/>
                  <a:pt x="3319" y="2099"/>
                </a:cubicBezTo>
                <a:lnTo>
                  <a:pt x="1404" y="2003"/>
                </a:lnTo>
                <a:cubicBezTo>
                  <a:pt x="650" y="2003"/>
                  <a:pt x="0" y="1557"/>
                  <a:pt x="0" y="918"/>
                </a:cubicBezTo>
                <a:cubicBezTo>
                  <a:pt x="0" y="279"/>
                  <a:pt x="746" y="57"/>
                  <a:pt x="1500" y="57"/>
                </a:cubicBezTo>
                <a:close/>
              </a:path>
            </a:pathLst>
          </a:custGeom>
          <a:solidFill>
            <a:srgbClr val="FCFF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custDataLst>
              <p:tags r:id="rId3"/>
            </p:custDataLst>
          </p:nvPr>
        </p:nvSpPr>
        <p:spPr>
          <a:xfrm>
            <a:off x="3409315" y="2647315"/>
            <a:ext cx="7084695" cy="3129280"/>
          </a:xfrm>
          <a:prstGeom prst="rect">
            <a:avLst/>
          </a:prstGeom>
          <a:noFill/>
        </p:spPr>
        <p:txBody>
          <a:bodyPr wrap="square" rtlCol="0">
            <a:noAutofit/>
          </a:bodyPr>
          <a:p>
            <a:pPr algn="l">
              <a:lnSpc>
                <a:spcPct val="150000"/>
              </a:lnSpc>
            </a:pPr>
            <a:r>
              <a:rPr sz="4000">
                <a:solidFill>
                  <a:srgbClr val="FD8E9D"/>
                </a:solidFill>
                <a:latin typeface="幼圆" panose="02010509060101010101" charset="-122"/>
                <a:ea typeface="幼圆" panose="02010509060101010101" charset="-122"/>
                <a:cs typeface="+mn-lt"/>
              </a:rPr>
              <a:t>小程序由五个界⾯构成，分别是⾸⻚、⻋队、发⻋、群聊消息以及个⼈主⻚</a:t>
            </a:r>
            <a:endParaRPr sz="4000">
              <a:solidFill>
                <a:srgbClr val="FD8E9D"/>
              </a:solidFill>
              <a:latin typeface="幼圆" panose="02010509060101010101" charset="-122"/>
              <a:ea typeface="幼圆" panose="02010509060101010101" charset="-122"/>
              <a:cs typeface="+mn-lt"/>
            </a:endParaRPr>
          </a:p>
        </p:txBody>
      </p:sp>
      <p:sp>
        <p:nvSpPr>
          <p:cNvPr id="55" name="任意多边形 54"/>
          <p:cNvSpPr/>
          <p:nvPr>
            <p:custDataLst>
              <p:tags r:id="rId4"/>
            </p:custDataLst>
          </p:nvPr>
        </p:nvSpPr>
        <p:spPr>
          <a:xfrm rot="960000">
            <a:off x="10546080" y="-39814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noFill/>
          <a:ln w="44450">
            <a:solidFill>
              <a:srgbClr val="FFD9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任意多边形 55"/>
          <p:cNvSpPr/>
          <p:nvPr>
            <p:custDataLst>
              <p:tags r:id="rId5"/>
            </p:custDataLst>
          </p:nvPr>
        </p:nvSpPr>
        <p:spPr>
          <a:xfrm rot="960000">
            <a:off x="10539730" y="-49339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noFill/>
          <a:ln w="28575">
            <a:solidFill>
              <a:srgbClr val="FFD9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任意多边形 52"/>
          <p:cNvSpPr/>
          <p:nvPr>
            <p:custDataLst>
              <p:tags r:id="rId6"/>
            </p:custDataLst>
          </p:nvPr>
        </p:nvSpPr>
        <p:spPr>
          <a:xfrm rot="960000">
            <a:off x="10603865" y="-48958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 name="组合 2"/>
          <p:cNvGrpSpPr/>
          <p:nvPr/>
        </p:nvGrpSpPr>
        <p:grpSpPr>
          <a:xfrm>
            <a:off x="9432290" y="180975"/>
            <a:ext cx="2806700" cy="759460"/>
            <a:chOff x="14854" y="285"/>
            <a:chExt cx="4420" cy="1196"/>
          </a:xfrm>
        </p:grpSpPr>
        <p:sp>
          <p:nvSpPr>
            <p:cNvPr id="5" name="文本框 4"/>
            <p:cNvSpPr txBox="1"/>
            <p:nvPr>
              <p:custDataLst>
                <p:tags r:id="rId7"/>
              </p:custDataLst>
            </p:nvPr>
          </p:nvSpPr>
          <p:spPr>
            <a:xfrm>
              <a:off x="14854" y="394"/>
              <a:ext cx="4421" cy="957"/>
            </a:xfrm>
            <a:prstGeom prst="rect">
              <a:avLst/>
            </a:prstGeom>
            <a:noFill/>
          </p:spPr>
          <p:txBody>
            <a:bodyPr wrap="square" rtlCol="0">
              <a:spAutoFit/>
            </a:bodyPr>
            <a:p>
              <a:pPr>
                <a:lnSpc>
                  <a:spcPct val="120000"/>
                </a:lnSpc>
              </a:pPr>
              <a:r>
                <a:rPr lang="zh-CN" altLang="en-US" sz="2800" b="1">
                  <a:solidFill>
                    <a:srgbClr val="FD8E9D"/>
                  </a:solidFill>
                  <a:latin typeface="Segoe Script" panose="030B0504020000000003" charset="0"/>
                  <a:ea typeface="华文琥珀" panose="02010800040101010101" charset="-122"/>
                  <a:cs typeface="Segoe Script" panose="030B0504020000000003" charset="0"/>
                </a:rPr>
                <a:t>拼在</a:t>
              </a:r>
              <a:r>
                <a:rPr lang="zh-CN" altLang="en-US" sz="2800" b="1">
                  <a:solidFill>
                    <a:srgbClr val="FD8E9D"/>
                  </a:solidFill>
                  <a:latin typeface="Segoe Script" panose="030B0504020000000003" charset="0"/>
                  <a:ea typeface="华文琥珀" panose="02010800040101010101" charset="-122"/>
                  <a:cs typeface="Segoe Script" panose="030B0504020000000003" charset="0"/>
                </a:rPr>
                <a:t>上财</a:t>
              </a:r>
              <a:endParaRPr lang="zh-CN" altLang="en-US" sz="2800" b="1">
                <a:solidFill>
                  <a:srgbClr val="FD8E9D"/>
                </a:solidFill>
                <a:latin typeface="Segoe Script" panose="030B0504020000000003" charset="0"/>
                <a:ea typeface="华文琥珀" panose="02010800040101010101" charset="-122"/>
                <a:cs typeface="Segoe Script" panose="030B0504020000000003" charset="0"/>
              </a:endParaRPr>
            </a:p>
          </p:txBody>
        </p:sp>
        <p:pic>
          <p:nvPicPr>
            <p:cNvPr id="10" name="图片 9"/>
            <p:cNvPicPr>
              <a:picLocks noChangeAspect="1"/>
            </p:cNvPicPr>
            <p:nvPr>
              <p:custDataLst>
                <p:tags r:id="rId8"/>
              </p:custDataLst>
            </p:nvPr>
          </p:nvPicPr>
          <p:blipFill>
            <a:blip r:embed="rId9" cstate="print">
              <a:extLst>
                <a:ext uri="{28A0092B-C50C-407E-A947-70E740481C1C}">
                  <a14:useLocalDpi xmlns:a14="http://schemas.microsoft.com/office/drawing/2010/main" val="0"/>
                </a:ext>
              </a:extLst>
            </a:blip>
            <a:stretch>
              <a:fillRect/>
            </a:stretch>
          </p:blipFill>
          <p:spPr>
            <a:xfrm>
              <a:off x="17576" y="285"/>
              <a:ext cx="1196" cy="1196"/>
            </a:xfrm>
            <a:prstGeom prst="rect">
              <a:avLst/>
            </a:prstGeom>
          </p:spPr>
        </p:pic>
      </p:grpSp>
      <p:sp>
        <p:nvSpPr>
          <p:cNvPr id="34" name="任意多边形 33"/>
          <p:cNvSpPr/>
          <p:nvPr>
            <p:custDataLst>
              <p:tags r:id="rId10"/>
            </p:custDataLst>
          </p:nvPr>
        </p:nvSpPr>
        <p:spPr>
          <a:xfrm>
            <a:off x="451485" y="270510"/>
            <a:ext cx="4525010" cy="1336040"/>
          </a:xfrm>
          <a:custGeom>
            <a:avLst/>
            <a:gdLst>
              <a:gd name="connsiteX0" fmla="*/ 2720 w 15533"/>
              <a:gd name="connsiteY0" fmla="*/ 57 h 2104"/>
              <a:gd name="connsiteX1" fmla="*/ 13022 w 15533"/>
              <a:gd name="connsiteY1" fmla="*/ 25 h 2104"/>
              <a:gd name="connsiteX2" fmla="*/ 15524 w 15533"/>
              <a:gd name="connsiteY2" fmla="*/ 985 h 2104"/>
              <a:gd name="connsiteX3" fmla="*/ 13049 w 15533"/>
              <a:gd name="connsiteY3" fmla="*/ 1979 h 2104"/>
              <a:gd name="connsiteX4" fmla="*/ 6019 w 15533"/>
              <a:gd name="connsiteY4" fmla="*/ 2099 h 2104"/>
              <a:gd name="connsiteX5" fmla="*/ 2546 w 15533"/>
              <a:gd name="connsiteY5" fmla="*/ 2003 h 2104"/>
              <a:gd name="connsiteX6" fmla="*/ 0 w 15533"/>
              <a:gd name="connsiteY6" fmla="*/ 918 h 2104"/>
              <a:gd name="connsiteX7" fmla="*/ 2720 w 15533"/>
              <a:gd name="connsiteY7" fmla="*/ 57 h 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34" h="2104">
                <a:moveTo>
                  <a:pt x="2720" y="57"/>
                </a:moveTo>
                <a:cubicBezTo>
                  <a:pt x="6135" y="152"/>
                  <a:pt x="9549" y="-71"/>
                  <a:pt x="13022" y="25"/>
                </a:cubicBezTo>
                <a:cubicBezTo>
                  <a:pt x="14389" y="25"/>
                  <a:pt x="15392" y="153"/>
                  <a:pt x="15524" y="985"/>
                </a:cubicBezTo>
                <a:cubicBezTo>
                  <a:pt x="15656" y="1817"/>
                  <a:pt x="14416" y="1979"/>
                  <a:pt x="13049" y="1979"/>
                </a:cubicBezTo>
                <a:cubicBezTo>
                  <a:pt x="10880" y="2194"/>
                  <a:pt x="8362" y="2059"/>
                  <a:pt x="6019" y="2099"/>
                </a:cubicBezTo>
                <a:lnTo>
                  <a:pt x="2546" y="2003"/>
                </a:lnTo>
                <a:cubicBezTo>
                  <a:pt x="1179" y="2003"/>
                  <a:pt x="-21" y="1841"/>
                  <a:pt x="0" y="918"/>
                </a:cubicBezTo>
                <a:cubicBezTo>
                  <a:pt x="21" y="-5"/>
                  <a:pt x="1353" y="57"/>
                  <a:pt x="2720" y="57"/>
                </a:cubicBezTo>
                <a:close/>
              </a:path>
            </a:pathLst>
          </a:custGeom>
          <a:solidFill>
            <a:srgbClr val="CDE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文本框 35"/>
          <p:cNvSpPr txBox="1"/>
          <p:nvPr>
            <p:custDataLst>
              <p:tags r:id="rId11"/>
            </p:custDataLst>
          </p:nvPr>
        </p:nvSpPr>
        <p:spPr>
          <a:xfrm>
            <a:off x="713105" y="180975"/>
            <a:ext cx="5855970" cy="1309370"/>
          </a:xfrm>
          <a:prstGeom prst="rect">
            <a:avLst/>
          </a:prstGeom>
          <a:noFill/>
        </p:spPr>
        <p:txBody>
          <a:bodyPr wrap="square" rtlCol="0">
            <a:spAutoFit/>
          </a:bodyPr>
          <a:p>
            <a:pPr algn="l">
              <a:lnSpc>
                <a:spcPct val="120000"/>
              </a:lnSpc>
            </a:pPr>
            <a:r>
              <a:rPr lang="zh-CN" altLang="en-US" sz="6600">
                <a:solidFill>
                  <a:srgbClr val="FD8E9D"/>
                </a:solidFill>
                <a:latin typeface="Segoe UI Black" panose="020B0A02040204020203" charset="0"/>
                <a:ea typeface="华文琥珀" panose="02010800040101010101" charset="-122"/>
                <a:cs typeface="Segoe UI Black" panose="020B0A02040204020203" charset="0"/>
              </a:rPr>
              <a:t>产品</a:t>
            </a:r>
            <a:r>
              <a:rPr lang="zh-CN" altLang="en-US" sz="6600">
                <a:solidFill>
                  <a:srgbClr val="FD8E9D"/>
                </a:solidFill>
                <a:latin typeface="Segoe UI Black" panose="020B0A02040204020203" charset="0"/>
                <a:ea typeface="华文琥珀" panose="02010800040101010101" charset="-122"/>
                <a:cs typeface="Segoe UI Black" panose="020B0A02040204020203" charset="0"/>
              </a:rPr>
              <a:t>概念</a:t>
            </a:r>
            <a:endParaRPr lang="zh-CN" altLang="en-US" sz="6600">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37" name="任意多边形 36"/>
          <p:cNvSpPr/>
          <p:nvPr>
            <p:custDataLst>
              <p:tags r:id="rId12"/>
            </p:custDataLst>
          </p:nvPr>
        </p:nvSpPr>
        <p:spPr>
          <a:xfrm rot="4740000">
            <a:off x="5441950" y="265430"/>
            <a:ext cx="1301750" cy="137096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43" name="组合 42"/>
          <p:cNvGrpSpPr/>
          <p:nvPr/>
        </p:nvGrpSpPr>
        <p:grpSpPr>
          <a:xfrm>
            <a:off x="1106805" y="2848610"/>
            <a:ext cx="1232535" cy="950595"/>
            <a:chOff x="12789" y="4594"/>
            <a:chExt cx="1941" cy="1497"/>
          </a:xfrm>
        </p:grpSpPr>
        <p:sp>
          <p:nvSpPr>
            <p:cNvPr id="39" name="任意多边形 38"/>
            <p:cNvSpPr/>
            <p:nvPr>
              <p:custDataLst>
                <p:tags r:id="rId13"/>
              </p:custDataLst>
            </p:nvPr>
          </p:nvSpPr>
          <p:spPr>
            <a:xfrm>
              <a:off x="13006" y="4594"/>
              <a:ext cx="1503" cy="1497"/>
            </a:xfrm>
            <a:custGeom>
              <a:avLst/>
              <a:gdLst>
                <a:gd name="connsiteX0" fmla="*/ 28 w 5028"/>
                <a:gd name="connsiteY0" fmla="*/ 2492 h 5005"/>
                <a:gd name="connsiteX1" fmla="*/ 2520 w 5028"/>
                <a:gd name="connsiteY1" fmla="*/ 0 h 5005"/>
                <a:gd name="connsiteX2" fmla="*/ 5012 w 5028"/>
                <a:gd name="connsiteY2" fmla="*/ 2492 h 5005"/>
                <a:gd name="connsiteX3" fmla="*/ 2520 w 5028"/>
                <a:gd name="connsiteY3" fmla="*/ 4984 h 5005"/>
                <a:gd name="connsiteX4" fmla="*/ 28 w 5028"/>
                <a:gd name="connsiteY4" fmla="*/ 2492 h 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8" h="5005">
                  <a:moveTo>
                    <a:pt x="28" y="2492"/>
                  </a:moveTo>
                  <a:cubicBezTo>
                    <a:pt x="-214" y="1132"/>
                    <a:pt x="1144" y="30"/>
                    <a:pt x="2520" y="0"/>
                  </a:cubicBezTo>
                  <a:cubicBezTo>
                    <a:pt x="3804" y="-28"/>
                    <a:pt x="4820" y="1133"/>
                    <a:pt x="5012" y="2492"/>
                  </a:cubicBezTo>
                  <a:cubicBezTo>
                    <a:pt x="5190" y="3754"/>
                    <a:pt x="3879" y="5196"/>
                    <a:pt x="2520" y="4984"/>
                  </a:cubicBezTo>
                  <a:cubicBezTo>
                    <a:pt x="1093" y="4761"/>
                    <a:pt x="28" y="3868"/>
                    <a:pt x="28" y="2492"/>
                  </a:cubicBezTo>
                  <a:close/>
                </a:path>
              </a:pathLst>
            </a:custGeom>
            <a:solidFill>
              <a:srgbClr val="CAEC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文本框 40"/>
            <p:cNvSpPr txBox="1"/>
            <p:nvPr>
              <p:custDataLst>
                <p:tags r:id="rId14"/>
              </p:custDataLst>
            </p:nvPr>
          </p:nvSpPr>
          <p:spPr>
            <a:xfrm>
              <a:off x="12789" y="4641"/>
              <a:ext cx="1941" cy="1190"/>
            </a:xfrm>
            <a:prstGeom prst="rect">
              <a:avLst/>
            </a:prstGeom>
            <a:noFill/>
          </p:spPr>
          <p:txBody>
            <a:bodyPr wrap="square" rtlCol="0">
              <a:spAutoFit/>
            </a:bodyPr>
            <a:p>
              <a:pPr algn="ctr">
                <a:lnSpc>
                  <a:spcPct val="120000"/>
                </a:lnSpc>
              </a:pPr>
              <a:endParaRPr lang="en-US" altLang="zh-CN" sz="3600" b="1">
                <a:solidFill>
                  <a:srgbClr val="FD8E9D"/>
                </a:solidFill>
                <a:latin typeface="Segoe UI Black" panose="020B0A02040204020203" charset="0"/>
                <a:ea typeface="华文琥珀" panose="02010800040101010101" charset="-122"/>
                <a:cs typeface="Segoe UI Black" panose="020B0A02040204020203" charset="0"/>
              </a:endParaRPr>
            </a:p>
          </p:txBody>
        </p:sp>
      </p:grpSp>
      <p:sp>
        <p:nvSpPr>
          <p:cNvPr id="44" name="任意多边形 43"/>
          <p:cNvSpPr/>
          <p:nvPr>
            <p:custDataLst>
              <p:tags r:id="rId15"/>
            </p:custDataLst>
          </p:nvPr>
        </p:nvSpPr>
        <p:spPr>
          <a:xfrm>
            <a:off x="10965815" y="5669280"/>
            <a:ext cx="954405" cy="950595"/>
          </a:xfrm>
          <a:custGeom>
            <a:avLst/>
            <a:gdLst>
              <a:gd name="connsiteX0" fmla="*/ 28 w 5028"/>
              <a:gd name="connsiteY0" fmla="*/ 2492 h 5005"/>
              <a:gd name="connsiteX1" fmla="*/ 2520 w 5028"/>
              <a:gd name="connsiteY1" fmla="*/ 0 h 5005"/>
              <a:gd name="connsiteX2" fmla="*/ 5012 w 5028"/>
              <a:gd name="connsiteY2" fmla="*/ 2492 h 5005"/>
              <a:gd name="connsiteX3" fmla="*/ 2520 w 5028"/>
              <a:gd name="connsiteY3" fmla="*/ 4984 h 5005"/>
              <a:gd name="connsiteX4" fmla="*/ 28 w 5028"/>
              <a:gd name="connsiteY4" fmla="*/ 2492 h 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8" h="5005">
                <a:moveTo>
                  <a:pt x="28" y="2492"/>
                </a:moveTo>
                <a:cubicBezTo>
                  <a:pt x="-214" y="1132"/>
                  <a:pt x="1144" y="30"/>
                  <a:pt x="2520" y="0"/>
                </a:cubicBezTo>
                <a:cubicBezTo>
                  <a:pt x="3804" y="-28"/>
                  <a:pt x="4820" y="1133"/>
                  <a:pt x="5012" y="2492"/>
                </a:cubicBezTo>
                <a:cubicBezTo>
                  <a:pt x="5190" y="3754"/>
                  <a:pt x="3879" y="5196"/>
                  <a:pt x="2520" y="4984"/>
                </a:cubicBezTo>
                <a:cubicBezTo>
                  <a:pt x="1093" y="4761"/>
                  <a:pt x="28" y="3868"/>
                  <a:pt x="28" y="2492"/>
                </a:cubicBezTo>
                <a:close/>
              </a:path>
            </a:pathLst>
          </a:custGeom>
          <a:solidFill>
            <a:srgbClr val="CDE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 name="任意多边形 7"/>
          <p:cNvSpPr/>
          <p:nvPr>
            <p:custDataLst>
              <p:tags r:id="rId1"/>
            </p:custDataLst>
          </p:nvPr>
        </p:nvSpPr>
        <p:spPr>
          <a:xfrm>
            <a:off x="451485" y="449580"/>
            <a:ext cx="4525010" cy="1336040"/>
          </a:xfrm>
          <a:custGeom>
            <a:avLst/>
            <a:gdLst>
              <a:gd name="connsiteX0" fmla="*/ 2720 w 15533"/>
              <a:gd name="connsiteY0" fmla="*/ 57 h 2104"/>
              <a:gd name="connsiteX1" fmla="*/ 13022 w 15533"/>
              <a:gd name="connsiteY1" fmla="*/ 25 h 2104"/>
              <a:gd name="connsiteX2" fmla="*/ 15524 w 15533"/>
              <a:gd name="connsiteY2" fmla="*/ 985 h 2104"/>
              <a:gd name="connsiteX3" fmla="*/ 13049 w 15533"/>
              <a:gd name="connsiteY3" fmla="*/ 1979 h 2104"/>
              <a:gd name="connsiteX4" fmla="*/ 6019 w 15533"/>
              <a:gd name="connsiteY4" fmla="*/ 2099 h 2104"/>
              <a:gd name="connsiteX5" fmla="*/ 2546 w 15533"/>
              <a:gd name="connsiteY5" fmla="*/ 2003 h 2104"/>
              <a:gd name="connsiteX6" fmla="*/ 0 w 15533"/>
              <a:gd name="connsiteY6" fmla="*/ 918 h 2104"/>
              <a:gd name="connsiteX7" fmla="*/ 2720 w 15533"/>
              <a:gd name="connsiteY7" fmla="*/ 57 h 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34" h="2104">
                <a:moveTo>
                  <a:pt x="2720" y="57"/>
                </a:moveTo>
                <a:cubicBezTo>
                  <a:pt x="6135" y="152"/>
                  <a:pt x="9549" y="-71"/>
                  <a:pt x="13022" y="25"/>
                </a:cubicBezTo>
                <a:cubicBezTo>
                  <a:pt x="14389" y="25"/>
                  <a:pt x="15392" y="153"/>
                  <a:pt x="15524" y="985"/>
                </a:cubicBezTo>
                <a:cubicBezTo>
                  <a:pt x="15656" y="1817"/>
                  <a:pt x="14416" y="1979"/>
                  <a:pt x="13049" y="1979"/>
                </a:cubicBezTo>
                <a:cubicBezTo>
                  <a:pt x="10880" y="2194"/>
                  <a:pt x="8362" y="2059"/>
                  <a:pt x="6019" y="2099"/>
                </a:cubicBezTo>
                <a:lnTo>
                  <a:pt x="2546" y="2003"/>
                </a:lnTo>
                <a:cubicBezTo>
                  <a:pt x="1179" y="2003"/>
                  <a:pt x="-21" y="1841"/>
                  <a:pt x="0" y="918"/>
                </a:cubicBezTo>
                <a:cubicBezTo>
                  <a:pt x="21" y="-5"/>
                  <a:pt x="1353" y="57"/>
                  <a:pt x="2720" y="57"/>
                </a:cubicBezTo>
                <a:close/>
              </a:path>
            </a:pathLst>
          </a:custGeom>
          <a:solidFill>
            <a:srgbClr val="CDE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文本框 39"/>
          <p:cNvSpPr txBox="1"/>
          <p:nvPr>
            <p:custDataLst>
              <p:tags r:id="rId2"/>
            </p:custDataLst>
          </p:nvPr>
        </p:nvSpPr>
        <p:spPr>
          <a:xfrm>
            <a:off x="713105" y="360045"/>
            <a:ext cx="5855970" cy="1309370"/>
          </a:xfrm>
          <a:prstGeom prst="rect">
            <a:avLst/>
          </a:prstGeom>
          <a:noFill/>
        </p:spPr>
        <p:txBody>
          <a:bodyPr wrap="square" rtlCol="0">
            <a:spAutoFit/>
          </a:bodyPr>
          <a:p>
            <a:pPr>
              <a:lnSpc>
                <a:spcPct val="120000"/>
              </a:lnSpc>
            </a:pPr>
            <a:r>
              <a:rPr lang="zh-CN" altLang="en-US" sz="6600">
                <a:solidFill>
                  <a:srgbClr val="FD8E9D"/>
                </a:solidFill>
                <a:latin typeface="Segoe UI Black" panose="020B0A02040204020203" charset="0"/>
                <a:ea typeface="华文琥珀" panose="02010800040101010101" charset="-122"/>
                <a:cs typeface="Segoe UI Black" panose="020B0A02040204020203" charset="0"/>
              </a:rPr>
              <a:t>界面介绍</a:t>
            </a:r>
            <a:endParaRPr lang="zh-CN" altLang="en-US" sz="6600">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55" name="任意多边形 54"/>
          <p:cNvSpPr/>
          <p:nvPr>
            <p:custDataLst>
              <p:tags r:id="rId3"/>
            </p:custDataLst>
          </p:nvPr>
        </p:nvSpPr>
        <p:spPr>
          <a:xfrm rot="960000">
            <a:off x="10546080" y="-39814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noFill/>
          <a:ln w="44450">
            <a:solidFill>
              <a:srgbClr val="FFD9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任意多边形 55"/>
          <p:cNvSpPr/>
          <p:nvPr>
            <p:custDataLst>
              <p:tags r:id="rId4"/>
            </p:custDataLst>
          </p:nvPr>
        </p:nvSpPr>
        <p:spPr>
          <a:xfrm rot="960000">
            <a:off x="10539730" y="-49339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noFill/>
          <a:ln w="28575">
            <a:solidFill>
              <a:srgbClr val="FFD9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任意多边形 52"/>
          <p:cNvSpPr/>
          <p:nvPr>
            <p:custDataLst>
              <p:tags r:id="rId5"/>
            </p:custDataLst>
          </p:nvPr>
        </p:nvSpPr>
        <p:spPr>
          <a:xfrm rot="960000">
            <a:off x="10603865" y="-48958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任意多边形 16"/>
          <p:cNvSpPr/>
          <p:nvPr>
            <p:custDataLst>
              <p:tags r:id="rId6"/>
            </p:custDataLst>
          </p:nvPr>
        </p:nvSpPr>
        <p:spPr>
          <a:xfrm rot="20040000">
            <a:off x="355600" y="5822315"/>
            <a:ext cx="1148080" cy="113982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任意多边形 14"/>
          <p:cNvSpPr/>
          <p:nvPr>
            <p:custDataLst>
              <p:tags r:id="rId7"/>
            </p:custDataLst>
          </p:nvPr>
        </p:nvSpPr>
        <p:spPr>
          <a:xfrm rot="4740000">
            <a:off x="5311775" y="399415"/>
            <a:ext cx="1301750" cy="137096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2" name="组合 31"/>
          <p:cNvGrpSpPr/>
          <p:nvPr/>
        </p:nvGrpSpPr>
        <p:grpSpPr>
          <a:xfrm>
            <a:off x="9277350" y="360045"/>
            <a:ext cx="2806700" cy="759460"/>
            <a:chOff x="14854" y="285"/>
            <a:chExt cx="4420" cy="1196"/>
          </a:xfrm>
        </p:grpSpPr>
        <p:sp>
          <p:nvSpPr>
            <p:cNvPr id="33" name="文本框 32"/>
            <p:cNvSpPr txBox="1"/>
            <p:nvPr>
              <p:custDataLst>
                <p:tags r:id="rId8"/>
              </p:custDataLst>
            </p:nvPr>
          </p:nvSpPr>
          <p:spPr>
            <a:xfrm>
              <a:off x="14854" y="394"/>
              <a:ext cx="4421" cy="957"/>
            </a:xfrm>
            <a:prstGeom prst="rect">
              <a:avLst/>
            </a:prstGeom>
            <a:noFill/>
          </p:spPr>
          <p:txBody>
            <a:bodyPr wrap="square" rtlCol="0">
              <a:spAutoFit/>
            </a:bodyPr>
            <a:p>
              <a:pPr>
                <a:lnSpc>
                  <a:spcPct val="120000"/>
                </a:lnSpc>
              </a:pPr>
              <a:r>
                <a:rPr lang="zh-CN" altLang="en-US" sz="2800" b="1">
                  <a:solidFill>
                    <a:srgbClr val="FD8E9D"/>
                  </a:solidFill>
                  <a:latin typeface="Segoe Script" panose="030B0504020000000003" charset="0"/>
                  <a:ea typeface="华文琥珀" panose="02010800040101010101" charset="-122"/>
                  <a:cs typeface="Segoe Script" panose="030B0504020000000003" charset="0"/>
                </a:rPr>
                <a:t>拼在</a:t>
              </a:r>
              <a:r>
                <a:rPr lang="zh-CN" altLang="en-US" sz="2800" b="1">
                  <a:solidFill>
                    <a:srgbClr val="FD8E9D"/>
                  </a:solidFill>
                  <a:latin typeface="Segoe Script" panose="030B0504020000000003" charset="0"/>
                  <a:ea typeface="华文琥珀" panose="02010800040101010101" charset="-122"/>
                  <a:cs typeface="Segoe Script" panose="030B0504020000000003" charset="0"/>
                </a:rPr>
                <a:t>上财</a:t>
              </a:r>
              <a:endParaRPr lang="zh-CN" altLang="en-US" sz="2800" b="1">
                <a:solidFill>
                  <a:srgbClr val="FD8E9D"/>
                </a:solidFill>
                <a:latin typeface="Segoe Script" panose="030B0504020000000003" charset="0"/>
                <a:ea typeface="华文琥珀" panose="02010800040101010101" charset="-122"/>
                <a:cs typeface="Segoe Script" panose="030B0504020000000003" charset="0"/>
              </a:endParaRPr>
            </a:p>
          </p:txBody>
        </p:sp>
        <p:pic>
          <p:nvPicPr>
            <p:cNvPr id="34" name="图片 33"/>
            <p:cNvPicPr>
              <a:picLocks noChangeAspect="1"/>
            </p:cNvPicPr>
            <p:nvPr>
              <p:custDataLst>
                <p:tags r:id="rId9"/>
              </p:custDataLst>
            </p:nvPr>
          </p:nvPicPr>
          <p:blipFill>
            <a:blip r:embed="rId10" cstate="print">
              <a:extLst>
                <a:ext uri="{28A0092B-C50C-407E-A947-70E740481C1C}">
                  <a14:useLocalDpi xmlns:a14="http://schemas.microsoft.com/office/drawing/2010/main" val="0"/>
                </a:ext>
              </a:extLst>
            </a:blip>
            <a:stretch>
              <a:fillRect/>
            </a:stretch>
          </p:blipFill>
          <p:spPr>
            <a:xfrm>
              <a:off x="17576" y="285"/>
              <a:ext cx="1196" cy="1196"/>
            </a:xfrm>
            <a:prstGeom prst="rect">
              <a:avLst/>
            </a:prstGeom>
          </p:spPr>
        </p:pic>
      </p:grpSp>
      <p:pic>
        <p:nvPicPr>
          <p:cNvPr id="1582394514" name="图片 3" descr="文本, 白板&#10;&#10;描述已自动生成"/>
          <p:cNvPicPr>
            <a:picLocks noChangeAspect="1" noChangeArrowheads="1"/>
          </p:cNvPicPr>
          <p:nvPr>
            <p:custDataLst>
              <p:tags r:id="rId11"/>
            </p:custDataLst>
          </p:nvPr>
        </p:nvPicPr>
        <p:blipFill>
          <a:blip r:embed="rId12" cstate="print">
            <a:extLst>
              <a:ext uri="{28A0092B-C50C-407E-A947-70E740481C1C}">
                <a14:useLocalDpi xmlns:a14="http://schemas.microsoft.com/office/drawing/2010/main" val="0"/>
              </a:ext>
            </a:extLst>
          </a:blip>
          <a:srcRect/>
          <a:stretch>
            <a:fillRect/>
          </a:stretch>
        </p:blipFill>
        <p:spPr>
          <a:xfrm>
            <a:off x="6948805" y="1218565"/>
            <a:ext cx="4062095" cy="5399405"/>
          </a:xfrm>
          <a:prstGeom prst="rect">
            <a:avLst/>
          </a:prstGeom>
          <a:noFill/>
          <a:ln>
            <a:noFill/>
          </a:ln>
        </p:spPr>
      </p:pic>
      <p:grpSp>
        <p:nvGrpSpPr>
          <p:cNvPr id="47" name="组合 46"/>
          <p:cNvGrpSpPr/>
          <p:nvPr/>
        </p:nvGrpSpPr>
        <p:grpSpPr>
          <a:xfrm>
            <a:off x="713105" y="2338070"/>
            <a:ext cx="6235700" cy="3291205"/>
            <a:chOff x="1022" y="3199"/>
            <a:chExt cx="9820" cy="5183"/>
          </a:xfrm>
        </p:grpSpPr>
        <p:sp>
          <p:nvSpPr>
            <p:cNvPr id="48" name="任意多边形 47"/>
            <p:cNvSpPr/>
            <p:nvPr>
              <p:custDataLst>
                <p:tags r:id="rId13"/>
              </p:custDataLst>
            </p:nvPr>
          </p:nvSpPr>
          <p:spPr>
            <a:xfrm rot="20340000">
              <a:off x="1126" y="3199"/>
              <a:ext cx="2179" cy="2286"/>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CDE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任意多边形 48"/>
            <p:cNvSpPr/>
            <p:nvPr>
              <p:custDataLst>
                <p:tags r:id="rId14"/>
              </p:custDataLst>
            </p:nvPr>
          </p:nvSpPr>
          <p:spPr>
            <a:xfrm rot="960000">
              <a:off x="1022" y="5799"/>
              <a:ext cx="2448" cy="2082"/>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文本框 49"/>
            <p:cNvSpPr txBox="1"/>
            <p:nvPr>
              <p:custDataLst>
                <p:tags r:id="rId15"/>
              </p:custDataLst>
            </p:nvPr>
          </p:nvSpPr>
          <p:spPr>
            <a:xfrm>
              <a:off x="1268" y="3266"/>
              <a:ext cx="1941" cy="1888"/>
            </a:xfrm>
            <a:prstGeom prst="rect">
              <a:avLst/>
            </a:prstGeom>
            <a:noFill/>
          </p:spPr>
          <p:txBody>
            <a:bodyPr wrap="square" rtlCol="0">
              <a:spAutoFit/>
            </a:bodyPr>
            <a:p>
              <a:pPr algn="ctr">
                <a:lnSpc>
                  <a:spcPct val="100000"/>
                </a:lnSpc>
              </a:pPr>
              <a:r>
                <a:rPr sz="3600" b="1">
                  <a:solidFill>
                    <a:srgbClr val="FD8E9D"/>
                  </a:solidFill>
                  <a:latin typeface="幼圆" panose="02010509060101010101" charset="-122"/>
                  <a:ea typeface="幼圆" panose="02010509060101010101" charset="-122"/>
                  <a:cs typeface="幼圆" panose="02010509060101010101" charset="-122"/>
                  <a:sym typeface="+mn-ea"/>
                </a:rPr>
                <a:t>首页界面</a:t>
              </a:r>
              <a:endParaRPr lang="en-US" altLang="zh-CN" sz="3600" b="1">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51" name="文本框 50"/>
            <p:cNvSpPr txBox="1"/>
            <p:nvPr>
              <p:custDataLst>
                <p:tags r:id="rId16"/>
              </p:custDataLst>
            </p:nvPr>
          </p:nvSpPr>
          <p:spPr>
            <a:xfrm>
              <a:off x="1421" y="5973"/>
              <a:ext cx="1789" cy="2199"/>
            </a:xfrm>
            <a:prstGeom prst="rect">
              <a:avLst/>
            </a:prstGeom>
            <a:noFill/>
          </p:spPr>
          <p:txBody>
            <a:bodyPr wrap="square" rtlCol="0">
              <a:noAutofit/>
            </a:bodyPr>
            <a:p>
              <a:pPr algn="ctr">
                <a:lnSpc>
                  <a:spcPct val="100000"/>
                </a:lnSpc>
              </a:pPr>
              <a:r>
                <a:rPr lang="zh-CN" sz="3600" b="1">
                  <a:solidFill>
                    <a:srgbClr val="FD8E9D"/>
                  </a:solidFill>
                  <a:latin typeface="幼圆" panose="02010509060101010101" charset="-122"/>
                  <a:ea typeface="幼圆" panose="02010509060101010101" charset="-122"/>
                  <a:cs typeface="幼圆" panose="02010509060101010101" charset="-122"/>
                  <a:sym typeface="+mn-ea"/>
                </a:rPr>
                <a:t>车队界面</a:t>
              </a:r>
              <a:endParaRPr lang="en-US" altLang="zh-CN" sz="3600" b="1">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52" name="文本框 51"/>
            <p:cNvSpPr txBox="1"/>
            <p:nvPr>
              <p:custDataLst>
                <p:tags r:id="rId17"/>
              </p:custDataLst>
            </p:nvPr>
          </p:nvSpPr>
          <p:spPr>
            <a:xfrm>
              <a:off x="4549" y="3468"/>
              <a:ext cx="5695" cy="2409"/>
            </a:xfrm>
            <a:prstGeom prst="rect">
              <a:avLst/>
            </a:prstGeom>
            <a:noFill/>
          </p:spPr>
          <p:txBody>
            <a:bodyPr wrap="square" rtlCol="0">
              <a:spAutoFit/>
            </a:bodyPr>
            <a:p>
              <a:pPr algn="l">
                <a:lnSpc>
                  <a:spcPct val="120000"/>
                </a:lnSpc>
                <a:spcBef>
                  <a:spcPts val="0"/>
                </a:spcBef>
                <a:spcAft>
                  <a:spcPts val="0"/>
                </a:spcAft>
                <a:buClrTx/>
                <a:buSzTx/>
                <a:buFont typeface="Arial" panose="020B0604020202020204" pitchFamily="34" charset="0"/>
              </a:pPr>
              <a:r>
                <a:rPr sz="2600">
                  <a:solidFill>
                    <a:srgbClr val="FD8E9D"/>
                  </a:solidFill>
                  <a:latin typeface="幼圆" panose="02010509060101010101" charset="-122"/>
                  <a:ea typeface="幼圆" panose="02010509060101010101" charset="-122"/>
                  <a:cs typeface="幼圆" panose="02010509060101010101" charset="-122"/>
                  <a:sym typeface="+mn-ea"/>
                </a:rPr>
                <a:t>用于显示所有仍可拼单的拼单信息，提供搜索功能和分类功能</a:t>
              </a:r>
              <a:endParaRPr sz="2600">
                <a:solidFill>
                  <a:srgbClr val="FD8E9D"/>
                </a:solidFill>
                <a:latin typeface="幼圆" panose="02010509060101010101" charset="-122"/>
                <a:ea typeface="幼圆" panose="02010509060101010101" charset="-122"/>
                <a:cs typeface="幼圆" panose="02010509060101010101" charset="-122"/>
              </a:endParaRPr>
            </a:p>
          </p:txBody>
        </p:sp>
        <p:sp>
          <p:nvSpPr>
            <p:cNvPr id="54" name="文本框 53"/>
            <p:cNvSpPr txBox="1"/>
            <p:nvPr>
              <p:custDataLst>
                <p:tags r:id="rId18"/>
              </p:custDataLst>
            </p:nvPr>
          </p:nvSpPr>
          <p:spPr>
            <a:xfrm>
              <a:off x="4351" y="5973"/>
              <a:ext cx="6491" cy="2409"/>
            </a:xfrm>
            <a:prstGeom prst="rect">
              <a:avLst/>
            </a:prstGeom>
            <a:noFill/>
          </p:spPr>
          <p:txBody>
            <a:bodyPr wrap="square" rtlCol="0">
              <a:spAutoFit/>
            </a:bodyPr>
            <a:p>
              <a:pPr algn="l">
                <a:lnSpc>
                  <a:spcPct val="120000"/>
                </a:lnSpc>
                <a:spcBef>
                  <a:spcPts val="0"/>
                </a:spcBef>
                <a:spcAft>
                  <a:spcPts val="0"/>
                </a:spcAft>
                <a:buClrTx/>
                <a:buSzTx/>
                <a:buFont typeface="Arial" panose="020B0604020202020204" pitchFamily="34" charset="0"/>
                <a:buNone/>
              </a:pPr>
              <a:r>
                <a:rPr sz="2600">
                  <a:solidFill>
                    <a:srgbClr val="FD8E9D"/>
                  </a:solidFill>
                  <a:latin typeface="幼圆" panose="02010509060101010101" charset="-122"/>
                  <a:ea typeface="幼圆" panose="02010509060101010101" charset="-122"/>
                  <a:cs typeface="幼圆" panose="02010509060101010101" charset="-122"/>
                  <a:sym typeface="+mn-ea"/>
                </a:rPr>
                <a:t>⽤于展示我参与的⻋队，由搜索部分和搜索结果（即⻋队卡⽚）组成。</a:t>
              </a:r>
              <a:endParaRPr sz="2600">
                <a:solidFill>
                  <a:srgbClr val="FD8E9D"/>
                </a:solidFill>
                <a:latin typeface="幼圆" panose="02010509060101010101" charset="-122"/>
                <a:ea typeface="幼圆" panose="02010509060101010101" charset="-122"/>
                <a:cs typeface="幼圆" panose="02010509060101010101" charset="-122"/>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 name="任意多边形 7"/>
          <p:cNvSpPr/>
          <p:nvPr>
            <p:custDataLst>
              <p:tags r:id="rId1"/>
            </p:custDataLst>
          </p:nvPr>
        </p:nvSpPr>
        <p:spPr>
          <a:xfrm>
            <a:off x="451485" y="449580"/>
            <a:ext cx="4525010" cy="1336040"/>
          </a:xfrm>
          <a:custGeom>
            <a:avLst/>
            <a:gdLst>
              <a:gd name="connsiteX0" fmla="*/ 2720 w 15533"/>
              <a:gd name="connsiteY0" fmla="*/ 57 h 2104"/>
              <a:gd name="connsiteX1" fmla="*/ 13022 w 15533"/>
              <a:gd name="connsiteY1" fmla="*/ 25 h 2104"/>
              <a:gd name="connsiteX2" fmla="*/ 15524 w 15533"/>
              <a:gd name="connsiteY2" fmla="*/ 985 h 2104"/>
              <a:gd name="connsiteX3" fmla="*/ 13049 w 15533"/>
              <a:gd name="connsiteY3" fmla="*/ 1979 h 2104"/>
              <a:gd name="connsiteX4" fmla="*/ 6019 w 15533"/>
              <a:gd name="connsiteY4" fmla="*/ 2099 h 2104"/>
              <a:gd name="connsiteX5" fmla="*/ 2546 w 15533"/>
              <a:gd name="connsiteY5" fmla="*/ 2003 h 2104"/>
              <a:gd name="connsiteX6" fmla="*/ 0 w 15533"/>
              <a:gd name="connsiteY6" fmla="*/ 918 h 2104"/>
              <a:gd name="connsiteX7" fmla="*/ 2720 w 15533"/>
              <a:gd name="connsiteY7" fmla="*/ 57 h 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34" h="2104">
                <a:moveTo>
                  <a:pt x="2720" y="57"/>
                </a:moveTo>
                <a:cubicBezTo>
                  <a:pt x="6135" y="152"/>
                  <a:pt x="9549" y="-71"/>
                  <a:pt x="13022" y="25"/>
                </a:cubicBezTo>
                <a:cubicBezTo>
                  <a:pt x="14389" y="25"/>
                  <a:pt x="15392" y="153"/>
                  <a:pt x="15524" y="985"/>
                </a:cubicBezTo>
                <a:cubicBezTo>
                  <a:pt x="15656" y="1817"/>
                  <a:pt x="14416" y="1979"/>
                  <a:pt x="13049" y="1979"/>
                </a:cubicBezTo>
                <a:cubicBezTo>
                  <a:pt x="10880" y="2194"/>
                  <a:pt x="8362" y="2059"/>
                  <a:pt x="6019" y="2099"/>
                </a:cubicBezTo>
                <a:lnTo>
                  <a:pt x="2546" y="2003"/>
                </a:lnTo>
                <a:cubicBezTo>
                  <a:pt x="1179" y="2003"/>
                  <a:pt x="-21" y="1841"/>
                  <a:pt x="0" y="918"/>
                </a:cubicBezTo>
                <a:cubicBezTo>
                  <a:pt x="21" y="-5"/>
                  <a:pt x="1353" y="57"/>
                  <a:pt x="2720" y="57"/>
                </a:cubicBezTo>
                <a:close/>
              </a:path>
            </a:pathLst>
          </a:custGeom>
          <a:solidFill>
            <a:srgbClr val="CDE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文本框 39"/>
          <p:cNvSpPr txBox="1"/>
          <p:nvPr>
            <p:custDataLst>
              <p:tags r:id="rId2"/>
            </p:custDataLst>
          </p:nvPr>
        </p:nvSpPr>
        <p:spPr>
          <a:xfrm>
            <a:off x="713105" y="360045"/>
            <a:ext cx="5855970" cy="1309370"/>
          </a:xfrm>
          <a:prstGeom prst="rect">
            <a:avLst/>
          </a:prstGeom>
          <a:noFill/>
        </p:spPr>
        <p:txBody>
          <a:bodyPr wrap="square" rtlCol="0">
            <a:spAutoFit/>
          </a:bodyPr>
          <a:p>
            <a:pPr>
              <a:lnSpc>
                <a:spcPct val="120000"/>
              </a:lnSpc>
            </a:pPr>
            <a:r>
              <a:rPr lang="zh-CN" altLang="en-US" sz="6600">
                <a:solidFill>
                  <a:srgbClr val="FD8E9D"/>
                </a:solidFill>
                <a:latin typeface="Segoe UI Black" panose="020B0A02040204020203" charset="0"/>
                <a:ea typeface="华文琥珀" panose="02010800040101010101" charset="-122"/>
                <a:cs typeface="Segoe UI Black" panose="020B0A02040204020203" charset="0"/>
              </a:rPr>
              <a:t>界面介绍</a:t>
            </a:r>
            <a:endParaRPr lang="zh-CN" altLang="en-US" sz="6600">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55" name="任意多边形 54"/>
          <p:cNvSpPr/>
          <p:nvPr>
            <p:custDataLst>
              <p:tags r:id="rId3"/>
            </p:custDataLst>
          </p:nvPr>
        </p:nvSpPr>
        <p:spPr>
          <a:xfrm rot="960000">
            <a:off x="10546080" y="-39814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noFill/>
          <a:ln w="44450">
            <a:solidFill>
              <a:srgbClr val="FFD9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任意多边形 55"/>
          <p:cNvSpPr/>
          <p:nvPr>
            <p:custDataLst>
              <p:tags r:id="rId4"/>
            </p:custDataLst>
          </p:nvPr>
        </p:nvSpPr>
        <p:spPr>
          <a:xfrm rot="960000">
            <a:off x="10539730" y="-49339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noFill/>
          <a:ln w="28575">
            <a:solidFill>
              <a:srgbClr val="FFD9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任意多边形 52"/>
          <p:cNvSpPr/>
          <p:nvPr>
            <p:custDataLst>
              <p:tags r:id="rId5"/>
            </p:custDataLst>
          </p:nvPr>
        </p:nvSpPr>
        <p:spPr>
          <a:xfrm rot="960000">
            <a:off x="10603865" y="-48958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任意多边形 16"/>
          <p:cNvSpPr/>
          <p:nvPr>
            <p:custDataLst>
              <p:tags r:id="rId6"/>
            </p:custDataLst>
          </p:nvPr>
        </p:nvSpPr>
        <p:spPr>
          <a:xfrm rot="20040000">
            <a:off x="355600" y="5822315"/>
            <a:ext cx="1148080" cy="113982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任意多边形 14"/>
          <p:cNvSpPr/>
          <p:nvPr>
            <p:custDataLst>
              <p:tags r:id="rId7"/>
            </p:custDataLst>
          </p:nvPr>
        </p:nvSpPr>
        <p:spPr>
          <a:xfrm rot="4740000">
            <a:off x="5311775" y="399415"/>
            <a:ext cx="1301750" cy="137096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2" name="组合 31"/>
          <p:cNvGrpSpPr/>
          <p:nvPr/>
        </p:nvGrpSpPr>
        <p:grpSpPr>
          <a:xfrm>
            <a:off x="9277350" y="360045"/>
            <a:ext cx="2806700" cy="759460"/>
            <a:chOff x="14854" y="285"/>
            <a:chExt cx="4420" cy="1196"/>
          </a:xfrm>
        </p:grpSpPr>
        <p:sp>
          <p:nvSpPr>
            <p:cNvPr id="33" name="文本框 32"/>
            <p:cNvSpPr txBox="1"/>
            <p:nvPr>
              <p:custDataLst>
                <p:tags r:id="rId8"/>
              </p:custDataLst>
            </p:nvPr>
          </p:nvSpPr>
          <p:spPr>
            <a:xfrm>
              <a:off x="14854" y="394"/>
              <a:ext cx="4421" cy="957"/>
            </a:xfrm>
            <a:prstGeom prst="rect">
              <a:avLst/>
            </a:prstGeom>
            <a:noFill/>
          </p:spPr>
          <p:txBody>
            <a:bodyPr wrap="square" rtlCol="0">
              <a:spAutoFit/>
            </a:bodyPr>
            <a:p>
              <a:pPr>
                <a:lnSpc>
                  <a:spcPct val="120000"/>
                </a:lnSpc>
              </a:pPr>
              <a:r>
                <a:rPr lang="zh-CN" altLang="en-US" sz="2800" b="1">
                  <a:solidFill>
                    <a:srgbClr val="FD8E9D"/>
                  </a:solidFill>
                  <a:latin typeface="Segoe Script" panose="030B0504020000000003" charset="0"/>
                  <a:ea typeface="华文琥珀" panose="02010800040101010101" charset="-122"/>
                  <a:cs typeface="Segoe Script" panose="030B0504020000000003" charset="0"/>
                </a:rPr>
                <a:t>拼在</a:t>
              </a:r>
              <a:r>
                <a:rPr lang="zh-CN" altLang="en-US" sz="2800" b="1">
                  <a:solidFill>
                    <a:srgbClr val="FD8E9D"/>
                  </a:solidFill>
                  <a:latin typeface="Segoe Script" panose="030B0504020000000003" charset="0"/>
                  <a:ea typeface="华文琥珀" panose="02010800040101010101" charset="-122"/>
                  <a:cs typeface="Segoe Script" panose="030B0504020000000003" charset="0"/>
                </a:rPr>
                <a:t>上财</a:t>
              </a:r>
              <a:endParaRPr lang="zh-CN" altLang="en-US" sz="2800" b="1">
                <a:solidFill>
                  <a:srgbClr val="FD8E9D"/>
                </a:solidFill>
                <a:latin typeface="Segoe Script" panose="030B0504020000000003" charset="0"/>
                <a:ea typeface="华文琥珀" panose="02010800040101010101" charset="-122"/>
                <a:cs typeface="Segoe Script" panose="030B0504020000000003" charset="0"/>
              </a:endParaRPr>
            </a:p>
          </p:txBody>
        </p:sp>
        <p:pic>
          <p:nvPicPr>
            <p:cNvPr id="34" name="图片 33"/>
            <p:cNvPicPr>
              <a:picLocks noChangeAspect="1"/>
            </p:cNvPicPr>
            <p:nvPr>
              <p:custDataLst>
                <p:tags r:id="rId9"/>
              </p:custDataLst>
            </p:nvPr>
          </p:nvPicPr>
          <p:blipFill>
            <a:blip r:embed="rId10" cstate="print">
              <a:extLst>
                <a:ext uri="{28A0092B-C50C-407E-A947-70E740481C1C}">
                  <a14:useLocalDpi xmlns:a14="http://schemas.microsoft.com/office/drawing/2010/main" val="0"/>
                </a:ext>
              </a:extLst>
            </a:blip>
            <a:stretch>
              <a:fillRect/>
            </a:stretch>
          </p:blipFill>
          <p:spPr>
            <a:xfrm>
              <a:off x="17576" y="285"/>
              <a:ext cx="1196" cy="1196"/>
            </a:xfrm>
            <a:prstGeom prst="rect">
              <a:avLst/>
            </a:prstGeom>
          </p:spPr>
        </p:pic>
      </p:grpSp>
      <p:pic>
        <p:nvPicPr>
          <p:cNvPr id="1582394514" name="图片 3" descr="文本, 白板&#10;&#10;描述已自动生成"/>
          <p:cNvPicPr>
            <a:picLocks noChangeAspect="1" noChangeArrowheads="1"/>
          </p:cNvPicPr>
          <p:nvPr>
            <p:custDataLst>
              <p:tags r:id="rId11"/>
            </p:custDataLst>
          </p:nvPr>
        </p:nvPicPr>
        <p:blipFill>
          <a:blip r:embed="rId12" cstate="print">
            <a:extLst>
              <a:ext uri="{28A0092B-C50C-407E-A947-70E740481C1C}">
                <a14:useLocalDpi xmlns:a14="http://schemas.microsoft.com/office/drawing/2010/main" val="0"/>
              </a:ext>
            </a:extLst>
          </a:blip>
          <a:srcRect/>
          <a:stretch>
            <a:fillRect/>
          </a:stretch>
        </p:blipFill>
        <p:spPr>
          <a:xfrm>
            <a:off x="6948805" y="1218565"/>
            <a:ext cx="4062095" cy="5399405"/>
          </a:xfrm>
          <a:prstGeom prst="rect">
            <a:avLst/>
          </a:prstGeom>
          <a:noFill/>
          <a:ln>
            <a:noFill/>
          </a:ln>
        </p:spPr>
      </p:pic>
      <p:grpSp>
        <p:nvGrpSpPr>
          <p:cNvPr id="7" name="组合 6"/>
          <p:cNvGrpSpPr/>
          <p:nvPr/>
        </p:nvGrpSpPr>
        <p:grpSpPr>
          <a:xfrm>
            <a:off x="451485" y="2396490"/>
            <a:ext cx="6229350" cy="3928110"/>
            <a:chOff x="605" y="8327"/>
            <a:chExt cx="9810" cy="6186"/>
          </a:xfrm>
        </p:grpSpPr>
        <p:sp>
          <p:nvSpPr>
            <p:cNvPr id="19" name="任意多边形 18"/>
            <p:cNvSpPr/>
            <p:nvPr>
              <p:custDataLst>
                <p:tags r:id="rId13"/>
              </p:custDataLst>
            </p:nvPr>
          </p:nvSpPr>
          <p:spPr>
            <a:xfrm rot="960000">
              <a:off x="605" y="8327"/>
              <a:ext cx="3203" cy="248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CAEC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custDataLst>
                <p:tags r:id="rId14"/>
              </p:custDataLst>
            </p:nvPr>
          </p:nvSpPr>
          <p:spPr>
            <a:xfrm>
              <a:off x="955" y="8526"/>
              <a:ext cx="2567" cy="1976"/>
            </a:xfrm>
            <a:prstGeom prst="rect">
              <a:avLst/>
            </a:prstGeom>
            <a:noFill/>
          </p:spPr>
          <p:txBody>
            <a:bodyPr wrap="square" rtlCol="0">
              <a:noAutofit/>
            </a:bodyPr>
            <a:p>
              <a:pPr algn="ctr">
                <a:lnSpc>
                  <a:spcPct val="100000"/>
                </a:lnSpc>
              </a:pPr>
              <a:r>
                <a:rPr sz="3600" b="1">
                  <a:solidFill>
                    <a:srgbClr val="FD8E9D"/>
                  </a:solidFill>
                  <a:latin typeface="幼圆" panose="02010509060101010101" charset="-122"/>
                  <a:ea typeface="幼圆" panose="02010509060101010101" charset="-122"/>
                  <a:cs typeface="幼圆" panose="02010509060101010101" charset="-122"/>
                  <a:sym typeface="+mn-ea"/>
                </a:rPr>
                <a:t>群聊</a:t>
              </a:r>
              <a:r>
                <a:rPr lang="zh-CN" sz="3600" b="1">
                  <a:solidFill>
                    <a:srgbClr val="FD8E9D"/>
                  </a:solidFill>
                  <a:latin typeface="幼圆" panose="02010509060101010101" charset="-122"/>
                  <a:ea typeface="幼圆" panose="02010509060101010101" charset="-122"/>
                  <a:cs typeface="幼圆" panose="02010509060101010101" charset="-122"/>
                  <a:sym typeface="+mn-ea"/>
                </a:rPr>
                <a:t>消息</a:t>
              </a:r>
              <a:r>
                <a:rPr sz="3600" b="1">
                  <a:solidFill>
                    <a:srgbClr val="FD8E9D"/>
                  </a:solidFill>
                  <a:latin typeface="幼圆" panose="02010509060101010101" charset="-122"/>
                  <a:ea typeface="幼圆" panose="02010509060101010101" charset="-122"/>
                  <a:cs typeface="幼圆" panose="02010509060101010101" charset="-122"/>
                  <a:sym typeface="+mn-ea"/>
                </a:rPr>
                <a:t>界</a:t>
              </a:r>
              <a:r>
                <a:rPr lang="zh-CN" sz="3600" b="1">
                  <a:solidFill>
                    <a:srgbClr val="FD8E9D"/>
                  </a:solidFill>
                  <a:latin typeface="幼圆" panose="02010509060101010101" charset="-122"/>
                  <a:ea typeface="幼圆" panose="02010509060101010101" charset="-122"/>
                  <a:cs typeface="幼圆" panose="02010509060101010101" charset="-122"/>
                  <a:sym typeface="+mn-ea"/>
                </a:rPr>
                <a:t>面</a:t>
              </a:r>
              <a:endParaRPr lang="en-US" altLang="zh-CN" sz="3600" b="1">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25" name="文本框 24"/>
            <p:cNvSpPr txBox="1"/>
            <p:nvPr>
              <p:custDataLst>
                <p:tags r:id="rId15"/>
              </p:custDataLst>
            </p:nvPr>
          </p:nvSpPr>
          <p:spPr>
            <a:xfrm>
              <a:off x="4546" y="8526"/>
              <a:ext cx="5869" cy="5987"/>
            </a:xfrm>
            <a:prstGeom prst="rect">
              <a:avLst/>
            </a:prstGeom>
            <a:noFill/>
          </p:spPr>
          <p:txBody>
            <a:bodyPr wrap="square" rtlCol="0">
              <a:noAutofit/>
            </a:bodyPr>
            <a:p>
              <a:pPr indent="0">
                <a:lnSpc>
                  <a:spcPct val="120000"/>
                </a:lnSpc>
                <a:spcBef>
                  <a:spcPts val="0"/>
                </a:spcBef>
                <a:spcAft>
                  <a:spcPts val="0"/>
                </a:spcAft>
                <a:buFont typeface="Arial" panose="020B0604020202020204" pitchFamily="34" charset="0"/>
                <a:buNone/>
              </a:pPr>
              <a:r>
                <a:rPr sz="2600">
                  <a:solidFill>
                    <a:srgbClr val="FD8E9D"/>
                  </a:solidFill>
                  <a:latin typeface="幼圆" panose="02010509060101010101" charset="-122"/>
                  <a:ea typeface="幼圆" panose="02010509060101010101" charset="-122"/>
                  <a:cs typeface="幼圆" panose="02010509060101010101" charset="-122"/>
                  <a:sym typeface="+mn-ea"/>
                </a:rPr>
                <a:t>由⼀系列群聊构成，按照群聊⽣成时间以及群聊新消息时间倒序排序。群聊展⽰该⻋队已有成员的聊天记录，⽤户可通过群聊与⻋队其他成员进⾏沟通协商</a:t>
              </a:r>
              <a:r>
                <a:rPr lang="zh-CN" sz="2600">
                  <a:solidFill>
                    <a:srgbClr val="FD8E9D"/>
                  </a:solidFill>
                  <a:latin typeface="幼圆" panose="02010509060101010101" charset="-122"/>
                  <a:ea typeface="幼圆" panose="02010509060101010101" charset="-122"/>
                  <a:cs typeface="幼圆" panose="02010509060101010101" charset="-122"/>
                  <a:sym typeface="+mn-ea"/>
                </a:rPr>
                <a:t>。</a:t>
              </a:r>
              <a:endParaRPr lang="en-US" altLang="zh-CN" sz="2600">
                <a:solidFill>
                  <a:srgbClr val="FD8E9D"/>
                </a:solidFill>
                <a:ea typeface="+mj-ea"/>
                <a:cs typeface="+mn-lt"/>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 name="任意多边形 7"/>
          <p:cNvSpPr/>
          <p:nvPr>
            <p:custDataLst>
              <p:tags r:id="rId1"/>
            </p:custDataLst>
          </p:nvPr>
        </p:nvSpPr>
        <p:spPr>
          <a:xfrm>
            <a:off x="451485" y="449580"/>
            <a:ext cx="4525010" cy="1336040"/>
          </a:xfrm>
          <a:custGeom>
            <a:avLst/>
            <a:gdLst>
              <a:gd name="connsiteX0" fmla="*/ 2720 w 15533"/>
              <a:gd name="connsiteY0" fmla="*/ 57 h 2104"/>
              <a:gd name="connsiteX1" fmla="*/ 13022 w 15533"/>
              <a:gd name="connsiteY1" fmla="*/ 25 h 2104"/>
              <a:gd name="connsiteX2" fmla="*/ 15524 w 15533"/>
              <a:gd name="connsiteY2" fmla="*/ 985 h 2104"/>
              <a:gd name="connsiteX3" fmla="*/ 13049 w 15533"/>
              <a:gd name="connsiteY3" fmla="*/ 1979 h 2104"/>
              <a:gd name="connsiteX4" fmla="*/ 6019 w 15533"/>
              <a:gd name="connsiteY4" fmla="*/ 2099 h 2104"/>
              <a:gd name="connsiteX5" fmla="*/ 2546 w 15533"/>
              <a:gd name="connsiteY5" fmla="*/ 2003 h 2104"/>
              <a:gd name="connsiteX6" fmla="*/ 0 w 15533"/>
              <a:gd name="connsiteY6" fmla="*/ 918 h 2104"/>
              <a:gd name="connsiteX7" fmla="*/ 2720 w 15533"/>
              <a:gd name="connsiteY7" fmla="*/ 57 h 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34" h="2104">
                <a:moveTo>
                  <a:pt x="2720" y="57"/>
                </a:moveTo>
                <a:cubicBezTo>
                  <a:pt x="6135" y="152"/>
                  <a:pt x="9549" y="-71"/>
                  <a:pt x="13022" y="25"/>
                </a:cubicBezTo>
                <a:cubicBezTo>
                  <a:pt x="14389" y="25"/>
                  <a:pt x="15392" y="153"/>
                  <a:pt x="15524" y="985"/>
                </a:cubicBezTo>
                <a:cubicBezTo>
                  <a:pt x="15656" y="1817"/>
                  <a:pt x="14416" y="1979"/>
                  <a:pt x="13049" y="1979"/>
                </a:cubicBezTo>
                <a:cubicBezTo>
                  <a:pt x="10880" y="2194"/>
                  <a:pt x="8362" y="2059"/>
                  <a:pt x="6019" y="2099"/>
                </a:cubicBezTo>
                <a:lnTo>
                  <a:pt x="2546" y="2003"/>
                </a:lnTo>
                <a:cubicBezTo>
                  <a:pt x="1179" y="2003"/>
                  <a:pt x="-21" y="1841"/>
                  <a:pt x="0" y="918"/>
                </a:cubicBezTo>
                <a:cubicBezTo>
                  <a:pt x="21" y="-5"/>
                  <a:pt x="1353" y="57"/>
                  <a:pt x="2720" y="57"/>
                </a:cubicBezTo>
                <a:close/>
              </a:path>
            </a:pathLst>
          </a:custGeom>
          <a:solidFill>
            <a:srgbClr val="CDE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文本框 39"/>
          <p:cNvSpPr txBox="1"/>
          <p:nvPr>
            <p:custDataLst>
              <p:tags r:id="rId2"/>
            </p:custDataLst>
          </p:nvPr>
        </p:nvSpPr>
        <p:spPr>
          <a:xfrm>
            <a:off x="713105" y="360045"/>
            <a:ext cx="5855970" cy="1309370"/>
          </a:xfrm>
          <a:prstGeom prst="rect">
            <a:avLst/>
          </a:prstGeom>
          <a:noFill/>
        </p:spPr>
        <p:txBody>
          <a:bodyPr wrap="square" rtlCol="0">
            <a:spAutoFit/>
          </a:bodyPr>
          <a:p>
            <a:pPr>
              <a:lnSpc>
                <a:spcPct val="120000"/>
              </a:lnSpc>
            </a:pPr>
            <a:r>
              <a:rPr lang="zh-CN" altLang="en-US" sz="6600">
                <a:solidFill>
                  <a:srgbClr val="FD8E9D"/>
                </a:solidFill>
                <a:latin typeface="Segoe UI Black" panose="020B0A02040204020203" charset="0"/>
                <a:ea typeface="华文琥珀" panose="02010800040101010101" charset="-122"/>
                <a:cs typeface="Segoe UI Black" panose="020B0A02040204020203" charset="0"/>
              </a:rPr>
              <a:t>界面介绍</a:t>
            </a:r>
            <a:endParaRPr lang="zh-CN" altLang="en-US" sz="6600">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55" name="任意多边形 54"/>
          <p:cNvSpPr/>
          <p:nvPr>
            <p:custDataLst>
              <p:tags r:id="rId3"/>
            </p:custDataLst>
          </p:nvPr>
        </p:nvSpPr>
        <p:spPr>
          <a:xfrm rot="960000">
            <a:off x="10546080" y="-39814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noFill/>
          <a:ln w="44450">
            <a:solidFill>
              <a:srgbClr val="FFD9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任意多边形 55"/>
          <p:cNvSpPr/>
          <p:nvPr>
            <p:custDataLst>
              <p:tags r:id="rId4"/>
            </p:custDataLst>
          </p:nvPr>
        </p:nvSpPr>
        <p:spPr>
          <a:xfrm rot="960000">
            <a:off x="10539730" y="-49339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noFill/>
          <a:ln w="28575">
            <a:solidFill>
              <a:srgbClr val="FFD9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任意多边形 52"/>
          <p:cNvSpPr/>
          <p:nvPr>
            <p:custDataLst>
              <p:tags r:id="rId5"/>
            </p:custDataLst>
          </p:nvPr>
        </p:nvSpPr>
        <p:spPr>
          <a:xfrm rot="960000">
            <a:off x="10603865" y="-48958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任意多边形 16"/>
          <p:cNvSpPr/>
          <p:nvPr>
            <p:custDataLst>
              <p:tags r:id="rId6"/>
            </p:custDataLst>
          </p:nvPr>
        </p:nvSpPr>
        <p:spPr>
          <a:xfrm rot="20040000">
            <a:off x="355600" y="5822315"/>
            <a:ext cx="1148080" cy="113982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任意多边形 14"/>
          <p:cNvSpPr/>
          <p:nvPr>
            <p:custDataLst>
              <p:tags r:id="rId7"/>
            </p:custDataLst>
          </p:nvPr>
        </p:nvSpPr>
        <p:spPr>
          <a:xfrm rot="4740000">
            <a:off x="5311775" y="399415"/>
            <a:ext cx="1301750" cy="137096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2" name="组合 31"/>
          <p:cNvGrpSpPr/>
          <p:nvPr/>
        </p:nvGrpSpPr>
        <p:grpSpPr>
          <a:xfrm>
            <a:off x="9277350" y="360045"/>
            <a:ext cx="2806700" cy="759460"/>
            <a:chOff x="14854" y="285"/>
            <a:chExt cx="4420" cy="1196"/>
          </a:xfrm>
        </p:grpSpPr>
        <p:sp>
          <p:nvSpPr>
            <p:cNvPr id="33" name="文本框 32"/>
            <p:cNvSpPr txBox="1"/>
            <p:nvPr>
              <p:custDataLst>
                <p:tags r:id="rId8"/>
              </p:custDataLst>
            </p:nvPr>
          </p:nvSpPr>
          <p:spPr>
            <a:xfrm>
              <a:off x="14854" y="394"/>
              <a:ext cx="4421" cy="957"/>
            </a:xfrm>
            <a:prstGeom prst="rect">
              <a:avLst/>
            </a:prstGeom>
            <a:noFill/>
          </p:spPr>
          <p:txBody>
            <a:bodyPr wrap="square" rtlCol="0">
              <a:spAutoFit/>
            </a:bodyPr>
            <a:p>
              <a:pPr>
                <a:lnSpc>
                  <a:spcPct val="120000"/>
                </a:lnSpc>
              </a:pPr>
              <a:r>
                <a:rPr lang="zh-CN" altLang="en-US" sz="2800" b="1">
                  <a:solidFill>
                    <a:srgbClr val="FD8E9D"/>
                  </a:solidFill>
                  <a:latin typeface="Segoe Script" panose="030B0504020000000003" charset="0"/>
                  <a:ea typeface="华文琥珀" panose="02010800040101010101" charset="-122"/>
                  <a:cs typeface="Segoe Script" panose="030B0504020000000003" charset="0"/>
                </a:rPr>
                <a:t>拼在</a:t>
              </a:r>
              <a:r>
                <a:rPr lang="zh-CN" altLang="en-US" sz="2800" b="1">
                  <a:solidFill>
                    <a:srgbClr val="FD8E9D"/>
                  </a:solidFill>
                  <a:latin typeface="Segoe Script" panose="030B0504020000000003" charset="0"/>
                  <a:ea typeface="华文琥珀" panose="02010800040101010101" charset="-122"/>
                  <a:cs typeface="Segoe Script" panose="030B0504020000000003" charset="0"/>
                </a:rPr>
                <a:t>上财</a:t>
              </a:r>
              <a:endParaRPr lang="zh-CN" altLang="en-US" sz="2800" b="1">
                <a:solidFill>
                  <a:srgbClr val="FD8E9D"/>
                </a:solidFill>
                <a:latin typeface="Segoe Script" panose="030B0504020000000003" charset="0"/>
                <a:ea typeface="华文琥珀" panose="02010800040101010101" charset="-122"/>
                <a:cs typeface="Segoe Script" panose="030B0504020000000003" charset="0"/>
              </a:endParaRPr>
            </a:p>
          </p:txBody>
        </p:sp>
        <p:pic>
          <p:nvPicPr>
            <p:cNvPr id="34" name="图片 33"/>
            <p:cNvPicPr>
              <a:picLocks noChangeAspect="1"/>
            </p:cNvPicPr>
            <p:nvPr>
              <p:custDataLst>
                <p:tags r:id="rId9"/>
              </p:custDataLst>
            </p:nvPr>
          </p:nvPicPr>
          <p:blipFill>
            <a:blip r:embed="rId10" cstate="print">
              <a:extLst>
                <a:ext uri="{28A0092B-C50C-407E-A947-70E740481C1C}">
                  <a14:useLocalDpi xmlns:a14="http://schemas.microsoft.com/office/drawing/2010/main" val="0"/>
                </a:ext>
              </a:extLst>
            </a:blip>
            <a:stretch>
              <a:fillRect/>
            </a:stretch>
          </p:blipFill>
          <p:spPr>
            <a:xfrm>
              <a:off x="17576" y="285"/>
              <a:ext cx="1196" cy="1196"/>
            </a:xfrm>
            <a:prstGeom prst="rect">
              <a:avLst/>
            </a:prstGeom>
          </p:spPr>
        </p:pic>
      </p:grpSp>
      <p:grpSp>
        <p:nvGrpSpPr>
          <p:cNvPr id="7" name="组合 6"/>
          <p:cNvGrpSpPr/>
          <p:nvPr/>
        </p:nvGrpSpPr>
        <p:grpSpPr>
          <a:xfrm>
            <a:off x="549275" y="3004820"/>
            <a:ext cx="6019800" cy="1826895"/>
            <a:chOff x="605" y="8327"/>
            <a:chExt cx="9480" cy="2877"/>
          </a:xfrm>
        </p:grpSpPr>
        <p:sp>
          <p:nvSpPr>
            <p:cNvPr id="19" name="任意多边形 18"/>
            <p:cNvSpPr/>
            <p:nvPr>
              <p:custDataLst>
                <p:tags r:id="rId11"/>
              </p:custDataLst>
            </p:nvPr>
          </p:nvSpPr>
          <p:spPr>
            <a:xfrm rot="960000">
              <a:off x="605" y="8327"/>
              <a:ext cx="3203" cy="248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CFF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custDataLst>
                <p:tags r:id="rId12"/>
              </p:custDataLst>
            </p:nvPr>
          </p:nvSpPr>
          <p:spPr>
            <a:xfrm>
              <a:off x="955" y="8526"/>
              <a:ext cx="2567" cy="1976"/>
            </a:xfrm>
            <a:prstGeom prst="rect">
              <a:avLst/>
            </a:prstGeom>
            <a:noFill/>
          </p:spPr>
          <p:txBody>
            <a:bodyPr wrap="square" rtlCol="0">
              <a:noAutofit/>
            </a:bodyPr>
            <a:p>
              <a:pPr algn="ctr">
                <a:lnSpc>
                  <a:spcPct val="100000"/>
                </a:lnSpc>
              </a:pPr>
              <a:r>
                <a:rPr lang="zh-CN" sz="3600" b="1">
                  <a:solidFill>
                    <a:srgbClr val="FD8E9D"/>
                  </a:solidFill>
                  <a:latin typeface="幼圆" panose="02010509060101010101" charset="-122"/>
                  <a:ea typeface="幼圆" panose="02010509060101010101" charset="-122"/>
                  <a:cs typeface="幼圆" panose="02010509060101010101" charset="-122"/>
                  <a:sym typeface="+mn-ea"/>
                </a:rPr>
                <a:t>个人主页界面</a:t>
              </a:r>
              <a:endParaRPr lang="en-US" altLang="zh-CN" sz="3600" b="1">
                <a:solidFill>
                  <a:srgbClr val="FD8E9D"/>
                </a:solidFill>
                <a:latin typeface="幼圆" panose="02010509060101010101" charset="-122"/>
                <a:ea typeface="幼圆" panose="02010509060101010101" charset="-122"/>
                <a:cs typeface="Segoe UI Black" panose="020B0A02040204020203" charset="0"/>
              </a:endParaRPr>
            </a:p>
          </p:txBody>
        </p:sp>
        <p:sp>
          <p:nvSpPr>
            <p:cNvPr id="25" name="文本框 24"/>
            <p:cNvSpPr txBox="1"/>
            <p:nvPr>
              <p:custDataLst>
                <p:tags r:id="rId13"/>
              </p:custDataLst>
            </p:nvPr>
          </p:nvSpPr>
          <p:spPr>
            <a:xfrm>
              <a:off x="4546" y="8526"/>
              <a:ext cx="5539" cy="2678"/>
            </a:xfrm>
            <a:prstGeom prst="rect">
              <a:avLst/>
            </a:prstGeom>
            <a:noFill/>
          </p:spPr>
          <p:txBody>
            <a:bodyPr wrap="square" rtlCol="0">
              <a:noAutofit/>
            </a:bodyPr>
            <a:p>
              <a:pPr indent="0">
                <a:lnSpc>
                  <a:spcPct val="120000"/>
                </a:lnSpc>
                <a:spcBef>
                  <a:spcPts val="0"/>
                </a:spcBef>
                <a:spcAft>
                  <a:spcPts val="0"/>
                </a:spcAft>
                <a:buFont typeface="Arial" panose="020B0604020202020204" pitchFamily="34" charset="0"/>
                <a:buNone/>
              </a:pPr>
              <a:r>
                <a:rPr lang="zh-CN" sz="2600">
                  <a:solidFill>
                    <a:srgbClr val="FD8E9D"/>
                  </a:solidFill>
                  <a:latin typeface="幼圆" panose="02010509060101010101" charset="-122"/>
                  <a:ea typeface="幼圆" panose="02010509060101010101" charset="-122"/>
                  <a:cs typeface="幼圆" panose="02010509060101010101" charset="-122"/>
                  <a:sym typeface="+mn-ea"/>
                </a:rPr>
                <a:t>由用</a:t>
              </a:r>
              <a:r>
                <a:rPr sz="2600">
                  <a:solidFill>
                    <a:srgbClr val="FD8E9D"/>
                  </a:solidFill>
                  <a:latin typeface="幼圆" panose="02010509060101010101" charset="-122"/>
                  <a:ea typeface="幼圆" panose="02010509060101010101" charset="-122"/>
                  <a:cs typeface="幼圆" panose="02010509060101010101" charset="-122"/>
                  <a:sym typeface="+mn-ea"/>
                </a:rPr>
                <a:t>户头像、昵称、认证信息以及个⼈资料构成</a:t>
              </a:r>
              <a:endParaRPr lang="en-US" altLang="zh-CN" sz="2600">
                <a:solidFill>
                  <a:srgbClr val="FD8E9D"/>
                </a:solidFill>
                <a:ea typeface="+mj-ea"/>
                <a:cs typeface="+mn-lt"/>
              </a:endParaRPr>
            </a:p>
          </p:txBody>
        </p:sp>
      </p:grpSp>
      <p:pic>
        <p:nvPicPr>
          <p:cNvPr id="107405658" name="图片 4"/>
          <p:cNvPicPr>
            <a:picLocks noChangeAspect="1" noChangeArrowheads="1"/>
          </p:cNvPicPr>
          <p:nvPr>
            <p:custDataLst>
              <p:tags r:id="rId14"/>
            </p:custDataLst>
          </p:nvPr>
        </p:nvPicPr>
        <p:blipFill>
          <a:blip r:embed="rId15" cstate="print">
            <a:extLst>
              <a:ext uri="{28A0092B-C50C-407E-A947-70E740481C1C}">
                <a14:useLocalDpi xmlns:a14="http://schemas.microsoft.com/office/drawing/2010/main" val="0"/>
              </a:ext>
            </a:extLst>
          </a:blip>
          <a:srcRect l="4441" t="2716" r="11778" b="5125"/>
          <a:stretch>
            <a:fillRect/>
          </a:stretch>
        </p:blipFill>
        <p:spPr>
          <a:xfrm>
            <a:off x="7319645" y="1224915"/>
            <a:ext cx="3686175" cy="551053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grpSp>
        <p:nvGrpSpPr>
          <p:cNvPr id="22" name="组合 21"/>
          <p:cNvGrpSpPr/>
          <p:nvPr/>
        </p:nvGrpSpPr>
        <p:grpSpPr>
          <a:xfrm>
            <a:off x="587375" y="2117090"/>
            <a:ext cx="2446020" cy="2400300"/>
            <a:chOff x="1008" y="3378"/>
            <a:chExt cx="4144" cy="4066"/>
          </a:xfrm>
        </p:grpSpPr>
        <p:sp>
          <p:nvSpPr>
            <p:cNvPr id="16" name="任意多边形 15"/>
            <p:cNvSpPr/>
            <p:nvPr/>
          </p:nvSpPr>
          <p:spPr>
            <a:xfrm>
              <a:off x="1197" y="3518"/>
              <a:ext cx="3780" cy="3764"/>
            </a:xfrm>
            <a:custGeom>
              <a:avLst/>
              <a:gdLst>
                <a:gd name="connsiteX0" fmla="*/ 28 w 5028"/>
                <a:gd name="connsiteY0" fmla="*/ 2492 h 5005"/>
                <a:gd name="connsiteX1" fmla="*/ 2520 w 5028"/>
                <a:gd name="connsiteY1" fmla="*/ 0 h 5005"/>
                <a:gd name="connsiteX2" fmla="*/ 5012 w 5028"/>
                <a:gd name="connsiteY2" fmla="*/ 2492 h 5005"/>
                <a:gd name="connsiteX3" fmla="*/ 2520 w 5028"/>
                <a:gd name="connsiteY3" fmla="*/ 4984 h 5005"/>
                <a:gd name="connsiteX4" fmla="*/ 28 w 5028"/>
                <a:gd name="connsiteY4" fmla="*/ 2492 h 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8" h="5005">
                  <a:moveTo>
                    <a:pt x="28" y="2492"/>
                  </a:moveTo>
                  <a:cubicBezTo>
                    <a:pt x="-214" y="1132"/>
                    <a:pt x="1144" y="30"/>
                    <a:pt x="2520" y="0"/>
                  </a:cubicBezTo>
                  <a:cubicBezTo>
                    <a:pt x="3804" y="-28"/>
                    <a:pt x="4820" y="1133"/>
                    <a:pt x="5012" y="2492"/>
                  </a:cubicBezTo>
                  <a:cubicBezTo>
                    <a:pt x="5190" y="3754"/>
                    <a:pt x="3879" y="5196"/>
                    <a:pt x="2520" y="4984"/>
                  </a:cubicBezTo>
                  <a:cubicBezTo>
                    <a:pt x="1093" y="4761"/>
                    <a:pt x="28" y="3868"/>
                    <a:pt x="28" y="2492"/>
                  </a:cubicBezTo>
                  <a:close/>
                </a:path>
              </a:pathLst>
            </a:custGeom>
            <a:solidFill>
              <a:srgbClr val="CAEC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任意多边形 19"/>
            <p:cNvSpPr/>
            <p:nvPr>
              <p:custDataLst>
                <p:tags r:id="rId1"/>
              </p:custDataLst>
            </p:nvPr>
          </p:nvSpPr>
          <p:spPr>
            <a:xfrm>
              <a:off x="1008" y="3438"/>
              <a:ext cx="4023" cy="4006"/>
            </a:xfrm>
            <a:custGeom>
              <a:avLst/>
              <a:gdLst>
                <a:gd name="connsiteX0" fmla="*/ 28 w 5028"/>
                <a:gd name="connsiteY0" fmla="*/ 2492 h 5005"/>
                <a:gd name="connsiteX1" fmla="*/ 2520 w 5028"/>
                <a:gd name="connsiteY1" fmla="*/ 0 h 5005"/>
                <a:gd name="connsiteX2" fmla="*/ 5012 w 5028"/>
                <a:gd name="connsiteY2" fmla="*/ 2492 h 5005"/>
                <a:gd name="connsiteX3" fmla="*/ 2520 w 5028"/>
                <a:gd name="connsiteY3" fmla="*/ 4984 h 5005"/>
                <a:gd name="connsiteX4" fmla="*/ 28 w 5028"/>
                <a:gd name="connsiteY4" fmla="*/ 2492 h 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8" h="5005">
                  <a:moveTo>
                    <a:pt x="28" y="2492"/>
                  </a:moveTo>
                  <a:cubicBezTo>
                    <a:pt x="-214" y="1132"/>
                    <a:pt x="1144" y="30"/>
                    <a:pt x="2520" y="0"/>
                  </a:cubicBezTo>
                  <a:cubicBezTo>
                    <a:pt x="3804" y="-28"/>
                    <a:pt x="4820" y="1133"/>
                    <a:pt x="5012" y="2492"/>
                  </a:cubicBezTo>
                  <a:cubicBezTo>
                    <a:pt x="5190" y="3754"/>
                    <a:pt x="3879" y="5196"/>
                    <a:pt x="2520" y="4984"/>
                  </a:cubicBezTo>
                  <a:cubicBezTo>
                    <a:pt x="1093" y="4761"/>
                    <a:pt x="28" y="3868"/>
                    <a:pt x="28" y="2492"/>
                  </a:cubicBezTo>
                  <a:close/>
                </a:path>
              </a:pathLst>
            </a:custGeom>
            <a:noFill/>
            <a:ln w="57150">
              <a:solidFill>
                <a:srgbClr val="CAEC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任意多边形 20"/>
            <p:cNvSpPr/>
            <p:nvPr>
              <p:custDataLst>
                <p:tags r:id="rId2"/>
              </p:custDataLst>
            </p:nvPr>
          </p:nvSpPr>
          <p:spPr>
            <a:xfrm rot="480000">
              <a:off x="1130" y="3378"/>
              <a:ext cx="4023" cy="4006"/>
            </a:xfrm>
            <a:custGeom>
              <a:avLst/>
              <a:gdLst>
                <a:gd name="connsiteX0" fmla="*/ 28 w 5028"/>
                <a:gd name="connsiteY0" fmla="*/ 2492 h 5005"/>
                <a:gd name="connsiteX1" fmla="*/ 2520 w 5028"/>
                <a:gd name="connsiteY1" fmla="*/ 0 h 5005"/>
                <a:gd name="connsiteX2" fmla="*/ 5012 w 5028"/>
                <a:gd name="connsiteY2" fmla="*/ 2492 h 5005"/>
                <a:gd name="connsiteX3" fmla="*/ 2520 w 5028"/>
                <a:gd name="connsiteY3" fmla="*/ 4984 h 5005"/>
                <a:gd name="connsiteX4" fmla="*/ 28 w 5028"/>
                <a:gd name="connsiteY4" fmla="*/ 2492 h 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8" h="5005">
                  <a:moveTo>
                    <a:pt x="28" y="2492"/>
                  </a:moveTo>
                  <a:cubicBezTo>
                    <a:pt x="-214" y="1132"/>
                    <a:pt x="1144" y="30"/>
                    <a:pt x="2520" y="0"/>
                  </a:cubicBezTo>
                  <a:cubicBezTo>
                    <a:pt x="3804" y="-28"/>
                    <a:pt x="4820" y="1133"/>
                    <a:pt x="5012" y="2492"/>
                  </a:cubicBezTo>
                  <a:cubicBezTo>
                    <a:pt x="5190" y="3754"/>
                    <a:pt x="3879" y="5196"/>
                    <a:pt x="2520" y="4984"/>
                  </a:cubicBezTo>
                  <a:cubicBezTo>
                    <a:pt x="1093" y="4761"/>
                    <a:pt x="28" y="3868"/>
                    <a:pt x="28" y="2492"/>
                  </a:cubicBezTo>
                  <a:close/>
                </a:path>
              </a:pathLst>
            </a:custGeom>
            <a:noFill/>
            <a:ln w="47625">
              <a:solidFill>
                <a:srgbClr val="CAEC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8" name="任意多边形 27"/>
          <p:cNvSpPr/>
          <p:nvPr>
            <p:custDataLst>
              <p:tags r:id="rId3"/>
            </p:custDataLst>
          </p:nvPr>
        </p:nvSpPr>
        <p:spPr>
          <a:xfrm>
            <a:off x="8919210" y="2197735"/>
            <a:ext cx="2231390" cy="2221865"/>
          </a:xfrm>
          <a:custGeom>
            <a:avLst/>
            <a:gdLst>
              <a:gd name="connsiteX0" fmla="*/ 28 w 5028"/>
              <a:gd name="connsiteY0" fmla="*/ 2492 h 5005"/>
              <a:gd name="connsiteX1" fmla="*/ 2520 w 5028"/>
              <a:gd name="connsiteY1" fmla="*/ 0 h 5005"/>
              <a:gd name="connsiteX2" fmla="*/ 5012 w 5028"/>
              <a:gd name="connsiteY2" fmla="*/ 2492 h 5005"/>
              <a:gd name="connsiteX3" fmla="*/ 2520 w 5028"/>
              <a:gd name="connsiteY3" fmla="*/ 4984 h 5005"/>
              <a:gd name="connsiteX4" fmla="*/ 28 w 5028"/>
              <a:gd name="connsiteY4" fmla="*/ 2492 h 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8" h="5005">
                <a:moveTo>
                  <a:pt x="28" y="2492"/>
                </a:moveTo>
                <a:cubicBezTo>
                  <a:pt x="-214" y="1132"/>
                  <a:pt x="1144" y="30"/>
                  <a:pt x="2520" y="0"/>
                </a:cubicBezTo>
                <a:cubicBezTo>
                  <a:pt x="3804" y="-28"/>
                  <a:pt x="4820" y="1133"/>
                  <a:pt x="5012" y="2492"/>
                </a:cubicBezTo>
                <a:cubicBezTo>
                  <a:pt x="5190" y="3754"/>
                  <a:pt x="3879" y="5196"/>
                  <a:pt x="2520" y="4984"/>
                </a:cubicBezTo>
                <a:cubicBezTo>
                  <a:pt x="1093" y="4761"/>
                  <a:pt x="28" y="3868"/>
                  <a:pt x="28" y="2492"/>
                </a:cubicBezTo>
                <a:close/>
              </a:path>
            </a:pathLst>
          </a:custGeom>
          <a:solidFill>
            <a:srgbClr val="CDE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任意多边形 28"/>
          <p:cNvSpPr/>
          <p:nvPr>
            <p:custDataLst>
              <p:tags r:id="rId4"/>
            </p:custDataLst>
          </p:nvPr>
        </p:nvSpPr>
        <p:spPr>
          <a:xfrm>
            <a:off x="8807450" y="2150745"/>
            <a:ext cx="2374900" cy="2364740"/>
          </a:xfrm>
          <a:custGeom>
            <a:avLst/>
            <a:gdLst>
              <a:gd name="connsiteX0" fmla="*/ 28 w 5028"/>
              <a:gd name="connsiteY0" fmla="*/ 2492 h 5005"/>
              <a:gd name="connsiteX1" fmla="*/ 2520 w 5028"/>
              <a:gd name="connsiteY1" fmla="*/ 0 h 5005"/>
              <a:gd name="connsiteX2" fmla="*/ 5012 w 5028"/>
              <a:gd name="connsiteY2" fmla="*/ 2492 h 5005"/>
              <a:gd name="connsiteX3" fmla="*/ 2520 w 5028"/>
              <a:gd name="connsiteY3" fmla="*/ 4984 h 5005"/>
              <a:gd name="connsiteX4" fmla="*/ 28 w 5028"/>
              <a:gd name="connsiteY4" fmla="*/ 2492 h 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8" h="5005">
                <a:moveTo>
                  <a:pt x="28" y="2492"/>
                </a:moveTo>
                <a:cubicBezTo>
                  <a:pt x="-214" y="1132"/>
                  <a:pt x="1144" y="30"/>
                  <a:pt x="2520" y="0"/>
                </a:cubicBezTo>
                <a:cubicBezTo>
                  <a:pt x="3804" y="-28"/>
                  <a:pt x="4820" y="1133"/>
                  <a:pt x="5012" y="2492"/>
                </a:cubicBezTo>
                <a:cubicBezTo>
                  <a:pt x="5190" y="3754"/>
                  <a:pt x="3879" y="5196"/>
                  <a:pt x="2520" y="4984"/>
                </a:cubicBezTo>
                <a:cubicBezTo>
                  <a:pt x="1093" y="4761"/>
                  <a:pt x="28" y="3868"/>
                  <a:pt x="28" y="2492"/>
                </a:cubicBezTo>
                <a:close/>
              </a:path>
            </a:pathLst>
          </a:custGeom>
          <a:noFill/>
          <a:ln w="57150">
            <a:solidFill>
              <a:srgbClr val="CDEA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任意多边形 29"/>
          <p:cNvSpPr/>
          <p:nvPr>
            <p:custDataLst>
              <p:tags r:id="rId5"/>
            </p:custDataLst>
          </p:nvPr>
        </p:nvSpPr>
        <p:spPr>
          <a:xfrm rot="480000">
            <a:off x="8879205" y="2115185"/>
            <a:ext cx="2374900" cy="2364740"/>
          </a:xfrm>
          <a:custGeom>
            <a:avLst/>
            <a:gdLst>
              <a:gd name="connsiteX0" fmla="*/ 28 w 5028"/>
              <a:gd name="connsiteY0" fmla="*/ 2492 h 5005"/>
              <a:gd name="connsiteX1" fmla="*/ 2520 w 5028"/>
              <a:gd name="connsiteY1" fmla="*/ 0 h 5005"/>
              <a:gd name="connsiteX2" fmla="*/ 5012 w 5028"/>
              <a:gd name="connsiteY2" fmla="*/ 2492 h 5005"/>
              <a:gd name="connsiteX3" fmla="*/ 2520 w 5028"/>
              <a:gd name="connsiteY3" fmla="*/ 4984 h 5005"/>
              <a:gd name="connsiteX4" fmla="*/ 28 w 5028"/>
              <a:gd name="connsiteY4" fmla="*/ 2492 h 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8" h="5005">
                <a:moveTo>
                  <a:pt x="28" y="2492"/>
                </a:moveTo>
                <a:cubicBezTo>
                  <a:pt x="-214" y="1132"/>
                  <a:pt x="1144" y="30"/>
                  <a:pt x="2520" y="0"/>
                </a:cubicBezTo>
                <a:cubicBezTo>
                  <a:pt x="3804" y="-28"/>
                  <a:pt x="4820" y="1133"/>
                  <a:pt x="5012" y="2492"/>
                </a:cubicBezTo>
                <a:cubicBezTo>
                  <a:pt x="5190" y="3754"/>
                  <a:pt x="3879" y="5196"/>
                  <a:pt x="2520" y="4984"/>
                </a:cubicBezTo>
                <a:cubicBezTo>
                  <a:pt x="1093" y="4761"/>
                  <a:pt x="28" y="3868"/>
                  <a:pt x="28" y="2492"/>
                </a:cubicBezTo>
                <a:close/>
              </a:path>
            </a:pathLst>
          </a:custGeom>
          <a:noFill/>
          <a:ln w="47625">
            <a:solidFill>
              <a:srgbClr val="CDEA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文本框 34"/>
          <p:cNvSpPr txBox="1"/>
          <p:nvPr>
            <p:custDataLst>
              <p:tags r:id="rId6"/>
            </p:custDataLst>
          </p:nvPr>
        </p:nvSpPr>
        <p:spPr>
          <a:xfrm>
            <a:off x="638175" y="2541270"/>
            <a:ext cx="2302510" cy="1309370"/>
          </a:xfrm>
          <a:prstGeom prst="rect">
            <a:avLst/>
          </a:prstGeom>
          <a:noFill/>
        </p:spPr>
        <p:txBody>
          <a:bodyPr wrap="square" rtlCol="0">
            <a:spAutoFit/>
          </a:bodyPr>
          <a:p>
            <a:pPr algn="ctr">
              <a:lnSpc>
                <a:spcPct val="120000"/>
              </a:lnSpc>
            </a:pPr>
            <a:r>
              <a:rPr lang="en-US" altLang="zh-CN" sz="6600" b="1">
                <a:solidFill>
                  <a:srgbClr val="FD8E9D"/>
                </a:solidFill>
                <a:latin typeface="Segoe UI Black" panose="020B0A02040204020203" charset="0"/>
                <a:ea typeface="华文琥珀" panose="02010800040101010101" charset="-122"/>
                <a:cs typeface="Segoe UI Black" panose="020B0A02040204020203" charset="0"/>
              </a:rPr>
              <a:t>01</a:t>
            </a:r>
            <a:endParaRPr lang="en-US" altLang="zh-CN" sz="6600" b="1">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36" name="文本框 35"/>
          <p:cNvSpPr txBox="1"/>
          <p:nvPr>
            <p:custDataLst>
              <p:tags r:id="rId7"/>
            </p:custDataLst>
          </p:nvPr>
        </p:nvSpPr>
        <p:spPr>
          <a:xfrm>
            <a:off x="8877300" y="2539365"/>
            <a:ext cx="2302510" cy="1309370"/>
          </a:xfrm>
          <a:prstGeom prst="rect">
            <a:avLst/>
          </a:prstGeom>
          <a:noFill/>
        </p:spPr>
        <p:txBody>
          <a:bodyPr wrap="square" rtlCol="0">
            <a:spAutoFit/>
          </a:bodyPr>
          <a:p>
            <a:pPr algn="ctr">
              <a:lnSpc>
                <a:spcPct val="120000"/>
              </a:lnSpc>
            </a:pPr>
            <a:r>
              <a:rPr lang="en-US" altLang="zh-CN" sz="6600" b="1">
                <a:solidFill>
                  <a:srgbClr val="FD8E9D"/>
                </a:solidFill>
                <a:latin typeface="Segoe UI Black" panose="020B0A02040204020203" charset="0"/>
                <a:ea typeface="华文琥珀" panose="02010800040101010101" charset="-122"/>
                <a:cs typeface="Segoe UI Black" panose="020B0A02040204020203" charset="0"/>
              </a:rPr>
              <a:t>03</a:t>
            </a:r>
            <a:endParaRPr lang="en-US" altLang="zh-CN" sz="6600" b="1">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40" name="文本框 39"/>
          <p:cNvSpPr txBox="1"/>
          <p:nvPr>
            <p:custDataLst>
              <p:tags r:id="rId8"/>
            </p:custDataLst>
          </p:nvPr>
        </p:nvSpPr>
        <p:spPr>
          <a:xfrm>
            <a:off x="403225" y="-49530"/>
            <a:ext cx="2447925" cy="1739265"/>
          </a:xfrm>
          <a:prstGeom prst="rect">
            <a:avLst/>
          </a:prstGeom>
          <a:noFill/>
        </p:spPr>
        <p:txBody>
          <a:bodyPr wrap="square" rtlCol="0">
            <a:noAutofit/>
          </a:bodyPr>
          <a:p>
            <a:pPr>
              <a:lnSpc>
                <a:spcPct val="120000"/>
              </a:lnSpc>
            </a:pPr>
            <a:r>
              <a:rPr lang="zh-CN" altLang="en-US" sz="8800">
                <a:solidFill>
                  <a:srgbClr val="FD8E9D"/>
                </a:solidFill>
                <a:latin typeface="Segoe UI Black" panose="020B0A02040204020203" charset="0"/>
                <a:ea typeface="华文琥珀" panose="02010800040101010101" charset="-122"/>
                <a:cs typeface="Segoe UI Black" panose="020B0A02040204020203" charset="0"/>
              </a:rPr>
              <a:t>目录</a:t>
            </a:r>
            <a:endParaRPr lang="zh-CN" altLang="en-US" sz="8800">
              <a:solidFill>
                <a:srgbClr val="FD8E9D"/>
              </a:solidFill>
              <a:latin typeface="Segoe UI Black" panose="020B0A02040204020203" charset="0"/>
              <a:ea typeface="华文琥珀" panose="02010800040101010101" charset="-122"/>
              <a:cs typeface="Segoe UI Black" panose="020B0A02040204020203" charset="0"/>
            </a:endParaRPr>
          </a:p>
        </p:txBody>
      </p:sp>
      <p:grpSp>
        <p:nvGrpSpPr>
          <p:cNvPr id="43" name="组合 42"/>
          <p:cNvGrpSpPr/>
          <p:nvPr/>
        </p:nvGrpSpPr>
        <p:grpSpPr>
          <a:xfrm>
            <a:off x="132715" y="4979670"/>
            <a:ext cx="3281680" cy="1165225"/>
            <a:chOff x="331" y="7442"/>
            <a:chExt cx="5168" cy="1835"/>
          </a:xfrm>
        </p:grpSpPr>
        <p:sp>
          <p:nvSpPr>
            <p:cNvPr id="41" name="文本框 40"/>
            <p:cNvSpPr txBox="1"/>
            <p:nvPr>
              <p:custDataLst>
                <p:tags r:id="rId9"/>
              </p:custDataLst>
            </p:nvPr>
          </p:nvSpPr>
          <p:spPr>
            <a:xfrm>
              <a:off x="908" y="7442"/>
              <a:ext cx="3919" cy="1074"/>
            </a:xfrm>
            <a:prstGeom prst="rect">
              <a:avLst/>
            </a:prstGeom>
            <a:noFill/>
          </p:spPr>
          <p:txBody>
            <a:bodyPr wrap="square" rtlCol="0">
              <a:spAutoFit/>
            </a:bodyPr>
            <a:p>
              <a:pPr algn="ctr">
                <a:lnSpc>
                  <a:spcPct val="120000"/>
                </a:lnSpc>
              </a:pPr>
              <a:r>
                <a:rPr lang="zh-CN" altLang="en-US" sz="3200">
                  <a:solidFill>
                    <a:srgbClr val="FD8E9D"/>
                  </a:solidFill>
                  <a:latin typeface="Segoe UI Black" panose="020B0A02040204020203" charset="0"/>
                  <a:ea typeface="华文琥珀" panose="02010800040101010101" charset="-122"/>
                  <a:cs typeface="Segoe UI Black" panose="020B0A02040204020203" charset="0"/>
                </a:rPr>
                <a:t>项目概述</a:t>
              </a:r>
              <a:endParaRPr lang="zh-CN" altLang="en-US" sz="3200">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42" name="文本框 41"/>
            <p:cNvSpPr txBox="1"/>
            <p:nvPr>
              <p:custDataLst>
                <p:tags r:id="rId10"/>
              </p:custDataLst>
            </p:nvPr>
          </p:nvSpPr>
          <p:spPr>
            <a:xfrm>
              <a:off x="331" y="8669"/>
              <a:ext cx="5168" cy="608"/>
            </a:xfrm>
            <a:prstGeom prst="rect">
              <a:avLst/>
            </a:prstGeom>
            <a:noFill/>
          </p:spPr>
          <p:txBody>
            <a:bodyPr wrap="square" rtlCol="0">
              <a:spAutoFit/>
            </a:bodyPr>
            <a:p>
              <a:pPr algn="ctr">
                <a:lnSpc>
                  <a:spcPct val="80000"/>
                </a:lnSpc>
              </a:pPr>
              <a:r>
                <a:rPr lang="zh-CN" altLang="en-US" sz="2400">
                  <a:solidFill>
                    <a:srgbClr val="FD8E9D"/>
                  </a:solidFill>
                  <a:ea typeface="+mj-ea"/>
                  <a:cs typeface="+mn-lt"/>
                </a:rPr>
                <a:t>需求分析和市场调研</a:t>
              </a:r>
              <a:endParaRPr lang="zh-CN" altLang="en-US" sz="2400">
                <a:solidFill>
                  <a:srgbClr val="FD8E9D"/>
                </a:solidFill>
                <a:ea typeface="+mj-ea"/>
                <a:cs typeface="+mn-lt"/>
              </a:endParaRPr>
            </a:p>
          </p:txBody>
        </p:sp>
      </p:grpSp>
      <p:grpSp>
        <p:nvGrpSpPr>
          <p:cNvPr id="4" name="组合 3"/>
          <p:cNvGrpSpPr/>
          <p:nvPr/>
        </p:nvGrpSpPr>
        <p:grpSpPr>
          <a:xfrm>
            <a:off x="4429760" y="2115820"/>
            <a:ext cx="3281680" cy="4027170"/>
            <a:chOff x="4756" y="3334"/>
            <a:chExt cx="5168" cy="6342"/>
          </a:xfrm>
        </p:grpSpPr>
        <p:sp>
          <p:nvSpPr>
            <p:cNvPr id="24" name="任意多边形 23"/>
            <p:cNvSpPr/>
            <p:nvPr>
              <p:custDataLst>
                <p:tags r:id="rId11"/>
              </p:custDataLst>
            </p:nvPr>
          </p:nvSpPr>
          <p:spPr>
            <a:xfrm>
              <a:off x="5622" y="3464"/>
              <a:ext cx="3514" cy="3499"/>
            </a:xfrm>
            <a:custGeom>
              <a:avLst/>
              <a:gdLst>
                <a:gd name="connsiteX0" fmla="*/ 28 w 5028"/>
                <a:gd name="connsiteY0" fmla="*/ 2492 h 5005"/>
                <a:gd name="connsiteX1" fmla="*/ 2520 w 5028"/>
                <a:gd name="connsiteY1" fmla="*/ 0 h 5005"/>
                <a:gd name="connsiteX2" fmla="*/ 5012 w 5028"/>
                <a:gd name="connsiteY2" fmla="*/ 2492 h 5005"/>
                <a:gd name="connsiteX3" fmla="*/ 2520 w 5028"/>
                <a:gd name="connsiteY3" fmla="*/ 4984 h 5005"/>
                <a:gd name="connsiteX4" fmla="*/ 28 w 5028"/>
                <a:gd name="connsiteY4" fmla="*/ 2492 h 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8" h="5005">
                  <a:moveTo>
                    <a:pt x="28" y="2492"/>
                  </a:moveTo>
                  <a:cubicBezTo>
                    <a:pt x="-214" y="1132"/>
                    <a:pt x="1144" y="30"/>
                    <a:pt x="2520" y="0"/>
                  </a:cubicBezTo>
                  <a:cubicBezTo>
                    <a:pt x="3804" y="-28"/>
                    <a:pt x="4820" y="1133"/>
                    <a:pt x="5012" y="2492"/>
                  </a:cubicBezTo>
                  <a:cubicBezTo>
                    <a:pt x="5190" y="3754"/>
                    <a:pt x="3879" y="5196"/>
                    <a:pt x="2520" y="4984"/>
                  </a:cubicBezTo>
                  <a:cubicBezTo>
                    <a:pt x="1093" y="4761"/>
                    <a:pt x="28" y="3868"/>
                    <a:pt x="28" y="2492"/>
                  </a:cubicBezTo>
                  <a:close/>
                </a:path>
              </a:pathLst>
            </a:custGeom>
            <a:solidFill>
              <a:srgbClr val="FDD4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任意多边形 24"/>
            <p:cNvSpPr/>
            <p:nvPr>
              <p:custDataLst>
                <p:tags r:id="rId12"/>
              </p:custDataLst>
            </p:nvPr>
          </p:nvSpPr>
          <p:spPr>
            <a:xfrm>
              <a:off x="5446" y="3390"/>
              <a:ext cx="3740" cy="3724"/>
            </a:xfrm>
            <a:custGeom>
              <a:avLst/>
              <a:gdLst>
                <a:gd name="connsiteX0" fmla="*/ 28 w 5028"/>
                <a:gd name="connsiteY0" fmla="*/ 2492 h 5005"/>
                <a:gd name="connsiteX1" fmla="*/ 2520 w 5028"/>
                <a:gd name="connsiteY1" fmla="*/ 0 h 5005"/>
                <a:gd name="connsiteX2" fmla="*/ 5012 w 5028"/>
                <a:gd name="connsiteY2" fmla="*/ 2492 h 5005"/>
                <a:gd name="connsiteX3" fmla="*/ 2520 w 5028"/>
                <a:gd name="connsiteY3" fmla="*/ 4984 h 5005"/>
                <a:gd name="connsiteX4" fmla="*/ 28 w 5028"/>
                <a:gd name="connsiteY4" fmla="*/ 2492 h 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8" h="5005">
                  <a:moveTo>
                    <a:pt x="28" y="2492"/>
                  </a:moveTo>
                  <a:cubicBezTo>
                    <a:pt x="-214" y="1132"/>
                    <a:pt x="1144" y="30"/>
                    <a:pt x="2520" y="0"/>
                  </a:cubicBezTo>
                  <a:cubicBezTo>
                    <a:pt x="3804" y="-28"/>
                    <a:pt x="4820" y="1133"/>
                    <a:pt x="5012" y="2492"/>
                  </a:cubicBezTo>
                  <a:cubicBezTo>
                    <a:pt x="5190" y="3754"/>
                    <a:pt x="3879" y="5196"/>
                    <a:pt x="2520" y="4984"/>
                  </a:cubicBezTo>
                  <a:cubicBezTo>
                    <a:pt x="1093" y="4761"/>
                    <a:pt x="28" y="3868"/>
                    <a:pt x="28" y="2492"/>
                  </a:cubicBezTo>
                  <a:close/>
                </a:path>
              </a:pathLst>
            </a:custGeom>
            <a:noFill/>
            <a:ln w="57150">
              <a:solidFill>
                <a:srgbClr val="FDD4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任意多边形 25"/>
            <p:cNvSpPr/>
            <p:nvPr>
              <p:custDataLst>
                <p:tags r:id="rId13"/>
              </p:custDataLst>
            </p:nvPr>
          </p:nvSpPr>
          <p:spPr>
            <a:xfrm rot="480000">
              <a:off x="5559" y="3334"/>
              <a:ext cx="3740" cy="3724"/>
            </a:xfrm>
            <a:custGeom>
              <a:avLst/>
              <a:gdLst>
                <a:gd name="connsiteX0" fmla="*/ 28 w 5028"/>
                <a:gd name="connsiteY0" fmla="*/ 2492 h 5005"/>
                <a:gd name="connsiteX1" fmla="*/ 2520 w 5028"/>
                <a:gd name="connsiteY1" fmla="*/ 0 h 5005"/>
                <a:gd name="connsiteX2" fmla="*/ 5012 w 5028"/>
                <a:gd name="connsiteY2" fmla="*/ 2492 h 5005"/>
                <a:gd name="connsiteX3" fmla="*/ 2520 w 5028"/>
                <a:gd name="connsiteY3" fmla="*/ 4984 h 5005"/>
                <a:gd name="connsiteX4" fmla="*/ 28 w 5028"/>
                <a:gd name="connsiteY4" fmla="*/ 2492 h 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8" h="5005">
                  <a:moveTo>
                    <a:pt x="28" y="2492"/>
                  </a:moveTo>
                  <a:cubicBezTo>
                    <a:pt x="-214" y="1132"/>
                    <a:pt x="1144" y="30"/>
                    <a:pt x="2520" y="0"/>
                  </a:cubicBezTo>
                  <a:cubicBezTo>
                    <a:pt x="3804" y="-28"/>
                    <a:pt x="4820" y="1133"/>
                    <a:pt x="5012" y="2492"/>
                  </a:cubicBezTo>
                  <a:cubicBezTo>
                    <a:pt x="5190" y="3754"/>
                    <a:pt x="3879" y="5196"/>
                    <a:pt x="2520" y="4984"/>
                  </a:cubicBezTo>
                  <a:cubicBezTo>
                    <a:pt x="1093" y="4761"/>
                    <a:pt x="28" y="3868"/>
                    <a:pt x="28" y="2492"/>
                  </a:cubicBezTo>
                  <a:close/>
                </a:path>
              </a:pathLst>
            </a:custGeom>
            <a:noFill/>
            <a:ln w="47625">
              <a:solidFill>
                <a:srgbClr val="FDD4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文本框 36"/>
            <p:cNvSpPr txBox="1"/>
            <p:nvPr>
              <p:custDataLst>
                <p:tags r:id="rId14"/>
              </p:custDataLst>
            </p:nvPr>
          </p:nvSpPr>
          <p:spPr>
            <a:xfrm>
              <a:off x="5541" y="4002"/>
              <a:ext cx="3626" cy="2062"/>
            </a:xfrm>
            <a:prstGeom prst="rect">
              <a:avLst/>
            </a:prstGeom>
            <a:noFill/>
          </p:spPr>
          <p:txBody>
            <a:bodyPr wrap="square" rtlCol="0">
              <a:spAutoFit/>
            </a:bodyPr>
            <a:p>
              <a:pPr algn="ctr">
                <a:lnSpc>
                  <a:spcPct val="120000"/>
                </a:lnSpc>
              </a:pPr>
              <a:r>
                <a:rPr lang="en-US" altLang="zh-CN" sz="6600" b="1">
                  <a:solidFill>
                    <a:srgbClr val="FD8E9D"/>
                  </a:solidFill>
                  <a:latin typeface="Segoe UI Black" panose="020B0A02040204020203" charset="0"/>
                  <a:ea typeface="华文琥珀" panose="02010800040101010101" charset="-122"/>
                  <a:cs typeface="Segoe UI Black" panose="020B0A02040204020203" charset="0"/>
                </a:rPr>
                <a:t>02</a:t>
              </a:r>
              <a:endParaRPr lang="en-US" altLang="zh-CN" sz="6600" b="1">
                <a:solidFill>
                  <a:srgbClr val="FD8E9D"/>
                </a:solidFill>
                <a:latin typeface="Segoe UI Black" panose="020B0A02040204020203" charset="0"/>
                <a:ea typeface="华文琥珀" panose="02010800040101010101" charset="-122"/>
                <a:cs typeface="Segoe UI Black" panose="020B0A02040204020203" charset="0"/>
              </a:endParaRPr>
            </a:p>
          </p:txBody>
        </p:sp>
        <p:grpSp>
          <p:nvGrpSpPr>
            <p:cNvPr id="44" name="组合 43"/>
            <p:cNvGrpSpPr/>
            <p:nvPr/>
          </p:nvGrpSpPr>
          <p:grpSpPr>
            <a:xfrm>
              <a:off x="4756" y="7842"/>
              <a:ext cx="5168" cy="1835"/>
              <a:chOff x="331" y="7442"/>
              <a:chExt cx="5168" cy="1835"/>
            </a:xfrm>
          </p:grpSpPr>
          <p:sp>
            <p:nvSpPr>
              <p:cNvPr id="45" name="文本框 44"/>
              <p:cNvSpPr txBox="1"/>
              <p:nvPr>
                <p:custDataLst>
                  <p:tags r:id="rId15"/>
                </p:custDataLst>
              </p:nvPr>
            </p:nvSpPr>
            <p:spPr>
              <a:xfrm>
                <a:off x="908" y="7442"/>
                <a:ext cx="3919" cy="1074"/>
              </a:xfrm>
              <a:prstGeom prst="rect">
                <a:avLst/>
              </a:prstGeom>
              <a:noFill/>
            </p:spPr>
            <p:txBody>
              <a:bodyPr wrap="square" rtlCol="0">
                <a:spAutoFit/>
              </a:bodyPr>
              <a:p>
                <a:pPr algn="ctr">
                  <a:lnSpc>
                    <a:spcPct val="120000"/>
                  </a:lnSpc>
                </a:pPr>
                <a:r>
                  <a:rPr lang="zh-CN" altLang="en-US" sz="3200" b="1">
                    <a:solidFill>
                      <a:srgbClr val="FD8E9D"/>
                    </a:solidFill>
                    <a:latin typeface="Segoe UI Black" panose="020B0A02040204020203" charset="0"/>
                    <a:ea typeface="华文琥珀" panose="02010800040101010101" charset="-122"/>
                    <a:cs typeface="Segoe UI Black" panose="020B0A02040204020203" charset="0"/>
                  </a:rPr>
                  <a:t>内容</a:t>
                </a:r>
                <a:r>
                  <a:rPr lang="zh-CN" altLang="en-US" sz="3200" b="1">
                    <a:solidFill>
                      <a:srgbClr val="FD8E9D"/>
                    </a:solidFill>
                    <a:latin typeface="Segoe UI Black" panose="020B0A02040204020203" charset="0"/>
                    <a:ea typeface="华文琥珀" panose="02010800040101010101" charset="-122"/>
                    <a:cs typeface="Segoe UI Black" panose="020B0A02040204020203" charset="0"/>
                  </a:rPr>
                  <a:t>介绍</a:t>
                </a:r>
                <a:endParaRPr lang="zh-CN" altLang="en-US" sz="3200" b="1">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46" name="文本框 45"/>
              <p:cNvSpPr txBox="1"/>
              <p:nvPr>
                <p:custDataLst>
                  <p:tags r:id="rId16"/>
                </p:custDataLst>
              </p:nvPr>
            </p:nvSpPr>
            <p:spPr>
              <a:xfrm>
                <a:off x="331" y="8669"/>
                <a:ext cx="5168" cy="608"/>
              </a:xfrm>
              <a:prstGeom prst="rect">
                <a:avLst/>
              </a:prstGeom>
              <a:noFill/>
            </p:spPr>
            <p:txBody>
              <a:bodyPr wrap="square" rtlCol="0">
                <a:spAutoFit/>
              </a:bodyPr>
              <a:p>
                <a:pPr algn="ctr">
                  <a:lnSpc>
                    <a:spcPct val="80000"/>
                  </a:lnSpc>
                </a:pPr>
                <a:r>
                  <a:rPr lang="zh-CN" altLang="en-US" sz="2400">
                    <a:solidFill>
                      <a:srgbClr val="FD8E9D"/>
                    </a:solidFill>
                    <a:ea typeface="+mj-ea"/>
                    <a:cs typeface="+mn-lt"/>
                  </a:rPr>
                  <a:t>介绍</a:t>
                </a:r>
                <a:r>
                  <a:rPr lang="zh-CN" altLang="en-US" sz="2400">
                    <a:solidFill>
                      <a:srgbClr val="FD8E9D"/>
                    </a:solidFill>
                    <a:ea typeface="+mj-ea"/>
                    <a:cs typeface="+mn-lt"/>
                  </a:rPr>
                  <a:t>构思</a:t>
                </a:r>
                <a:endParaRPr lang="zh-CN" altLang="en-US" sz="2400">
                  <a:solidFill>
                    <a:srgbClr val="FD8E9D"/>
                  </a:solidFill>
                  <a:ea typeface="+mj-ea"/>
                  <a:cs typeface="+mn-lt"/>
                </a:endParaRPr>
              </a:p>
            </p:txBody>
          </p:sp>
        </p:grpSp>
      </p:grpSp>
      <p:grpSp>
        <p:nvGrpSpPr>
          <p:cNvPr id="47" name="组合 46"/>
          <p:cNvGrpSpPr/>
          <p:nvPr/>
        </p:nvGrpSpPr>
        <p:grpSpPr>
          <a:xfrm>
            <a:off x="8430260" y="4977765"/>
            <a:ext cx="3281680" cy="1165225"/>
            <a:chOff x="331" y="7442"/>
            <a:chExt cx="5168" cy="1835"/>
          </a:xfrm>
        </p:grpSpPr>
        <p:sp>
          <p:nvSpPr>
            <p:cNvPr id="48" name="文本框 47"/>
            <p:cNvSpPr txBox="1"/>
            <p:nvPr>
              <p:custDataLst>
                <p:tags r:id="rId17"/>
              </p:custDataLst>
            </p:nvPr>
          </p:nvSpPr>
          <p:spPr>
            <a:xfrm>
              <a:off x="908" y="7442"/>
              <a:ext cx="3919" cy="1074"/>
            </a:xfrm>
            <a:prstGeom prst="rect">
              <a:avLst/>
            </a:prstGeom>
            <a:noFill/>
          </p:spPr>
          <p:txBody>
            <a:bodyPr wrap="square" rtlCol="0">
              <a:spAutoFit/>
            </a:bodyPr>
            <a:p>
              <a:pPr algn="ctr">
                <a:lnSpc>
                  <a:spcPct val="120000"/>
                </a:lnSpc>
              </a:pPr>
              <a:r>
                <a:rPr lang="zh-CN" altLang="en-US" sz="3200" b="1">
                  <a:solidFill>
                    <a:srgbClr val="FD8E9D"/>
                  </a:solidFill>
                  <a:latin typeface="Segoe UI Black" panose="020B0A02040204020203" charset="0"/>
                  <a:ea typeface="华文琥珀" panose="02010800040101010101" charset="-122"/>
                  <a:cs typeface="Segoe UI Black" panose="020B0A02040204020203" charset="0"/>
                </a:rPr>
                <a:t>主体</a:t>
              </a:r>
              <a:r>
                <a:rPr lang="zh-CN" altLang="en-US" sz="3200" b="1">
                  <a:solidFill>
                    <a:srgbClr val="FD8E9D"/>
                  </a:solidFill>
                  <a:latin typeface="Segoe UI Black" panose="020B0A02040204020203" charset="0"/>
                  <a:ea typeface="华文琥珀" panose="02010800040101010101" charset="-122"/>
                  <a:cs typeface="Segoe UI Black" panose="020B0A02040204020203" charset="0"/>
                </a:rPr>
                <a:t>流程</a:t>
              </a:r>
              <a:endParaRPr lang="zh-CN" altLang="en-US" sz="3200" b="1">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49" name="文本框 48"/>
            <p:cNvSpPr txBox="1"/>
            <p:nvPr>
              <p:custDataLst>
                <p:tags r:id="rId18"/>
              </p:custDataLst>
            </p:nvPr>
          </p:nvSpPr>
          <p:spPr>
            <a:xfrm>
              <a:off x="331" y="8669"/>
              <a:ext cx="5168" cy="608"/>
            </a:xfrm>
            <a:prstGeom prst="rect">
              <a:avLst/>
            </a:prstGeom>
            <a:noFill/>
          </p:spPr>
          <p:txBody>
            <a:bodyPr wrap="square" rtlCol="0">
              <a:spAutoFit/>
            </a:bodyPr>
            <a:p>
              <a:pPr algn="ctr">
                <a:lnSpc>
                  <a:spcPct val="80000"/>
                </a:lnSpc>
              </a:pPr>
              <a:r>
                <a:rPr lang="zh-CN" altLang="en-US" sz="2400">
                  <a:solidFill>
                    <a:srgbClr val="FD8E9D"/>
                  </a:solidFill>
                  <a:ea typeface="+mj-ea"/>
                  <a:cs typeface="+mn-lt"/>
                </a:rPr>
                <a:t>介绍内部功能和</a:t>
              </a:r>
              <a:r>
                <a:rPr lang="zh-CN" altLang="en-US" sz="2400">
                  <a:solidFill>
                    <a:srgbClr val="FD8E9D"/>
                  </a:solidFill>
                  <a:ea typeface="+mj-ea"/>
                  <a:cs typeface="+mn-lt"/>
                </a:rPr>
                <a:t>逻辑</a:t>
              </a:r>
              <a:endParaRPr lang="zh-CN" altLang="en-US" sz="2400">
                <a:solidFill>
                  <a:srgbClr val="FD8E9D"/>
                </a:solidFill>
                <a:ea typeface="+mj-ea"/>
                <a:cs typeface="+mn-lt"/>
              </a:endParaRPr>
            </a:p>
          </p:txBody>
        </p:sp>
      </p:grpSp>
      <p:sp>
        <p:nvSpPr>
          <p:cNvPr id="55" name="任意多边形 54"/>
          <p:cNvSpPr/>
          <p:nvPr>
            <p:custDataLst>
              <p:tags r:id="rId19"/>
            </p:custDataLst>
          </p:nvPr>
        </p:nvSpPr>
        <p:spPr>
          <a:xfrm rot="960000">
            <a:off x="10546080" y="-39814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noFill/>
          <a:ln w="44450">
            <a:solidFill>
              <a:srgbClr val="FFD9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任意多边形 55"/>
          <p:cNvSpPr/>
          <p:nvPr>
            <p:custDataLst>
              <p:tags r:id="rId20"/>
            </p:custDataLst>
          </p:nvPr>
        </p:nvSpPr>
        <p:spPr>
          <a:xfrm rot="960000">
            <a:off x="10539730" y="-49339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noFill/>
          <a:ln w="28575">
            <a:solidFill>
              <a:srgbClr val="FFD9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任意多边形 52"/>
          <p:cNvSpPr/>
          <p:nvPr>
            <p:custDataLst>
              <p:tags r:id="rId21"/>
            </p:custDataLst>
          </p:nvPr>
        </p:nvSpPr>
        <p:spPr>
          <a:xfrm rot="960000">
            <a:off x="10603865" y="-48958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 name="组合 2"/>
          <p:cNvGrpSpPr/>
          <p:nvPr/>
        </p:nvGrpSpPr>
        <p:grpSpPr>
          <a:xfrm>
            <a:off x="9432290" y="180975"/>
            <a:ext cx="2806700" cy="759460"/>
            <a:chOff x="14854" y="285"/>
            <a:chExt cx="4420" cy="1196"/>
          </a:xfrm>
        </p:grpSpPr>
        <p:sp>
          <p:nvSpPr>
            <p:cNvPr id="54" name="文本框 53"/>
            <p:cNvSpPr txBox="1"/>
            <p:nvPr>
              <p:custDataLst>
                <p:tags r:id="rId22"/>
              </p:custDataLst>
            </p:nvPr>
          </p:nvSpPr>
          <p:spPr>
            <a:xfrm>
              <a:off x="14854" y="394"/>
              <a:ext cx="4421" cy="957"/>
            </a:xfrm>
            <a:prstGeom prst="rect">
              <a:avLst/>
            </a:prstGeom>
            <a:noFill/>
          </p:spPr>
          <p:txBody>
            <a:bodyPr wrap="square" rtlCol="0">
              <a:spAutoFit/>
            </a:bodyPr>
            <a:p>
              <a:pPr>
                <a:lnSpc>
                  <a:spcPct val="120000"/>
                </a:lnSpc>
              </a:pPr>
              <a:r>
                <a:rPr lang="zh-CN" altLang="en-US" sz="2800" b="1">
                  <a:solidFill>
                    <a:srgbClr val="FD8E9D"/>
                  </a:solidFill>
                  <a:latin typeface="Segoe Script" panose="030B0504020000000003" charset="0"/>
                  <a:ea typeface="华文琥珀" panose="02010800040101010101" charset="-122"/>
                  <a:cs typeface="Segoe Script" panose="030B0504020000000003" charset="0"/>
                </a:rPr>
                <a:t>拼在</a:t>
              </a:r>
              <a:r>
                <a:rPr lang="zh-CN" altLang="en-US" sz="2800" b="1">
                  <a:solidFill>
                    <a:srgbClr val="FD8E9D"/>
                  </a:solidFill>
                  <a:latin typeface="Segoe Script" panose="030B0504020000000003" charset="0"/>
                  <a:ea typeface="华文琥珀" panose="02010800040101010101" charset="-122"/>
                  <a:cs typeface="Segoe Script" panose="030B0504020000000003" charset="0"/>
                </a:rPr>
                <a:t>上财</a:t>
              </a:r>
              <a:endParaRPr lang="zh-CN" altLang="en-US" sz="2800" b="1">
                <a:solidFill>
                  <a:srgbClr val="FD8E9D"/>
                </a:solidFill>
                <a:latin typeface="Segoe Script" panose="030B0504020000000003" charset="0"/>
                <a:ea typeface="华文琥珀" panose="02010800040101010101" charset="-122"/>
                <a:cs typeface="Segoe Script" panose="030B0504020000000003" charset="0"/>
              </a:endParaRPr>
            </a:p>
          </p:txBody>
        </p:sp>
        <p:pic>
          <p:nvPicPr>
            <p:cNvPr id="7" name="图片 6"/>
            <p:cNvPicPr>
              <a:picLocks noChangeAspect="1"/>
            </p:cNvPicPr>
            <p:nvPr>
              <p:custDataLst>
                <p:tags r:id="rId23"/>
              </p:custDataLst>
            </p:nvPr>
          </p:nvPicPr>
          <p:blipFill>
            <a:blip r:embed="rId24" cstate="print">
              <a:extLst>
                <a:ext uri="{28A0092B-C50C-407E-A947-70E740481C1C}">
                  <a14:useLocalDpi xmlns:a14="http://schemas.microsoft.com/office/drawing/2010/main" val="0"/>
                </a:ext>
              </a:extLst>
            </a:blip>
            <a:stretch>
              <a:fillRect/>
            </a:stretch>
          </p:blipFill>
          <p:spPr>
            <a:xfrm>
              <a:off x="17576" y="285"/>
              <a:ext cx="1196" cy="1196"/>
            </a:xfrm>
            <a:prstGeom prst="rect">
              <a:avLst/>
            </a:prstGeom>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CDEACE"/>
        </a:solidFill>
        <a:effectLst/>
      </p:bgPr>
    </p:bg>
    <p:spTree>
      <p:nvGrpSpPr>
        <p:cNvPr id="1" name=""/>
        <p:cNvGrpSpPr/>
        <p:nvPr/>
      </p:nvGrpSpPr>
      <p:grpSpPr/>
      <p:sp>
        <p:nvSpPr>
          <p:cNvPr id="7" name="任意多边形 6"/>
          <p:cNvSpPr/>
          <p:nvPr>
            <p:custDataLst>
              <p:tags r:id="rId1"/>
            </p:custDataLst>
          </p:nvPr>
        </p:nvSpPr>
        <p:spPr>
          <a:xfrm rot="6060000">
            <a:off x="-1173480" y="711200"/>
            <a:ext cx="4322445" cy="3486150"/>
          </a:xfrm>
          <a:custGeom>
            <a:avLst/>
            <a:gdLst>
              <a:gd name="connsiteX0" fmla="*/ 85 w 12662"/>
              <a:gd name="connsiteY0" fmla="*/ 7676 h 15351"/>
              <a:gd name="connsiteX1" fmla="*/ 6354 w 12662"/>
              <a:gd name="connsiteY1" fmla="*/ 65 h 15351"/>
              <a:gd name="connsiteX2" fmla="*/ 12622 w 12662"/>
              <a:gd name="connsiteY2" fmla="*/ 7676 h 15351"/>
              <a:gd name="connsiteX3" fmla="*/ 6354 w 12662"/>
              <a:gd name="connsiteY3" fmla="*/ 15287 h 15351"/>
              <a:gd name="connsiteX4" fmla="*/ 85 w 12662"/>
              <a:gd name="connsiteY4" fmla="*/ 7676 h 15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3" h="15351">
                <a:moveTo>
                  <a:pt x="85" y="7676"/>
                </a:moveTo>
                <a:cubicBezTo>
                  <a:pt x="-523" y="3522"/>
                  <a:pt x="2193" y="-570"/>
                  <a:pt x="6354" y="65"/>
                </a:cubicBezTo>
                <a:cubicBezTo>
                  <a:pt x="8986" y="875"/>
                  <a:pt x="12139" y="3525"/>
                  <a:pt x="12622" y="7676"/>
                </a:cubicBezTo>
                <a:cubicBezTo>
                  <a:pt x="13069" y="11530"/>
                  <a:pt x="9772" y="15934"/>
                  <a:pt x="6354" y="15287"/>
                </a:cubicBezTo>
                <a:cubicBezTo>
                  <a:pt x="2764" y="14606"/>
                  <a:pt x="85" y="11878"/>
                  <a:pt x="85" y="7676"/>
                </a:cubicBezTo>
                <a:close/>
              </a:path>
            </a:pathLst>
          </a:custGeom>
          <a:solidFill>
            <a:srgbClr val="CAEC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任意多边形 8"/>
          <p:cNvSpPr/>
          <p:nvPr>
            <p:custDataLst>
              <p:tags r:id="rId2"/>
            </p:custDataLst>
          </p:nvPr>
        </p:nvSpPr>
        <p:spPr>
          <a:xfrm rot="6060000">
            <a:off x="-684530" y="908685"/>
            <a:ext cx="6591935" cy="7250430"/>
          </a:xfrm>
          <a:custGeom>
            <a:avLst/>
            <a:gdLst>
              <a:gd name="connsiteX0" fmla="*/ 85 w 12662"/>
              <a:gd name="connsiteY0" fmla="*/ 7676 h 15351"/>
              <a:gd name="connsiteX1" fmla="*/ 6354 w 12662"/>
              <a:gd name="connsiteY1" fmla="*/ 65 h 15351"/>
              <a:gd name="connsiteX2" fmla="*/ 12622 w 12662"/>
              <a:gd name="connsiteY2" fmla="*/ 7676 h 15351"/>
              <a:gd name="connsiteX3" fmla="*/ 6354 w 12662"/>
              <a:gd name="connsiteY3" fmla="*/ 15287 h 15351"/>
              <a:gd name="connsiteX4" fmla="*/ 85 w 12662"/>
              <a:gd name="connsiteY4" fmla="*/ 7676 h 15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3" h="15351">
                <a:moveTo>
                  <a:pt x="85" y="7676"/>
                </a:moveTo>
                <a:cubicBezTo>
                  <a:pt x="-523" y="3522"/>
                  <a:pt x="2193" y="-570"/>
                  <a:pt x="6354" y="65"/>
                </a:cubicBezTo>
                <a:cubicBezTo>
                  <a:pt x="8986" y="875"/>
                  <a:pt x="12139" y="3525"/>
                  <a:pt x="12622" y="7676"/>
                </a:cubicBezTo>
                <a:cubicBezTo>
                  <a:pt x="13069" y="11530"/>
                  <a:pt x="9772" y="15934"/>
                  <a:pt x="6354" y="15287"/>
                </a:cubicBezTo>
                <a:cubicBezTo>
                  <a:pt x="2764" y="14606"/>
                  <a:pt x="85" y="11878"/>
                  <a:pt x="85" y="7676"/>
                </a:cubicBezTo>
                <a:close/>
              </a:path>
            </a:pathLst>
          </a:custGeom>
          <a:solidFill>
            <a:srgbClr val="FDD4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任意多边形 31"/>
          <p:cNvSpPr/>
          <p:nvPr>
            <p:custDataLst>
              <p:tags r:id="rId3"/>
            </p:custDataLst>
          </p:nvPr>
        </p:nvSpPr>
        <p:spPr>
          <a:xfrm rot="6060000">
            <a:off x="5332730" y="-1121410"/>
            <a:ext cx="8686165" cy="9626600"/>
          </a:xfrm>
          <a:custGeom>
            <a:avLst/>
            <a:gdLst>
              <a:gd name="connsiteX0" fmla="*/ 85 w 12662"/>
              <a:gd name="connsiteY0" fmla="*/ 7676 h 15351"/>
              <a:gd name="connsiteX1" fmla="*/ 6354 w 12662"/>
              <a:gd name="connsiteY1" fmla="*/ 65 h 15351"/>
              <a:gd name="connsiteX2" fmla="*/ 12622 w 12662"/>
              <a:gd name="connsiteY2" fmla="*/ 7676 h 15351"/>
              <a:gd name="connsiteX3" fmla="*/ 6354 w 12662"/>
              <a:gd name="connsiteY3" fmla="*/ 15287 h 15351"/>
              <a:gd name="connsiteX4" fmla="*/ 85 w 12662"/>
              <a:gd name="connsiteY4" fmla="*/ 7676 h 15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3" h="15351">
                <a:moveTo>
                  <a:pt x="85" y="7676"/>
                </a:moveTo>
                <a:cubicBezTo>
                  <a:pt x="-523" y="3522"/>
                  <a:pt x="2193" y="-570"/>
                  <a:pt x="6354" y="65"/>
                </a:cubicBezTo>
                <a:cubicBezTo>
                  <a:pt x="8986" y="875"/>
                  <a:pt x="12139" y="3525"/>
                  <a:pt x="12622" y="7676"/>
                </a:cubicBezTo>
                <a:cubicBezTo>
                  <a:pt x="13069" y="11530"/>
                  <a:pt x="9772" y="15934"/>
                  <a:pt x="6354" y="15287"/>
                </a:cubicBezTo>
                <a:cubicBezTo>
                  <a:pt x="2764" y="14606"/>
                  <a:pt x="85" y="11878"/>
                  <a:pt x="85" y="7676"/>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任意多边形 7"/>
          <p:cNvSpPr/>
          <p:nvPr>
            <p:custDataLst>
              <p:tags r:id="rId4"/>
            </p:custDataLst>
          </p:nvPr>
        </p:nvSpPr>
        <p:spPr>
          <a:xfrm rot="7620000">
            <a:off x="-702945" y="-1760855"/>
            <a:ext cx="3933190" cy="4080510"/>
          </a:xfrm>
          <a:custGeom>
            <a:avLst/>
            <a:gdLst>
              <a:gd name="connsiteX0" fmla="*/ 85 w 12662"/>
              <a:gd name="connsiteY0" fmla="*/ 7676 h 15351"/>
              <a:gd name="connsiteX1" fmla="*/ 6354 w 12662"/>
              <a:gd name="connsiteY1" fmla="*/ 65 h 15351"/>
              <a:gd name="connsiteX2" fmla="*/ 12622 w 12662"/>
              <a:gd name="connsiteY2" fmla="*/ 7676 h 15351"/>
              <a:gd name="connsiteX3" fmla="*/ 6354 w 12662"/>
              <a:gd name="connsiteY3" fmla="*/ 15287 h 15351"/>
              <a:gd name="connsiteX4" fmla="*/ 85 w 12662"/>
              <a:gd name="connsiteY4" fmla="*/ 7676 h 15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63" h="15351">
                <a:moveTo>
                  <a:pt x="85" y="7676"/>
                </a:moveTo>
                <a:cubicBezTo>
                  <a:pt x="-523" y="3522"/>
                  <a:pt x="2193" y="-570"/>
                  <a:pt x="6354" y="65"/>
                </a:cubicBezTo>
                <a:cubicBezTo>
                  <a:pt x="8986" y="875"/>
                  <a:pt x="12139" y="3525"/>
                  <a:pt x="12622" y="7676"/>
                </a:cubicBezTo>
                <a:cubicBezTo>
                  <a:pt x="13069" y="11530"/>
                  <a:pt x="9772" y="15934"/>
                  <a:pt x="6354" y="15287"/>
                </a:cubicBezTo>
                <a:cubicBezTo>
                  <a:pt x="2764" y="14606"/>
                  <a:pt x="85" y="11878"/>
                  <a:pt x="85" y="7676"/>
                </a:cubicBezTo>
                <a:close/>
              </a:path>
            </a:pathLst>
          </a:custGeom>
          <a:solidFill>
            <a:srgbClr val="FCFF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1" name="image 3012"/>
          <p:cNvPicPr>
            <a:picLocks noChangeAspect="1"/>
          </p:cNvPicPr>
          <p:nvPr>
            <p:custDataLst>
              <p:tags r:id="rId5"/>
            </p:custDataLst>
          </p:nvPr>
        </p:nvPicPr>
        <p:blipFill>
          <a:blip r:embed="rId6"/>
          <a:srcRect b="32057"/>
          <a:stretch>
            <a:fillRect/>
          </a:stretch>
        </p:blipFill>
        <p:spPr>
          <a:xfrm>
            <a:off x="3824605" y="-636905"/>
            <a:ext cx="11177905" cy="7594600"/>
          </a:xfrm>
          <a:prstGeom prst="rect">
            <a:avLst/>
          </a:prstGeom>
        </p:spPr>
      </p:pic>
      <p:sp>
        <p:nvSpPr>
          <p:cNvPr id="40" name="文本框 39"/>
          <p:cNvSpPr txBox="1"/>
          <p:nvPr>
            <p:custDataLst>
              <p:tags r:id="rId7"/>
            </p:custDataLst>
          </p:nvPr>
        </p:nvSpPr>
        <p:spPr>
          <a:xfrm>
            <a:off x="513080" y="484505"/>
            <a:ext cx="8952865" cy="2459990"/>
          </a:xfrm>
          <a:prstGeom prst="rect">
            <a:avLst/>
          </a:prstGeom>
          <a:noFill/>
        </p:spPr>
        <p:txBody>
          <a:bodyPr wrap="square" rtlCol="0">
            <a:noAutofit/>
          </a:bodyPr>
          <a:p>
            <a:pPr algn="l">
              <a:lnSpc>
                <a:spcPct val="120000"/>
              </a:lnSpc>
            </a:pPr>
            <a:r>
              <a:rPr lang="en-US" sz="8800" b="1">
                <a:solidFill>
                  <a:srgbClr val="FD8E9D"/>
                </a:solidFill>
                <a:latin typeface="Segoe UI Black" panose="020B0A02040204020203" charset="0"/>
                <a:ea typeface="华文琥珀" panose="02010800040101010101" charset="-122"/>
                <a:cs typeface="Segoe UI Black" panose="020B0A02040204020203" charset="0"/>
              </a:rPr>
              <a:t>Part 03 </a:t>
            </a:r>
            <a:r>
              <a:rPr lang="zh-CN" altLang="en-US" sz="6600">
                <a:solidFill>
                  <a:srgbClr val="FD8E9D"/>
                </a:solidFill>
                <a:latin typeface="Segoe UI Black" panose="020B0A02040204020203" charset="0"/>
                <a:ea typeface="华文琥珀" panose="02010800040101010101" charset="-122"/>
                <a:cs typeface="Segoe UI Black" panose="020B0A02040204020203" charset="0"/>
              </a:rPr>
              <a:t>主体流程</a:t>
            </a:r>
            <a:endParaRPr lang="zh-CN" altLang="en-US" sz="6600">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12" name="文本框 11"/>
          <p:cNvSpPr txBox="1"/>
          <p:nvPr>
            <p:custDataLst>
              <p:tags r:id="rId8"/>
            </p:custDataLst>
          </p:nvPr>
        </p:nvSpPr>
        <p:spPr>
          <a:xfrm>
            <a:off x="513080" y="2311400"/>
            <a:ext cx="7065645" cy="632460"/>
          </a:xfrm>
          <a:prstGeom prst="rect">
            <a:avLst/>
          </a:prstGeom>
          <a:noFill/>
        </p:spPr>
        <p:txBody>
          <a:bodyPr wrap="square" rtlCol="0">
            <a:spAutoFit/>
          </a:bodyPr>
          <a:p>
            <a:pPr algn="l">
              <a:lnSpc>
                <a:spcPct val="80000"/>
              </a:lnSpc>
            </a:pPr>
            <a:r>
              <a:rPr lang="en-US" altLang="zh-CN" sz="4400">
                <a:solidFill>
                  <a:srgbClr val="FD8E9D"/>
                </a:solidFill>
                <a:latin typeface="幼圆" panose="02010509060101010101" charset="-122"/>
                <a:ea typeface="幼圆" panose="02010509060101010101" charset="-122"/>
                <a:cs typeface="幼圆" panose="02010509060101010101" charset="-122"/>
                <a:sym typeface="+mn-ea"/>
              </a:rPr>
              <a:t>——</a:t>
            </a:r>
            <a:r>
              <a:rPr lang="zh-CN" altLang="en-US" sz="4400">
                <a:solidFill>
                  <a:srgbClr val="FD8E9D"/>
                </a:solidFill>
                <a:latin typeface="幼圆" panose="02010509060101010101" charset="-122"/>
                <a:ea typeface="幼圆" panose="02010509060101010101" charset="-122"/>
                <a:cs typeface="幼圆" panose="02010509060101010101" charset="-122"/>
                <a:sym typeface="+mn-ea"/>
              </a:rPr>
              <a:t>用户</a:t>
            </a:r>
            <a:r>
              <a:rPr lang="zh-CN" altLang="en-US" sz="4400">
                <a:solidFill>
                  <a:srgbClr val="FD8E9D"/>
                </a:solidFill>
                <a:latin typeface="幼圆" panose="02010509060101010101" charset="-122"/>
                <a:ea typeface="幼圆" panose="02010509060101010101" charset="-122"/>
                <a:cs typeface="幼圆" panose="02010509060101010101" charset="-122"/>
                <a:sym typeface="+mn-ea"/>
              </a:rPr>
              <a:t>操作流程</a:t>
            </a:r>
            <a:endParaRPr lang="zh-CN" altLang="en-US" sz="4400">
              <a:solidFill>
                <a:srgbClr val="FD8E9D"/>
              </a:solidFill>
              <a:latin typeface="幼圆" panose="02010509060101010101" charset="-122"/>
              <a:ea typeface="幼圆" panose="02010509060101010101" charset="-122"/>
              <a:cs typeface="幼圆" panose="02010509060101010101" charset="-122"/>
              <a:sym typeface="+mn-ea"/>
            </a:endParaRPr>
          </a:p>
        </p:txBody>
      </p:sp>
      <p:grpSp>
        <p:nvGrpSpPr>
          <p:cNvPr id="2" name="组合 1"/>
          <p:cNvGrpSpPr/>
          <p:nvPr/>
        </p:nvGrpSpPr>
        <p:grpSpPr>
          <a:xfrm>
            <a:off x="9201785" y="5656580"/>
            <a:ext cx="2806700" cy="759460"/>
            <a:chOff x="14854" y="285"/>
            <a:chExt cx="4420" cy="1196"/>
          </a:xfrm>
        </p:grpSpPr>
        <p:sp>
          <p:nvSpPr>
            <p:cNvPr id="33" name="文本框 32"/>
            <p:cNvSpPr txBox="1"/>
            <p:nvPr>
              <p:custDataLst>
                <p:tags r:id="rId9"/>
              </p:custDataLst>
            </p:nvPr>
          </p:nvSpPr>
          <p:spPr>
            <a:xfrm>
              <a:off x="14854" y="394"/>
              <a:ext cx="4421" cy="957"/>
            </a:xfrm>
            <a:prstGeom prst="rect">
              <a:avLst/>
            </a:prstGeom>
            <a:noFill/>
          </p:spPr>
          <p:txBody>
            <a:bodyPr wrap="square" rtlCol="0">
              <a:spAutoFit/>
            </a:bodyPr>
            <a:p>
              <a:pPr>
                <a:lnSpc>
                  <a:spcPct val="120000"/>
                </a:lnSpc>
              </a:pPr>
              <a:r>
                <a:rPr lang="zh-CN" altLang="en-US" sz="2800" b="1">
                  <a:solidFill>
                    <a:srgbClr val="FD8E9D"/>
                  </a:solidFill>
                  <a:latin typeface="Segoe Script" panose="030B0504020000000003" charset="0"/>
                  <a:ea typeface="华文琥珀" panose="02010800040101010101" charset="-122"/>
                  <a:cs typeface="Segoe Script" panose="030B0504020000000003" charset="0"/>
                </a:rPr>
                <a:t>拼在</a:t>
              </a:r>
              <a:r>
                <a:rPr lang="zh-CN" altLang="en-US" sz="2800" b="1">
                  <a:solidFill>
                    <a:srgbClr val="FD8E9D"/>
                  </a:solidFill>
                  <a:latin typeface="Segoe Script" panose="030B0504020000000003" charset="0"/>
                  <a:ea typeface="华文琥珀" panose="02010800040101010101" charset="-122"/>
                  <a:cs typeface="Segoe Script" panose="030B0504020000000003" charset="0"/>
                </a:rPr>
                <a:t>上财</a:t>
              </a:r>
              <a:endParaRPr lang="zh-CN" altLang="en-US" sz="2800" b="1">
                <a:solidFill>
                  <a:srgbClr val="FD8E9D"/>
                </a:solidFill>
                <a:latin typeface="Segoe Script" panose="030B0504020000000003" charset="0"/>
                <a:ea typeface="华文琥珀" panose="02010800040101010101" charset="-122"/>
                <a:cs typeface="Segoe Script" panose="030B0504020000000003" charset="0"/>
              </a:endParaRPr>
            </a:p>
          </p:txBody>
        </p:sp>
        <p:pic>
          <p:nvPicPr>
            <p:cNvPr id="34" name="图片 33"/>
            <p:cNvPicPr>
              <a:picLocks noChangeAspect="1"/>
            </p:cNvPicPr>
            <p:nvPr>
              <p:custDataLst>
                <p:tags r:id="rId10"/>
              </p:custDataLst>
            </p:nvPr>
          </p:nvPicPr>
          <p:blipFill>
            <a:blip r:embed="rId11" cstate="print">
              <a:extLst>
                <a:ext uri="{28A0092B-C50C-407E-A947-70E740481C1C}">
                  <a14:useLocalDpi xmlns:a14="http://schemas.microsoft.com/office/drawing/2010/main" val="0"/>
                </a:ext>
              </a:extLst>
            </a:blip>
            <a:stretch>
              <a:fillRect/>
            </a:stretch>
          </p:blipFill>
          <p:spPr>
            <a:xfrm>
              <a:off x="17576" y="285"/>
              <a:ext cx="1196" cy="1196"/>
            </a:xfrm>
            <a:prstGeom prst="rect">
              <a:avLst/>
            </a:prstGeom>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 name="任意多边形 7"/>
          <p:cNvSpPr/>
          <p:nvPr>
            <p:custDataLst>
              <p:tags r:id="rId1"/>
            </p:custDataLst>
          </p:nvPr>
        </p:nvSpPr>
        <p:spPr>
          <a:xfrm>
            <a:off x="451485" y="449580"/>
            <a:ext cx="4525010" cy="1336040"/>
          </a:xfrm>
          <a:custGeom>
            <a:avLst/>
            <a:gdLst>
              <a:gd name="connsiteX0" fmla="*/ 2720 w 15533"/>
              <a:gd name="connsiteY0" fmla="*/ 57 h 2104"/>
              <a:gd name="connsiteX1" fmla="*/ 13022 w 15533"/>
              <a:gd name="connsiteY1" fmla="*/ 25 h 2104"/>
              <a:gd name="connsiteX2" fmla="*/ 15524 w 15533"/>
              <a:gd name="connsiteY2" fmla="*/ 985 h 2104"/>
              <a:gd name="connsiteX3" fmla="*/ 13049 w 15533"/>
              <a:gd name="connsiteY3" fmla="*/ 1979 h 2104"/>
              <a:gd name="connsiteX4" fmla="*/ 6019 w 15533"/>
              <a:gd name="connsiteY4" fmla="*/ 2099 h 2104"/>
              <a:gd name="connsiteX5" fmla="*/ 2546 w 15533"/>
              <a:gd name="connsiteY5" fmla="*/ 2003 h 2104"/>
              <a:gd name="connsiteX6" fmla="*/ 0 w 15533"/>
              <a:gd name="connsiteY6" fmla="*/ 918 h 2104"/>
              <a:gd name="connsiteX7" fmla="*/ 2720 w 15533"/>
              <a:gd name="connsiteY7" fmla="*/ 57 h 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34" h="2104">
                <a:moveTo>
                  <a:pt x="2720" y="57"/>
                </a:moveTo>
                <a:cubicBezTo>
                  <a:pt x="6135" y="152"/>
                  <a:pt x="9549" y="-71"/>
                  <a:pt x="13022" y="25"/>
                </a:cubicBezTo>
                <a:cubicBezTo>
                  <a:pt x="14389" y="25"/>
                  <a:pt x="15392" y="153"/>
                  <a:pt x="15524" y="985"/>
                </a:cubicBezTo>
                <a:cubicBezTo>
                  <a:pt x="15656" y="1817"/>
                  <a:pt x="14416" y="1979"/>
                  <a:pt x="13049" y="1979"/>
                </a:cubicBezTo>
                <a:cubicBezTo>
                  <a:pt x="10880" y="2194"/>
                  <a:pt x="8362" y="2059"/>
                  <a:pt x="6019" y="2099"/>
                </a:cubicBezTo>
                <a:lnTo>
                  <a:pt x="2546" y="2003"/>
                </a:lnTo>
                <a:cubicBezTo>
                  <a:pt x="1179" y="2003"/>
                  <a:pt x="-21" y="1841"/>
                  <a:pt x="0" y="918"/>
                </a:cubicBezTo>
                <a:cubicBezTo>
                  <a:pt x="21" y="-5"/>
                  <a:pt x="1353" y="57"/>
                  <a:pt x="2720" y="57"/>
                </a:cubicBezTo>
                <a:close/>
              </a:path>
            </a:pathLst>
          </a:custGeom>
          <a:solidFill>
            <a:srgbClr val="CDE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文本框 39"/>
          <p:cNvSpPr txBox="1"/>
          <p:nvPr>
            <p:custDataLst>
              <p:tags r:id="rId2"/>
            </p:custDataLst>
          </p:nvPr>
        </p:nvSpPr>
        <p:spPr>
          <a:xfrm>
            <a:off x="602615" y="449580"/>
            <a:ext cx="5855970" cy="1088390"/>
          </a:xfrm>
          <a:prstGeom prst="rect">
            <a:avLst/>
          </a:prstGeom>
          <a:noFill/>
        </p:spPr>
        <p:txBody>
          <a:bodyPr wrap="square" rtlCol="0">
            <a:spAutoFit/>
          </a:bodyPr>
          <a:p>
            <a:pPr>
              <a:lnSpc>
                <a:spcPct val="120000"/>
              </a:lnSpc>
            </a:pPr>
            <a:r>
              <a:rPr lang="zh-CN" altLang="en-US" sz="5400">
                <a:solidFill>
                  <a:srgbClr val="FD8E9D"/>
                </a:solidFill>
                <a:latin typeface="Segoe UI Black" panose="020B0A02040204020203" charset="0"/>
                <a:ea typeface="华文琥珀" panose="02010800040101010101" charset="-122"/>
                <a:cs typeface="Segoe UI Black" panose="020B0A02040204020203" charset="0"/>
                <a:sym typeface="+mn-ea"/>
              </a:rPr>
              <a:t>车主用户</a:t>
            </a:r>
            <a:endParaRPr lang="zh-CN" altLang="en-US" sz="5400">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55" name="任意多边形 54"/>
          <p:cNvSpPr/>
          <p:nvPr>
            <p:custDataLst>
              <p:tags r:id="rId3"/>
            </p:custDataLst>
          </p:nvPr>
        </p:nvSpPr>
        <p:spPr>
          <a:xfrm rot="960000">
            <a:off x="10546080" y="-39814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noFill/>
          <a:ln w="44450">
            <a:solidFill>
              <a:srgbClr val="FFD9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任意多边形 55"/>
          <p:cNvSpPr/>
          <p:nvPr>
            <p:custDataLst>
              <p:tags r:id="rId4"/>
            </p:custDataLst>
          </p:nvPr>
        </p:nvSpPr>
        <p:spPr>
          <a:xfrm rot="960000">
            <a:off x="10539730" y="-49339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noFill/>
          <a:ln w="28575">
            <a:solidFill>
              <a:srgbClr val="FFD9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任意多边形 52"/>
          <p:cNvSpPr/>
          <p:nvPr>
            <p:custDataLst>
              <p:tags r:id="rId5"/>
            </p:custDataLst>
          </p:nvPr>
        </p:nvSpPr>
        <p:spPr>
          <a:xfrm rot="960000">
            <a:off x="10603865" y="-48958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任意多边形 16"/>
          <p:cNvSpPr/>
          <p:nvPr>
            <p:custDataLst>
              <p:tags r:id="rId6"/>
            </p:custDataLst>
          </p:nvPr>
        </p:nvSpPr>
        <p:spPr>
          <a:xfrm rot="20040000">
            <a:off x="355600" y="5822315"/>
            <a:ext cx="1148080" cy="113982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任意多边形 14"/>
          <p:cNvSpPr/>
          <p:nvPr>
            <p:custDataLst>
              <p:tags r:id="rId7"/>
            </p:custDataLst>
          </p:nvPr>
        </p:nvSpPr>
        <p:spPr>
          <a:xfrm rot="4740000">
            <a:off x="5311775" y="399415"/>
            <a:ext cx="1301750" cy="137096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2" name="组合 31"/>
          <p:cNvGrpSpPr/>
          <p:nvPr/>
        </p:nvGrpSpPr>
        <p:grpSpPr>
          <a:xfrm>
            <a:off x="9277350" y="360045"/>
            <a:ext cx="2806700" cy="759460"/>
            <a:chOff x="14854" y="285"/>
            <a:chExt cx="4420" cy="1196"/>
          </a:xfrm>
        </p:grpSpPr>
        <p:sp>
          <p:nvSpPr>
            <p:cNvPr id="33" name="文本框 32"/>
            <p:cNvSpPr txBox="1"/>
            <p:nvPr>
              <p:custDataLst>
                <p:tags r:id="rId8"/>
              </p:custDataLst>
            </p:nvPr>
          </p:nvSpPr>
          <p:spPr>
            <a:xfrm>
              <a:off x="14854" y="394"/>
              <a:ext cx="4421" cy="957"/>
            </a:xfrm>
            <a:prstGeom prst="rect">
              <a:avLst/>
            </a:prstGeom>
            <a:noFill/>
          </p:spPr>
          <p:txBody>
            <a:bodyPr wrap="square" rtlCol="0">
              <a:spAutoFit/>
            </a:bodyPr>
            <a:p>
              <a:pPr>
                <a:lnSpc>
                  <a:spcPct val="120000"/>
                </a:lnSpc>
              </a:pPr>
              <a:r>
                <a:rPr lang="zh-CN" altLang="en-US" sz="2800" b="1">
                  <a:solidFill>
                    <a:srgbClr val="FD8E9D"/>
                  </a:solidFill>
                  <a:latin typeface="Segoe Script" panose="030B0504020000000003" charset="0"/>
                  <a:ea typeface="华文琥珀" panose="02010800040101010101" charset="-122"/>
                  <a:cs typeface="Segoe Script" panose="030B0504020000000003" charset="0"/>
                </a:rPr>
                <a:t>拼在</a:t>
              </a:r>
              <a:r>
                <a:rPr lang="zh-CN" altLang="en-US" sz="2800" b="1">
                  <a:solidFill>
                    <a:srgbClr val="FD8E9D"/>
                  </a:solidFill>
                  <a:latin typeface="Segoe Script" panose="030B0504020000000003" charset="0"/>
                  <a:ea typeface="华文琥珀" panose="02010800040101010101" charset="-122"/>
                  <a:cs typeface="Segoe Script" panose="030B0504020000000003" charset="0"/>
                </a:rPr>
                <a:t>上财</a:t>
              </a:r>
              <a:endParaRPr lang="zh-CN" altLang="en-US" sz="2800" b="1">
                <a:solidFill>
                  <a:srgbClr val="FD8E9D"/>
                </a:solidFill>
                <a:latin typeface="Segoe Script" panose="030B0504020000000003" charset="0"/>
                <a:ea typeface="华文琥珀" panose="02010800040101010101" charset="-122"/>
                <a:cs typeface="Segoe Script" panose="030B0504020000000003" charset="0"/>
              </a:endParaRPr>
            </a:p>
          </p:txBody>
        </p:sp>
        <p:pic>
          <p:nvPicPr>
            <p:cNvPr id="34" name="图片 33"/>
            <p:cNvPicPr>
              <a:picLocks noChangeAspect="1"/>
            </p:cNvPicPr>
            <p:nvPr>
              <p:custDataLst>
                <p:tags r:id="rId9"/>
              </p:custDataLst>
            </p:nvPr>
          </p:nvPicPr>
          <p:blipFill>
            <a:blip r:embed="rId10" cstate="print">
              <a:extLst>
                <a:ext uri="{28A0092B-C50C-407E-A947-70E740481C1C}">
                  <a14:useLocalDpi xmlns:a14="http://schemas.microsoft.com/office/drawing/2010/main" val="0"/>
                </a:ext>
              </a:extLst>
            </a:blip>
            <a:stretch>
              <a:fillRect/>
            </a:stretch>
          </p:blipFill>
          <p:spPr>
            <a:xfrm>
              <a:off x="17576" y="285"/>
              <a:ext cx="1196" cy="1196"/>
            </a:xfrm>
            <a:prstGeom prst="rect">
              <a:avLst/>
            </a:prstGeom>
          </p:spPr>
        </p:pic>
      </p:grpSp>
      <p:pic>
        <p:nvPicPr>
          <p:cNvPr id="1304806221" name="图片 5"/>
          <p:cNvPicPr>
            <a:picLocks noChangeAspect="1" noChangeArrowheads="1"/>
          </p:cNvPicPr>
          <p:nvPr>
            <p:custDataLst>
              <p:tags r:id="rId11"/>
            </p:custDataLst>
          </p:nvPr>
        </p:nvPicPr>
        <p:blipFill>
          <a:blip r:embed="rId12" cstate="print">
            <a:extLst>
              <a:ext uri="{28A0092B-C50C-407E-A947-70E740481C1C}">
                <a14:useLocalDpi xmlns:a14="http://schemas.microsoft.com/office/drawing/2010/main" val="0"/>
              </a:ext>
            </a:extLst>
          </a:blip>
          <a:srcRect/>
          <a:stretch>
            <a:fillRect/>
          </a:stretch>
        </p:blipFill>
        <p:spPr>
          <a:xfrm>
            <a:off x="6759575" y="1191895"/>
            <a:ext cx="4606925" cy="5565140"/>
          </a:xfrm>
          <a:prstGeom prst="rect">
            <a:avLst/>
          </a:prstGeom>
          <a:noFill/>
          <a:ln>
            <a:noFill/>
          </a:ln>
        </p:spPr>
      </p:pic>
      <p:grpSp>
        <p:nvGrpSpPr>
          <p:cNvPr id="26" name="组合 25"/>
          <p:cNvGrpSpPr/>
          <p:nvPr/>
        </p:nvGrpSpPr>
        <p:grpSpPr>
          <a:xfrm>
            <a:off x="914400" y="2038350"/>
            <a:ext cx="5557520" cy="4248150"/>
            <a:chOff x="490" y="3674"/>
            <a:chExt cx="8752" cy="6690"/>
          </a:xfrm>
        </p:grpSpPr>
        <p:sp>
          <p:nvSpPr>
            <p:cNvPr id="18" name="任意多边形 17"/>
            <p:cNvSpPr/>
            <p:nvPr>
              <p:custDataLst>
                <p:tags r:id="rId13"/>
              </p:custDataLst>
            </p:nvPr>
          </p:nvSpPr>
          <p:spPr>
            <a:xfrm rot="960000">
              <a:off x="753" y="3697"/>
              <a:ext cx="1468" cy="1457"/>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CDE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任意多边形 18"/>
            <p:cNvSpPr/>
            <p:nvPr>
              <p:custDataLst>
                <p:tags r:id="rId14"/>
              </p:custDataLst>
            </p:nvPr>
          </p:nvSpPr>
          <p:spPr>
            <a:xfrm rot="960000">
              <a:off x="753" y="8185"/>
              <a:ext cx="1468" cy="1457"/>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CAEC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任意多边形 19"/>
            <p:cNvSpPr/>
            <p:nvPr>
              <p:custDataLst>
                <p:tags r:id="rId15"/>
              </p:custDataLst>
            </p:nvPr>
          </p:nvSpPr>
          <p:spPr>
            <a:xfrm rot="960000">
              <a:off x="693" y="5920"/>
              <a:ext cx="1468" cy="1457"/>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custDataLst>
                <p:tags r:id="rId16"/>
              </p:custDataLst>
            </p:nvPr>
          </p:nvSpPr>
          <p:spPr>
            <a:xfrm>
              <a:off x="598" y="3678"/>
              <a:ext cx="1941" cy="1190"/>
            </a:xfrm>
            <a:prstGeom prst="rect">
              <a:avLst/>
            </a:prstGeom>
            <a:noFill/>
          </p:spPr>
          <p:txBody>
            <a:bodyPr wrap="square" rtlCol="0">
              <a:spAutoFit/>
            </a:bodyPr>
            <a:p>
              <a:pPr algn="ctr">
                <a:lnSpc>
                  <a:spcPct val="120000"/>
                </a:lnSpc>
              </a:pPr>
              <a:r>
                <a:rPr lang="en-US" altLang="zh-CN" sz="3600" b="1">
                  <a:solidFill>
                    <a:srgbClr val="FD8E9D"/>
                  </a:solidFill>
                  <a:latin typeface="Segoe UI Black" panose="020B0A02040204020203" charset="0"/>
                  <a:ea typeface="华文琥珀" panose="02010800040101010101" charset="-122"/>
                  <a:cs typeface="Segoe UI Black" panose="020B0A02040204020203" charset="0"/>
                </a:rPr>
                <a:t>01</a:t>
              </a:r>
              <a:endParaRPr lang="en-US" altLang="zh-CN" sz="3600" b="1">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22" name="文本框 21"/>
            <p:cNvSpPr txBox="1"/>
            <p:nvPr>
              <p:custDataLst>
                <p:tags r:id="rId17"/>
              </p:custDataLst>
            </p:nvPr>
          </p:nvSpPr>
          <p:spPr>
            <a:xfrm>
              <a:off x="490" y="5960"/>
              <a:ext cx="1941" cy="1190"/>
            </a:xfrm>
            <a:prstGeom prst="rect">
              <a:avLst/>
            </a:prstGeom>
            <a:noFill/>
          </p:spPr>
          <p:txBody>
            <a:bodyPr wrap="square" rtlCol="0">
              <a:spAutoFit/>
            </a:bodyPr>
            <a:p>
              <a:pPr algn="ctr">
                <a:lnSpc>
                  <a:spcPct val="120000"/>
                </a:lnSpc>
              </a:pPr>
              <a:r>
                <a:rPr lang="en-US" altLang="zh-CN" sz="3600" b="1">
                  <a:solidFill>
                    <a:srgbClr val="FD8E9D"/>
                  </a:solidFill>
                  <a:latin typeface="Segoe UI Black" panose="020B0A02040204020203" charset="0"/>
                  <a:ea typeface="华文琥珀" panose="02010800040101010101" charset="-122"/>
                  <a:cs typeface="Segoe UI Black" panose="020B0A02040204020203" charset="0"/>
                </a:rPr>
                <a:t>02</a:t>
              </a:r>
              <a:endParaRPr lang="en-US" altLang="zh-CN" sz="3600" b="1">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23" name="文本框 22"/>
            <p:cNvSpPr txBox="1"/>
            <p:nvPr>
              <p:custDataLst>
                <p:tags r:id="rId18"/>
              </p:custDataLst>
            </p:nvPr>
          </p:nvSpPr>
          <p:spPr>
            <a:xfrm>
              <a:off x="519" y="8161"/>
              <a:ext cx="1941" cy="1190"/>
            </a:xfrm>
            <a:prstGeom prst="rect">
              <a:avLst/>
            </a:prstGeom>
            <a:noFill/>
          </p:spPr>
          <p:txBody>
            <a:bodyPr wrap="square" rtlCol="0">
              <a:spAutoFit/>
            </a:bodyPr>
            <a:p>
              <a:pPr algn="ctr">
                <a:lnSpc>
                  <a:spcPct val="120000"/>
                </a:lnSpc>
              </a:pPr>
              <a:r>
                <a:rPr lang="en-US" altLang="zh-CN" sz="3600" b="1">
                  <a:solidFill>
                    <a:srgbClr val="FD8E9D"/>
                  </a:solidFill>
                  <a:latin typeface="Segoe UI Black" panose="020B0A02040204020203" charset="0"/>
                  <a:ea typeface="华文琥珀" panose="02010800040101010101" charset="-122"/>
                  <a:cs typeface="Segoe UI Black" panose="020B0A02040204020203" charset="0"/>
                </a:rPr>
                <a:t>03</a:t>
              </a:r>
              <a:endParaRPr lang="en-US" altLang="zh-CN" sz="3600" b="1">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42" name="文本框 41"/>
            <p:cNvSpPr txBox="1"/>
            <p:nvPr>
              <p:custDataLst>
                <p:tags r:id="rId19"/>
              </p:custDataLst>
            </p:nvPr>
          </p:nvSpPr>
          <p:spPr>
            <a:xfrm>
              <a:off x="2664" y="3674"/>
              <a:ext cx="5695" cy="1654"/>
            </a:xfrm>
            <a:prstGeom prst="rect">
              <a:avLst/>
            </a:prstGeom>
            <a:noFill/>
          </p:spPr>
          <p:txBody>
            <a:bodyPr wrap="square" rtlCol="0">
              <a:spAutoFit/>
            </a:bodyPr>
            <a:p>
              <a:pPr algn="l">
                <a:lnSpc>
                  <a:spcPct val="120000"/>
                </a:lnSpc>
                <a:spcBef>
                  <a:spcPts val="0"/>
                </a:spcBef>
                <a:spcAft>
                  <a:spcPts val="0"/>
                </a:spcAft>
              </a:pPr>
              <a:r>
                <a:rPr lang="zh-CN" sz="2600">
                  <a:solidFill>
                    <a:srgbClr val="FD8E9D"/>
                  </a:solidFill>
                  <a:latin typeface="幼圆" panose="02010509060101010101" charset="-122"/>
                  <a:ea typeface="幼圆" panose="02010509060101010101" charset="-122"/>
                  <a:cs typeface="幼圆" panose="02010509060101010101" charset="-122"/>
                  <a:sym typeface="+mn-ea"/>
                </a:rPr>
                <a:t>点击下方导航栏的大加号进入车队编辑页面</a:t>
              </a:r>
              <a:endParaRPr lang="en-US" altLang="zh-CN" sz="2600">
                <a:solidFill>
                  <a:srgbClr val="FD8E9D"/>
                </a:solidFill>
                <a:ea typeface="+mj-ea"/>
                <a:cs typeface="+mn-lt"/>
              </a:endParaRPr>
            </a:p>
          </p:txBody>
        </p:sp>
        <p:sp>
          <p:nvSpPr>
            <p:cNvPr id="24" name="文本框 23"/>
            <p:cNvSpPr txBox="1"/>
            <p:nvPr>
              <p:custDataLst>
                <p:tags r:id="rId20"/>
              </p:custDataLst>
            </p:nvPr>
          </p:nvSpPr>
          <p:spPr>
            <a:xfrm>
              <a:off x="2751" y="5497"/>
              <a:ext cx="6491" cy="2664"/>
            </a:xfrm>
            <a:prstGeom prst="rect">
              <a:avLst/>
            </a:prstGeom>
            <a:noFill/>
          </p:spPr>
          <p:txBody>
            <a:bodyPr wrap="square" rtlCol="0">
              <a:spAutoFit/>
            </a:bodyPr>
            <a:p>
              <a:pPr algn="l">
                <a:lnSpc>
                  <a:spcPct val="100000"/>
                </a:lnSpc>
              </a:pPr>
              <a:r>
                <a:rPr lang="zh-CN" sz="2600">
                  <a:solidFill>
                    <a:srgbClr val="FD8E9D"/>
                  </a:solidFill>
                  <a:latin typeface="幼圆" panose="02010509060101010101" charset="-122"/>
                  <a:ea typeface="幼圆" panose="02010509060101010101" charset="-122"/>
                  <a:cs typeface="幼圆" panose="02010509060101010101" charset="-122"/>
                </a:rPr>
                <a:t>在编辑页面输入自己车队的标题、详情内容、相关图片、车队人数、截止时间、所处分区等内容</a:t>
              </a:r>
              <a:endParaRPr lang="zh-CN" sz="2600">
                <a:solidFill>
                  <a:srgbClr val="FD8E9D"/>
                </a:solidFill>
                <a:latin typeface="幼圆" panose="02010509060101010101" charset="-122"/>
                <a:ea typeface="幼圆" panose="02010509060101010101" charset="-122"/>
                <a:cs typeface="幼圆" panose="02010509060101010101" charset="-122"/>
              </a:endParaRPr>
            </a:p>
          </p:txBody>
        </p:sp>
        <p:sp>
          <p:nvSpPr>
            <p:cNvPr id="25" name="文本框 24"/>
            <p:cNvSpPr txBox="1"/>
            <p:nvPr>
              <p:custDataLst>
                <p:tags r:id="rId21"/>
              </p:custDataLst>
            </p:nvPr>
          </p:nvSpPr>
          <p:spPr>
            <a:xfrm>
              <a:off x="2751" y="8330"/>
              <a:ext cx="6372" cy="2034"/>
            </a:xfrm>
            <a:prstGeom prst="rect">
              <a:avLst/>
            </a:prstGeom>
            <a:noFill/>
          </p:spPr>
          <p:txBody>
            <a:bodyPr wrap="square" rtlCol="0">
              <a:spAutoFit/>
            </a:bodyPr>
            <a:p>
              <a:pPr algn="l">
                <a:lnSpc>
                  <a:spcPct val="100000"/>
                </a:lnSpc>
                <a:buClrTx/>
                <a:buSzTx/>
                <a:buFontTx/>
              </a:pPr>
              <a:r>
                <a:rPr lang="zh-CN" sz="2600">
                  <a:solidFill>
                    <a:srgbClr val="FD8E9D"/>
                  </a:solidFill>
                  <a:latin typeface="幼圆" panose="02010509060101010101" charset="-122"/>
                  <a:ea typeface="幼圆" panose="02010509060101010101" charset="-122"/>
                  <a:cs typeface="幼圆" panose="02010509060101010101" charset="-122"/>
                </a:rPr>
                <a:t>填好后会生成一个小卡片发布在平台上并自动生成该车队的群聊</a:t>
              </a:r>
              <a:endParaRPr lang="zh-CN" sz="2600">
                <a:solidFill>
                  <a:srgbClr val="FD8E9D"/>
                </a:solidFill>
                <a:latin typeface="幼圆" panose="02010509060101010101" charset="-122"/>
                <a:ea typeface="幼圆" panose="02010509060101010101" charset="-122"/>
                <a:cs typeface="幼圆" panose="02010509060101010101" charset="-122"/>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 name="任意多边形 7"/>
          <p:cNvSpPr/>
          <p:nvPr>
            <p:custDataLst>
              <p:tags r:id="rId1"/>
            </p:custDataLst>
          </p:nvPr>
        </p:nvSpPr>
        <p:spPr>
          <a:xfrm>
            <a:off x="451485" y="449580"/>
            <a:ext cx="4525010" cy="1336040"/>
          </a:xfrm>
          <a:custGeom>
            <a:avLst/>
            <a:gdLst>
              <a:gd name="connsiteX0" fmla="*/ 2720 w 15533"/>
              <a:gd name="connsiteY0" fmla="*/ 57 h 2104"/>
              <a:gd name="connsiteX1" fmla="*/ 13022 w 15533"/>
              <a:gd name="connsiteY1" fmla="*/ 25 h 2104"/>
              <a:gd name="connsiteX2" fmla="*/ 15524 w 15533"/>
              <a:gd name="connsiteY2" fmla="*/ 985 h 2104"/>
              <a:gd name="connsiteX3" fmla="*/ 13049 w 15533"/>
              <a:gd name="connsiteY3" fmla="*/ 1979 h 2104"/>
              <a:gd name="connsiteX4" fmla="*/ 6019 w 15533"/>
              <a:gd name="connsiteY4" fmla="*/ 2099 h 2104"/>
              <a:gd name="connsiteX5" fmla="*/ 2546 w 15533"/>
              <a:gd name="connsiteY5" fmla="*/ 2003 h 2104"/>
              <a:gd name="connsiteX6" fmla="*/ 0 w 15533"/>
              <a:gd name="connsiteY6" fmla="*/ 918 h 2104"/>
              <a:gd name="connsiteX7" fmla="*/ 2720 w 15533"/>
              <a:gd name="connsiteY7" fmla="*/ 57 h 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34" h="2104">
                <a:moveTo>
                  <a:pt x="2720" y="57"/>
                </a:moveTo>
                <a:cubicBezTo>
                  <a:pt x="6135" y="152"/>
                  <a:pt x="9549" y="-71"/>
                  <a:pt x="13022" y="25"/>
                </a:cubicBezTo>
                <a:cubicBezTo>
                  <a:pt x="14389" y="25"/>
                  <a:pt x="15392" y="153"/>
                  <a:pt x="15524" y="985"/>
                </a:cubicBezTo>
                <a:cubicBezTo>
                  <a:pt x="15656" y="1817"/>
                  <a:pt x="14416" y="1979"/>
                  <a:pt x="13049" y="1979"/>
                </a:cubicBezTo>
                <a:cubicBezTo>
                  <a:pt x="10880" y="2194"/>
                  <a:pt x="8362" y="2059"/>
                  <a:pt x="6019" y="2099"/>
                </a:cubicBezTo>
                <a:lnTo>
                  <a:pt x="2546" y="2003"/>
                </a:lnTo>
                <a:cubicBezTo>
                  <a:pt x="1179" y="2003"/>
                  <a:pt x="-21" y="1841"/>
                  <a:pt x="0" y="918"/>
                </a:cubicBezTo>
                <a:cubicBezTo>
                  <a:pt x="21" y="-5"/>
                  <a:pt x="1353" y="57"/>
                  <a:pt x="2720" y="57"/>
                </a:cubicBezTo>
                <a:close/>
              </a:path>
            </a:pathLst>
          </a:custGeom>
          <a:solidFill>
            <a:srgbClr val="CDE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文本框 39"/>
          <p:cNvSpPr txBox="1"/>
          <p:nvPr>
            <p:custDataLst>
              <p:tags r:id="rId2"/>
            </p:custDataLst>
          </p:nvPr>
        </p:nvSpPr>
        <p:spPr>
          <a:xfrm>
            <a:off x="602615" y="449580"/>
            <a:ext cx="5855970" cy="1088390"/>
          </a:xfrm>
          <a:prstGeom prst="rect">
            <a:avLst/>
          </a:prstGeom>
          <a:noFill/>
        </p:spPr>
        <p:txBody>
          <a:bodyPr wrap="square" rtlCol="0">
            <a:spAutoFit/>
          </a:bodyPr>
          <a:p>
            <a:pPr>
              <a:lnSpc>
                <a:spcPct val="120000"/>
              </a:lnSpc>
            </a:pPr>
            <a:r>
              <a:rPr lang="zh-CN" altLang="en-US" sz="5400">
                <a:solidFill>
                  <a:srgbClr val="FD8E9D"/>
                </a:solidFill>
                <a:latin typeface="Segoe UI Black" panose="020B0A02040204020203" charset="0"/>
                <a:ea typeface="华文琥珀" panose="02010800040101010101" charset="-122"/>
                <a:cs typeface="Segoe UI Black" panose="020B0A02040204020203" charset="0"/>
                <a:sym typeface="+mn-ea"/>
              </a:rPr>
              <a:t>车主用户</a:t>
            </a:r>
            <a:endParaRPr lang="zh-CN" altLang="en-US" sz="5400">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55" name="任意多边形 54"/>
          <p:cNvSpPr/>
          <p:nvPr>
            <p:custDataLst>
              <p:tags r:id="rId3"/>
            </p:custDataLst>
          </p:nvPr>
        </p:nvSpPr>
        <p:spPr>
          <a:xfrm rot="960000">
            <a:off x="10546080" y="-39814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noFill/>
          <a:ln w="44450">
            <a:solidFill>
              <a:srgbClr val="FFD9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任意多边形 55"/>
          <p:cNvSpPr/>
          <p:nvPr>
            <p:custDataLst>
              <p:tags r:id="rId4"/>
            </p:custDataLst>
          </p:nvPr>
        </p:nvSpPr>
        <p:spPr>
          <a:xfrm rot="960000">
            <a:off x="10539730" y="-49339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noFill/>
          <a:ln w="28575">
            <a:solidFill>
              <a:srgbClr val="FFD9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任意多边形 52"/>
          <p:cNvSpPr/>
          <p:nvPr>
            <p:custDataLst>
              <p:tags r:id="rId5"/>
            </p:custDataLst>
          </p:nvPr>
        </p:nvSpPr>
        <p:spPr>
          <a:xfrm rot="960000">
            <a:off x="10603865" y="-48958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任意多边形 16"/>
          <p:cNvSpPr/>
          <p:nvPr>
            <p:custDataLst>
              <p:tags r:id="rId6"/>
            </p:custDataLst>
          </p:nvPr>
        </p:nvSpPr>
        <p:spPr>
          <a:xfrm rot="20040000">
            <a:off x="355600" y="5822315"/>
            <a:ext cx="1148080" cy="113982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任意多边形 14"/>
          <p:cNvSpPr/>
          <p:nvPr>
            <p:custDataLst>
              <p:tags r:id="rId7"/>
            </p:custDataLst>
          </p:nvPr>
        </p:nvSpPr>
        <p:spPr>
          <a:xfrm rot="4740000">
            <a:off x="5311775" y="399415"/>
            <a:ext cx="1301750" cy="137096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2" name="组合 31"/>
          <p:cNvGrpSpPr/>
          <p:nvPr/>
        </p:nvGrpSpPr>
        <p:grpSpPr>
          <a:xfrm>
            <a:off x="9277350" y="360045"/>
            <a:ext cx="2806700" cy="759460"/>
            <a:chOff x="14854" y="285"/>
            <a:chExt cx="4420" cy="1196"/>
          </a:xfrm>
        </p:grpSpPr>
        <p:sp>
          <p:nvSpPr>
            <p:cNvPr id="33" name="文本框 32"/>
            <p:cNvSpPr txBox="1"/>
            <p:nvPr>
              <p:custDataLst>
                <p:tags r:id="rId8"/>
              </p:custDataLst>
            </p:nvPr>
          </p:nvSpPr>
          <p:spPr>
            <a:xfrm>
              <a:off x="14854" y="394"/>
              <a:ext cx="4421" cy="957"/>
            </a:xfrm>
            <a:prstGeom prst="rect">
              <a:avLst/>
            </a:prstGeom>
            <a:noFill/>
          </p:spPr>
          <p:txBody>
            <a:bodyPr wrap="square" rtlCol="0">
              <a:spAutoFit/>
            </a:bodyPr>
            <a:p>
              <a:pPr>
                <a:lnSpc>
                  <a:spcPct val="120000"/>
                </a:lnSpc>
              </a:pPr>
              <a:r>
                <a:rPr lang="zh-CN" altLang="en-US" sz="2800" b="1">
                  <a:solidFill>
                    <a:srgbClr val="FD8E9D"/>
                  </a:solidFill>
                  <a:latin typeface="Segoe Script" panose="030B0504020000000003" charset="0"/>
                  <a:ea typeface="华文琥珀" panose="02010800040101010101" charset="-122"/>
                  <a:cs typeface="Segoe Script" panose="030B0504020000000003" charset="0"/>
                </a:rPr>
                <a:t>拼在</a:t>
              </a:r>
              <a:r>
                <a:rPr lang="zh-CN" altLang="en-US" sz="2800" b="1">
                  <a:solidFill>
                    <a:srgbClr val="FD8E9D"/>
                  </a:solidFill>
                  <a:latin typeface="Segoe Script" panose="030B0504020000000003" charset="0"/>
                  <a:ea typeface="华文琥珀" panose="02010800040101010101" charset="-122"/>
                  <a:cs typeface="Segoe Script" panose="030B0504020000000003" charset="0"/>
                </a:rPr>
                <a:t>上财</a:t>
              </a:r>
              <a:endParaRPr lang="zh-CN" altLang="en-US" sz="2800" b="1">
                <a:solidFill>
                  <a:srgbClr val="FD8E9D"/>
                </a:solidFill>
                <a:latin typeface="Segoe Script" panose="030B0504020000000003" charset="0"/>
                <a:ea typeface="华文琥珀" panose="02010800040101010101" charset="-122"/>
                <a:cs typeface="Segoe Script" panose="030B0504020000000003" charset="0"/>
              </a:endParaRPr>
            </a:p>
          </p:txBody>
        </p:sp>
        <p:pic>
          <p:nvPicPr>
            <p:cNvPr id="34" name="图片 33"/>
            <p:cNvPicPr>
              <a:picLocks noChangeAspect="1"/>
            </p:cNvPicPr>
            <p:nvPr>
              <p:custDataLst>
                <p:tags r:id="rId9"/>
              </p:custDataLst>
            </p:nvPr>
          </p:nvPicPr>
          <p:blipFill>
            <a:blip r:embed="rId10" cstate="print">
              <a:extLst>
                <a:ext uri="{28A0092B-C50C-407E-A947-70E740481C1C}">
                  <a14:useLocalDpi xmlns:a14="http://schemas.microsoft.com/office/drawing/2010/main" val="0"/>
                </a:ext>
              </a:extLst>
            </a:blip>
            <a:stretch>
              <a:fillRect/>
            </a:stretch>
          </p:blipFill>
          <p:spPr>
            <a:xfrm>
              <a:off x="17576" y="285"/>
              <a:ext cx="1196" cy="1196"/>
            </a:xfrm>
            <a:prstGeom prst="rect">
              <a:avLst/>
            </a:prstGeom>
          </p:spPr>
        </p:pic>
      </p:grpSp>
      <p:grpSp>
        <p:nvGrpSpPr>
          <p:cNvPr id="26" name="组合 25"/>
          <p:cNvGrpSpPr/>
          <p:nvPr/>
        </p:nvGrpSpPr>
        <p:grpSpPr>
          <a:xfrm>
            <a:off x="914400" y="1807845"/>
            <a:ext cx="5424805" cy="4771390"/>
            <a:chOff x="490" y="3311"/>
            <a:chExt cx="8543" cy="7514"/>
          </a:xfrm>
        </p:grpSpPr>
        <p:sp>
          <p:nvSpPr>
            <p:cNvPr id="18" name="任意多边形 17"/>
            <p:cNvSpPr/>
            <p:nvPr>
              <p:custDataLst>
                <p:tags r:id="rId11"/>
              </p:custDataLst>
            </p:nvPr>
          </p:nvSpPr>
          <p:spPr>
            <a:xfrm rot="960000">
              <a:off x="753" y="3697"/>
              <a:ext cx="1468" cy="1457"/>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CDE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任意多边形 18"/>
            <p:cNvSpPr/>
            <p:nvPr>
              <p:custDataLst>
                <p:tags r:id="rId12"/>
              </p:custDataLst>
            </p:nvPr>
          </p:nvSpPr>
          <p:spPr>
            <a:xfrm rot="960000">
              <a:off x="753" y="8185"/>
              <a:ext cx="1468" cy="1457"/>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CAEC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任意多边形 19"/>
            <p:cNvSpPr/>
            <p:nvPr>
              <p:custDataLst>
                <p:tags r:id="rId13"/>
              </p:custDataLst>
            </p:nvPr>
          </p:nvSpPr>
          <p:spPr>
            <a:xfrm rot="960000">
              <a:off x="693" y="5920"/>
              <a:ext cx="1468" cy="1457"/>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custDataLst>
                <p:tags r:id="rId14"/>
              </p:custDataLst>
            </p:nvPr>
          </p:nvSpPr>
          <p:spPr>
            <a:xfrm>
              <a:off x="598" y="3678"/>
              <a:ext cx="1941" cy="1190"/>
            </a:xfrm>
            <a:prstGeom prst="rect">
              <a:avLst/>
            </a:prstGeom>
            <a:noFill/>
          </p:spPr>
          <p:txBody>
            <a:bodyPr wrap="square" rtlCol="0">
              <a:spAutoFit/>
            </a:bodyPr>
            <a:p>
              <a:pPr algn="ctr">
                <a:lnSpc>
                  <a:spcPct val="120000"/>
                </a:lnSpc>
              </a:pPr>
              <a:r>
                <a:rPr lang="en-US" altLang="zh-CN" sz="3600" b="1">
                  <a:solidFill>
                    <a:srgbClr val="FD8E9D"/>
                  </a:solidFill>
                  <a:latin typeface="Segoe UI Black" panose="020B0A02040204020203" charset="0"/>
                  <a:ea typeface="华文琥珀" panose="02010800040101010101" charset="-122"/>
                  <a:cs typeface="Segoe UI Black" panose="020B0A02040204020203" charset="0"/>
                </a:rPr>
                <a:t>04</a:t>
              </a:r>
              <a:endParaRPr lang="en-US" altLang="zh-CN" sz="3600" b="1">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22" name="文本框 21"/>
            <p:cNvSpPr txBox="1"/>
            <p:nvPr>
              <p:custDataLst>
                <p:tags r:id="rId15"/>
              </p:custDataLst>
            </p:nvPr>
          </p:nvSpPr>
          <p:spPr>
            <a:xfrm>
              <a:off x="490" y="5960"/>
              <a:ext cx="1941" cy="1190"/>
            </a:xfrm>
            <a:prstGeom prst="rect">
              <a:avLst/>
            </a:prstGeom>
            <a:noFill/>
          </p:spPr>
          <p:txBody>
            <a:bodyPr wrap="square" rtlCol="0">
              <a:spAutoFit/>
            </a:bodyPr>
            <a:p>
              <a:pPr algn="ctr">
                <a:lnSpc>
                  <a:spcPct val="120000"/>
                </a:lnSpc>
              </a:pPr>
              <a:r>
                <a:rPr lang="en-US" altLang="zh-CN" sz="3600" b="1">
                  <a:solidFill>
                    <a:srgbClr val="FD8E9D"/>
                  </a:solidFill>
                  <a:latin typeface="Segoe UI Black" panose="020B0A02040204020203" charset="0"/>
                  <a:ea typeface="华文琥珀" panose="02010800040101010101" charset="-122"/>
                  <a:cs typeface="Segoe UI Black" panose="020B0A02040204020203" charset="0"/>
                </a:rPr>
                <a:t>05</a:t>
              </a:r>
              <a:endParaRPr lang="en-US" altLang="zh-CN" sz="3600" b="1">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23" name="文本框 22"/>
            <p:cNvSpPr txBox="1"/>
            <p:nvPr>
              <p:custDataLst>
                <p:tags r:id="rId16"/>
              </p:custDataLst>
            </p:nvPr>
          </p:nvSpPr>
          <p:spPr>
            <a:xfrm>
              <a:off x="519" y="8161"/>
              <a:ext cx="1941" cy="1190"/>
            </a:xfrm>
            <a:prstGeom prst="rect">
              <a:avLst/>
            </a:prstGeom>
            <a:noFill/>
          </p:spPr>
          <p:txBody>
            <a:bodyPr wrap="square" rtlCol="0">
              <a:spAutoFit/>
            </a:bodyPr>
            <a:p>
              <a:pPr algn="ctr">
                <a:lnSpc>
                  <a:spcPct val="120000"/>
                </a:lnSpc>
              </a:pPr>
              <a:r>
                <a:rPr lang="en-US" altLang="zh-CN" sz="3600" b="1">
                  <a:solidFill>
                    <a:srgbClr val="FD8E9D"/>
                  </a:solidFill>
                  <a:latin typeface="Segoe UI Black" panose="020B0A02040204020203" charset="0"/>
                  <a:ea typeface="华文琥珀" panose="02010800040101010101" charset="-122"/>
                  <a:cs typeface="Segoe UI Black" panose="020B0A02040204020203" charset="0"/>
                </a:rPr>
                <a:t>06</a:t>
              </a:r>
              <a:endParaRPr lang="en-US" altLang="zh-CN" sz="3600" b="1">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42" name="文本框 41"/>
            <p:cNvSpPr txBox="1"/>
            <p:nvPr>
              <p:custDataLst>
                <p:tags r:id="rId17"/>
              </p:custDataLst>
            </p:nvPr>
          </p:nvSpPr>
          <p:spPr>
            <a:xfrm>
              <a:off x="2664" y="3311"/>
              <a:ext cx="5763" cy="2133"/>
            </a:xfrm>
            <a:prstGeom prst="rect">
              <a:avLst/>
            </a:prstGeom>
            <a:noFill/>
          </p:spPr>
          <p:txBody>
            <a:bodyPr wrap="square" rtlCol="0">
              <a:noAutofit/>
            </a:bodyPr>
            <a:p>
              <a:pPr algn="l">
                <a:lnSpc>
                  <a:spcPct val="120000"/>
                </a:lnSpc>
                <a:spcBef>
                  <a:spcPts val="0"/>
                </a:spcBef>
                <a:spcAft>
                  <a:spcPts val="0"/>
                </a:spcAft>
              </a:pPr>
              <a:r>
                <a:rPr lang="zh-CN" sz="2600">
                  <a:solidFill>
                    <a:srgbClr val="FD8E9D"/>
                  </a:solidFill>
                  <a:latin typeface="幼圆" panose="02010509060101010101" charset="-122"/>
                  <a:ea typeface="幼圆" panose="02010509060101010101" charset="-122"/>
                  <a:cs typeface="幼圆" panose="02010509060101010101" charset="-122"/>
                  <a:sym typeface="+mn-ea"/>
                </a:rPr>
                <a:t>用户可以在首页搜索或者在车队里面找到自己发布的车队并进入。</a:t>
              </a:r>
              <a:endParaRPr lang="zh-CN" sz="2600">
                <a:solidFill>
                  <a:srgbClr val="FD8E9D"/>
                </a:solidFill>
                <a:latin typeface="幼圆" panose="02010509060101010101" charset="-122"/>
                <a:ea typeface="幼圆" panose="02010509060101010101" charset="-122"/>
                <a:cs typeface="幼圆" panose="02010509060101010101" charset="-122"/>
                <a:sym typeface="+mn-ea"/>
              </a:endParaRPr>
            </a:p>
          </p:txBody>
        </p:sp>
        <p:sp>
          <p:nvSpPr>
            <p:cNvPr id="24" name="文本框 23"/>
            <p:cNvSpPr txBox="1"/>
            <p:nvPr>
              <p:custDataLst>
                <p:tags r:id="rId18"/>
              </p:custDataLst>
            </p:nvPr>
          </p:nvSpPr>
          <p:spPr>
            <a:xfrm>
              <a:off x="2542" y="5870"/>
              <a:ext cx="6491" cy="2034"/>
            </a:xfrm>
            <a:prstGeom prst="rect">
              <a:avLst/>
            </a:prstGeom>
            <a:noFill/>
          </p:spPr>
          <p:txBody>
            <a:bodyPr wrap="square" rtlCol="0">
              <a:spAutoFit/>
            </a:bodyPr>
            <a:p>
              <a:pPr algn="l">
                <a:lnSpc>
                  <a:spcPct val="100000"/>
                </a:lnSpc>
              </a:pPr>
              <a:r>
                <a:rPr lang="zh-CN" sz="2600">
                  <a:solidFill>
                    <a:srgbClr val="FD8E9D"/>
                  </a:solidFill>
                  <a:latin typeface="幼圆" panose="02010509060101010101" charset="-122"/>
                  <a:ea typeface="幼圆" panose="02010509060101010101" charset="-122"/>
                  <a:cs typeface="幼圆" panose="02010509060101010101" charset="-122"/>
                </a:rPr>
                <a:t>点击小卡片</a:t>
              </a:r>
              <a:r>
                <a:rPr lang="zh-CN" sz="2600">
                  <a:solidFill>
                    <a:srgbClr val="FD8E9D"/>
                  </a:solidFill>
                  <a:latin typeface="幼圆" panose="02010509060101010101" charset="-122"/>
                  <a:ea typeface="幼圆" panose="02010509060101010101" charset="-122"/>
                  <a:cs typeface="幼圆" panose="02010509060101010101" charset="-122"/>
                </a:rPr>
                <a:t>后，车主能看到自己之前输入的内容和上车的人</a:t>
              </a:r>
              <a:endParaRPr lang="zh-CN" sz="2600">
                <a:solidFill>
                  <a:srgbClr val="FD8E9D"/>
                </a:solidFill>
                <a:latin typeface="幼圆" panose="02010509060101010101" charset="-122"/>
                <a:ea typeface="幼圆" panose="02010509060101010101" charset="-122"/>
                <a:cs typeface="幼圆" panose="02010509060101010101" charset="-122"/>
              </a:endParaRPr>
            </a:p>
          </p:txBody>
        </p:sp>
        <p:sp>
          <p:nvSpPr>
            <p:cNvPr id="25" name="文本框 24"/>
            <p:cNvSpPr txBox="1"/>
            <p:nvPr>
              <p:custDataLst>
                <p:tags r:id="rId19"/>
              </p:custDataLst>
            </p:nvPr>
          </p:nvSpPr>
          <p:spPr>
            <a:xfrm>
              <a:off x="2473" y="8161"/>
              <a:ext cx="6372" cy="2664"/>
            </a:xfrm>
            <a:prstGeom prst="rect">
              <a:avLst/>
            </a:prstGeom>
            <a:noFill/>
          </p:spPr>
          <p:txBody>
            <a:bodyPr wrap="square" rtlCol="0">
              <a:spAutoFit/>
            </a:bodyPr>
            <a:p>
              <a:pPr algn="l">
                <a:lnSpc>
                  <a:spcPct val="100000"/>
                </a:lnSpc>
                <a:buClrTx/>
                <a:buSzTx/>
                <a:buFontTx/>
              </a:pPr>
              <a:r>
                <a:rPr lang="zh-CN" sz="2600">
                  <a:solidFill>
                    <a:srgbClr val="FD8E9D"/>
                  </a:solidFill>
                  <a:latin typeface="幼圆" panose="02010509060101010101" charset="-122"/>
                  <a:ea typeface="幼圆" panose="02010509060101010101" charset="-122"/>
                  <a:cs typeface="幼圆" panose="02010509060101010101" charset="-122"/>
                </a:rPr>
                <a:t>如果有人上车，会自动拉这个乘客用户进入之前生成的群聊，车主可进行移除</a:t>
              </a:r>
              <a:r>
                <a:rPr lang="zh-CN" sz="2600">
                  <a:solidFill>
                    <a:srgbClr val="FD8E9D"/>
                  </a:solidFill>
                  <a:latin typeface="幼圆" panose="02010509060101010101" charset="-122"/>
                  <a:ea typeface="幼圆" panose="02010509060101010101" charset="-122"/>
                  <a:cs typeface="幼圆" panose="02010509060101010101" charset="-122"/>
                </a:rPr>
                <a:t>用户和锁车操作</a:t>
              </a:r>
              <a:endParaRPr lang="zh-CN" sz="2600">
                <a:solidFill>
                  <a:srgbClr val="FD8E9D"/>
                </a:solidFill>
                <a:latin typeface="幼圆" panose="02010509060101010101" charset="-122"/>
                <a:ea typeface="幼圆" panose="02010509060101010101" charset="-122"/>
                <a:cs typeface="幼圆" panose="02010509060101010101" charset="-122"/>
              </a:endParaRPr>
            </a:p>
          </p:txBody>
        </p:sp>
      </p:grpSp>
      <p:pic>
        <p:nvPicPr>
          <p:cNvPr id="756857189" name="图片 6"/>
          <p:cNvPicPr>
            <a:picLocks noChangeAspect="1" noChangeArrowheads="1"/>
          </p:cNvPicPr>
          <p:nvPr>
            <p:custDataLst>
              <p:tags r:id="rId20"/>
            </p:custDataLst>
          </p:nvPr>
        </p:nvPicPr>
        <p:blipFill>
          <a:blip r:embed="rId21" cstate="print">
            <a:extLst>
              <a:ext uri="{28A0092B-C50C-407E-A947-70E740481C1C}">
                <a14:useLocalDpi xmlns:a14="http://schemas.microsoft.com/office/drawing/2010/main" val="0"/>
              </a:ext>
            </a:extLst>
          </a:blip>
          <a:srcRect/>
          <a:stretch>
            <a:fillRect/>
          </a:stretch>
        </p:blipFill>
        <p:spPr>
          <a:xfrm>
            <a:off x="6948805" y="964565"/>
            <a:ext cx="4307205" cy="578104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 name="任意多边形 7"/>
          <p:cNvSpPr/>
          <p:nvPr>
            <p:custDataLst>
              <p:tags r:id="rId1"/>
            </p:custDataLst>
          </p:nvPr>
        </p:nvSpPr>
        <p:spPr>
          <a:xfrm>
            <a:off x="451485" y="449580"/>
            <a:ext cx="4525010" cy="1336040"/>
          </a:xfrm>
          <a:custGeom>
            <a:avLst/>
            <a:gdLst>
              <a:gd name="connsiteX0" fmla="*/ 2720 w 15533"/>
              <a:gd name="connsiteY0" fmla="*/ 57 h 2104"/>
              <a:gd name="connsiteX1" fmla="*/ 13022 w 15533"/>
              <a:gd name="connsiteY1" fmla="*/ 25 h 2104"/>
              <a:gd name="connsiteX2" fmla="*/ 15524 w 15533"/>
              <a:gd name="connsiteY2" fmla="*/ 985 h 2104"/>
              <a:gd name="connsiteX3" fmla="*/ 13049 w 15533"/>
              <a:gd name="connsiteY3" fmla="*/ 1979 h 2104"/>
              <a:gd name="connsiteX4" fmla="*/ 6019 w 15533"/>
              <a:gd name="connsiteY4" fmla="*/ 2099 h 2104"/>
              <a:gd name="connsiteX5" fmla="*/ 2546 w 15533"/>
              <a:gd name="connsiteY5" fmla="*/ 2003 h 2104"/>
              <a:gd name="connsiteX6" fmla="*/ 0 w 15533"/>
              <a:gd name="connsiteY6" fmla="*/ 918 h 2104"/>
              <a:gd name="connsiteX7" fmla="*/ 2720 w 15533"/>
              <a:gd name="connsiteY7" fmla="*/ 57 h 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34" h="2104">
                <a:moveTo>
                  <a:pt x="2720" y="57"/>
                </a:moveTo>
                <a:cubicBezTo>
                  <a:pt x="6135" y="152"/>
                  <a:pt x="9549" y="-71"/>
                  <a:pt x="13022" y="25"/>
                </a:cubicBezTo>
                <a:cubicBezTo>
                  <a:pt x="14389" y="25"/>
                  <a:pt x="15392" y="153"/>
                  <a:pt x="15524" y="985"/>
                </a:cubicBezTo>
                <a:cubicBezTo>
                  <a:pt x="15656" y="1817"/>
                  <a:pt x="14416" y="1979"/>
                  <a:pt x="13049" y="1979"/>
                </a:cubicBezTo>
                <a:cubicBezTo>
                  <a:pt x="10880" y="2194"/>
                  <a:pt x="8362" y="2059"/>
                  <a:pt x="6019" y="2099"/>
                </a:cubicBezTo>
                <a:lnTo>
                  <a:pt x="2546" y="2003"/>
                </a:lnTo>
                <a:cubicBezTo>
                  <a:pt x="1179" y="2003"/>
                  <a:pt x="-21" y="1841"/>
                  <a:pt x="0" y="918"/>
                </a:cubicBezTo>
                <a:cubicBezTo>
                  <a:pt x="21" y="-5"/>
                  <a:pt x="1353" y="57"/>
                  <a:pt x="2720" y="57"/>
                </a:cubicBezTo>
                <a:close/>
              </a:path>
            </a:pathLst>
          </a:custGeom>
          <a:solidFill>
            <a:srgbClr val="CDE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文本框 39"/>
          <p:cNvSpPr txBox="1"/>
          <p:nvPr>
            <p:custDataLst>
              <p:tags r:id="rId2"/>
            </p:custDataLst>
          </p:nvPr>
        </p:nvSpPr>
        <p:spPr>
          <a:xfrm>
            <a:off x="602615" y="449580"/>
            <a:ext cx="5855970" cy="1088390"/>
          </a:xfrm>
          <a:prstGeom prst="rect">
            <a:avLst/>
          </a:prstGeom>
          <a:noFill/>
        </p:spPr>
        <p:txBody>
          <a:bodyPr wrap="square" rtlCol="0">
            <a:spAutoFit/>
          </a:bodyPr>
          <a:p>
            <a:pPr>
              <a:lnSpc>
                <a:spcPct val="120000"/>
              </a:lnSpc>
            </a:pPr>
            <a:r>
              <a:rPr lang="zh-CN" altLang="en-US" sz="5400">
                <a:solidFill>
                  <a:srgbClr val="FD8E9D"/>
                </a:solidFill>
                <a:latin typeface="Segoe UI Black" panose="020B0A02040204020203" charset="0"/>
                <a:ea typeface="华文琥珀" panose="02010800040101010101" charset="-122"/>
                <a:cs typeface="Segoe UI Black" panose="020B0A02040204020203" charset="0"/>
                <a:sym typeface="+mn-ea"/>
              </a:rPr>
              <a:t>车主用户</a:t>
            </a:r>
            <a:endParaRPr lang="zh-CN" altLang="en-US" sz="5400">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55" name="任意多边形 54"/>
          <p:cNvSpPr/>
          <p:nvPr>
            <p:custDataLst>
              <p:tags r:id="rId3"/>
            </p:custDataLst>
          </p:nvPr>
        </p:nvSpPr>
        <p:spPr>
          <a:xfrm rot="960000">
            <a:off x="10546080" y="-39814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noFill/>
          <a:ln w="44450">
            <a:solidFill>
              <a:srgbClr val="FFD9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任意多边形 55"/>
          <p:cNvSpPr/>
          <p:nvPr>
            <p:custDataLst>
              <p:tags r:id="rId4"/>
            </p:custDataLst>
          </p:nvPr>
        </p:nvSpPr>
        <p:spPr>
          <a:xfrm rot="960000">
            <a:off x="10539730" y="-49339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noFill/>
          <a:ln w="28575">
            <a:solidFill>
              <a:srgbClr val="FFD9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任意多边形 52"/>
          <p:cNvSpPr/>
          <p:nvPr>
            <p:custDataLst>
              <p:tags r:id="rId5"/>
            </p:custDataLst>
          </p:nvPr>
        </p:nvSpPr>
        <p:spPr>
          <a:xfrm rot="960000">
            <a:off x="10603865" y="-48958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任意多边形 16"/>
          <p:cNvSpPr/>
          <p:nvPr>
            <p:custDataLst>
              <p:tags r:id="rId6"/>
            </p:custDataLst>
          </p:nvPr>
        </p:nvSpPr>
        <p:spPr>
          <a:xfrm rot="20040000">
            <a:off x="355600" y="5822315"/>
            <a:ext cx="1148080" cy="113982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任意多边形 14"/>
          <p:cNvSpPr/>
          <p:nvPr>
            <p:custDataLst>
              <p:tags r:id="rId7"/>
            </p:custDataLst>
          </p:nvPr>
        </p:nvSpPr>
        <p:spPr>
          <a:xfrm rot="4740000">
            <a:off x="5311775" y="399415"/>
            <a:ext cx="1301750" cy="137096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2" name="组合 31"/>
          <p:cNvGrpSpPr/>
          <p:nvPr/>
        </p:nvGrpSpPr>
        <p:grpSpPr>
          <a:xfrm>
            <a:off x="9277350" y="360045"/>
            <a:ext cx="2806700" cy="759460"/>
            <a:chOff x="14854" y="285"/>
            <a:chExt cx="4420" cy="1196"/>
          </a:xfrm>
        </p:grpSpPr>
        <p:sp>
          <p:nvSpPr>
            <p:cNvPr id="33" name="文本框 32"/>
            <p:cNvSpPr txBox="1"/>
            <p:nvPr>
              <p:custDataLst>
                <p:tags r:id="rId8"/>
              </p:custDataLst>
            </p:nvPr>
          </p:nvSpPr>
          <p:spPr>
            <a:xfrm>
              <a:off x="14854" y="394"/>
              <a:ext cx="4421" cy="957"/>
            </a:xfrm>
            <a:prstGeom prst="rect">
              <a:avLst/>
            </a:prstGeom>
            <a:noFill/>
          </p:spPr>
          <p:txBody>
            <a:bodyPr wrap="square" rtlCol="0">
              <a:spAutoFit/>
            </a:bodyPr>
            <a:p>
              <a:pPr>
                <a:lnSpc>
                  <a:spcPct val="120000"/>
                </a:lnSpc>
              </a:pPr>
              <a:r>
                <a:rPr lang="zh-CN" altLang="en-US" sz="2800" b="1">
                  <a:solidFill>
                    <a:srgbClr val="FD8E9D"/>
                  </a:solidFill>
                  <a:latin typeface="Segoe Script" panose="030B0504020000000003" charset="0"/>
                  <a:ea typeface="华文琥珀" panose="02010800040101010101" charset="-122"/>
                  <a:cs typeface="Segoe Script" panose="030B0504020000000003" charset="0"/>
                </a:rPr>
                <a:t>拼在</a:t>
              </a:r>
              <a:r>
                <a:rPr lang="zh-CN" altLang="en-US" sz="2800" b="1">
                  <a:solidFill>
                    <a:srgbClr val="FD8E9D"/>
                  </a:solidFill>
                  <a:latin typeface="Segoe Script" panose="030B0504020000000003" charset="0"/>
                  <a:ea typeface="华文琥珀" panose="02010800040101010101" charset="-122"/>
                  <a:cs typeface="Segoe Script" panose="030B0504020000000003" charset="0"/>
                </a:rPr>
                <a:t>上财</a:t>
              </a:r>
              <a:endParaRPr lang="zh-CN" altLang="en-US" sz="2800" b="1">
                <a:solidFill>
                  <a:srgbClr val="FD8E9D"/>
                </a:solidFill>
                <a:latin typeface="Segoe Script" panose="030B0504020000000003" charset="0"/>
                <a:ea typeface="华文琥珀" panose="02010800040101010101" charset="-122"/>
                <a:cs typeface="Segoe Script" panose="030B0504020000000003" charset="0"/>
              </a:endParaRPr>
            </a:p>
          </p:txBody>
        </p:sp>
        <p:pic>
          <p:nvPicPr>
            <p:cNvPr id="34" name="图片 33"/>
            <p:cNvPicPr>
              <a:picLocks noChangeAspect="1"/>
            </p:cNvPicPr>
            <p:nvPr>
              <p:custDataLst>
                <p:tags r:id="rId9"/>
              </p:custDataLst>
            </p:nvPr>
          </p:nvPicPr>
          <p:blipFill>
            <a:blip r:embed="rId10" cstate="print">
              <a:extLst>
                <a:ext uri="{28A0092B-C50C-407E-A947-70E740481C1C}">
                  <a14:useLocalDpi xmlns:a14="http://schemas.microsoft.com/office/drawing/2010/main" val="0"/>
                </a:ext>
              </a:extLst>
            </a:blip>
            <a:stretch>
              <a:fillRect/>
            </a:stretch>
          </p:blipFill>
          <p:spPr>
            <a:xfrm>
              <a:off x="17576" y="285"/>
              <a:ext cx="1196" cy="1196"/>
            </a:xfrm>
            <a:prstGeom prst="rect">
              <a:avLst/>
            </a:prstGeom>
          </p:spPr>
        </p:pic>
      </p:grpSp>
      <p:grpSp>
        <p:nvGrpSpPr>
          <p:cNvPr id="26" name="组合 25"/>
          <p:cNvGrpSpPr/>
          <p:nvPr/>
        </p:nvGrpSpPr>
        <p:grpSpPr>
          <a:xfrm>
            <a:off x="972185" y="3029585"/>
            <a:ext cx="5123180" cy="2139315"/>
            <a:chOff x="598" y="3311"/>
            <a:chExt cx="8068" cy="3369"/>
          </a:xfrm>
        </p:grpSpPr>
        <p:sp>
          <p:nvSpPr>
            <p:cNvPr id="18" name="任意多边形 17"/>
            <p:cNvSpPr/>
            <p:nvPr>
              <p:custDataLst>
                <p:tags r:id="rId11"/>
              </p:custDataLst>
            </p:nvPr>
          </p:nvSpPr>
          <p:spPr>
            <a:xfrm rot="960000">
              <a:off x="753" y="3697"/>
              <a:ext cx="1468" cy="1457"/>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CFF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custDataLst>
                <p:tags r:id="rId12"/>
              </p:custDataLst>
            </p:nvPr>
          </p:nvSpPr>
          <p:spPr>
            <a:xfrm>
              <a:off x="598" y="3678"/>
              <a:ext cx="1941" cy="1190"/>
            </a:xfrm>
            <a:prstGeom prst="rect">
              <a:avLst/>
            </a:prstGeom>
            <a:noFill/>
          </p:spPr>
          <p:txBody>
            <a:bodyPr wrap="square" rtlCol="0">
              <a:spAutoFit/>
            </a:bodyPr>
            <a:p>
              <a:pPr algn="ctr">
                <a:lnSpc>
                  <a:spcPct val="120000"/>
                </a:lnSpc>
              </a:pPr>
              <a:r>
                <a:rPr lang="en-US" altLang="zh-CN" sz="3600" b="1">
                  <a:solidFill>
                    <a:srgbClr val="FD8E9D"/>
                  </a:solidFill>
                  <a:latin typeface="Segoe UI Black" panose="020B0A02040204020203" charset="0"/>
                  <a:ea typeface="华文琥珀" panose="02010800040101010101" charset="-122"/>
                  <a:cs typeface="Segoe UI Black" panose="020B0A02040204020203" charset="0"/>
                </a:rPr>
                <a:t>07</a:t>
              </a:r>
              <a:endParaRPr lang="en-US" altLang="zh-CN" sz="3600" b="1">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42" name="文本框 41"/>
            <p:cNvSpPr txBox="1"/>
            <p:nvPr>
              <p:custDataLst>
                <p:tags r:id="rId13"/>
              </p:custDataLst>
            </p:nvPr>
          </p:nvSpPr>
          <p:spPr>
            <a:xfrm>
              <a:off x="2664" y="3311"/>
              <a:ext cx="6002" cy="3369"/>
            </a:xfrm>
            <a:prstGeom prst="rect">
              <a:avLst/>
            </a:prstGeom>
            <a:noFill/>
          </p:spPr>
          <p:txBody>
            <a:bodyPr wrap="square" rtlCol="0">
              <a:noAutofit/>
            </a:bodyPr>
            <a:p>
              <a:pPr algn="l">
                <a:lnSpc>
                  <a:spcPct val="120000"/>
                </a:lnSpc>
                <a:spcBef>
                  <a:spcPts val="0"/>
                </a:spcBef>
                <a:spcAft>
                  <a:spcPts val="0"/>
                </a:spcAft>
              </a:pPr>
              <a:r>
                <a:rPr lang="zh-CN" sz="2600">
                  <a:solidFill>
                    <a:srgbClr val="FD8E9D"/>
                  </a:solidFill>
                  <a:latin typeface="幼圆" panose="02010509060101010101" charset="-122"/>
                  <a:ea typeface="幼圆" panose="02010509060101010101" charset="-122"/>
                  <a:cs typeface="幼圆" panose="02010509060101010101" charset="-122"/>
                  <a:sym typeface="+mn-ea"/>
                </a:rPr>
                <a:t>锁车后其他乘客用户不能再上车且该车队群聊不能再发消息，只能查看历史聊天记录。</a:t>
              </a:r>
              <a:endParaRPr lang="zh-CN" sz="2600">
                <a:solidFill>
                  <a:srgbClr val="FD8E9D"/>
                </a:solidFill>
                <a:latin typeface="幼圆" panose="02010509060101010101" charset="-122"/>
                <a:ea typeface="幼圆" panose="02010509060101010101" charset="-122"/>
                <a:cs typeface="幼圆" panose="02010509060101010101" charset="-122"/>
                <a:sym typeface="+mn-ea"/>
              </a:endParaRPr>
            </a:p>
          </p:txBody>
        </p:sp>
      </p:grpSp>
      <p:pic>
        <p:nvPicPr>
          <p:cNvPr id="756857189" name="图片 6"/>
          <p:cNvPicPr>
            <a:picLocks noChangeAspect="1" noChangeArrowheads="1"/>
          </p:cNvPicPr>
          <p:nvPr>
            <p:custDataLst>
              <p:tags r:id="rId14"/>
            </p:custDataLst>
          </p:nvPr>
        </p:nvPicPr>
        <p:blipFill>
          <a:blip r:embed="rId15" cstate="print">
            <a:extLst>
              <a:ext uri="{28A0092B-C50C-407E-A947-70E740481C1C}">
                <a14:useLocalDpi xmlns:a14="http://schemas.microsoft.com/office/drawing/2010/main" val="0"/>
              </a:ext>
            </a:extLst>
          </a:blip>
          <a:srcRect/>
          <a:stretch>
            <a:fillRect/>
          </a:stretch>
        </p:blipFill>
        <p:spPr>
          <a:xfrm>
            <a:off x="6759575" y="964565"/>
            <a:ext cx="4307205" cy="578104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 name="任意多边形 7"/>
          <p:cNvSpPr/>
          <p:nvPr>
            <p:custDataLst>
              <p:tags r:id="rId1"/>
            </p:custDataLst>
          </p:nvPr>
        </p:nvSpPr>
        <p:spPr>
          <a:xfrm>
            <a:off x="451485" y="449580"/>
            <a:ext cx="4525010" cy="1336040"/>
          </a:xfrm>
          <a:custGeom>
            <a:avLst/>
            <a:gdLst>
              <a:gd name="connsiteX0" fmla="*/ 2720 w 15533"/>
              <a:gd name="connsiteY0" fmla="*/ 57 h 2104"/>
              <a:gd name="connsiteX1" fmla="*/ 13022 w 15533"/>
              <a:gd name="connsiteY1" fmla="*/ 25 h 2104"/>
              <a:gd name="connsiteX2" fmla="*/ 15524 w 15533"/>
              <a:gd name="connsiteY2" fmla="*/ 985 h 2104"/>
              <a:gd name="connsiteX3" fmla="*/ 13049 w 15533"/>
              <a:gd name="connsiteY3" fmla="*/ 1979 h 2104"/>
              <a:gd name="connsiteX4" fmla="*/ 6019 w 15533"/>
              <a:gd name="connsiteY4" fmla="*/ 2099 h 2104"/>
              <a:gd name="connsiteX5" fmla="*/ 2546 w 15533"/>
              <a:gd name="connsiteY5" fmla="*/ 2003 h 2104"/>
              <a:gd name="connsiteX6" fmla="*/ 0 w 15533"/>
              <a:gd name="connsiteY6" fmla="*/ 918 h 2104"/>
              <a:gd name="connsiteX7" fmla="*/ 2720 w 15533"/>
              <a:gd name="connsiteY7" fmla="*/ 57 h 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34" h="2104">
                <a:moveTo>
                  <a:pt x="2720" y="57"/>
                </a:moveTo>
                <a:cubicBezTo>
                  <a:pt x="6135" y="152"/>
                  <a:pt x="9549" y="-71"/>
                  <a:pt x="13022" y="25"/>
                </a:cubicBezTo>
                <a:cubicBezTo>
                  <a:pt x="14389" y="25"/>
                  <a:pt x="15392" y="153"/>
                  <a:pt x="15524" y="985"/>
                </a:cubicBezTo>
                <a:cubicBezTo>
                  <a:pt x="15656" y="1817"/>
                  <a:pt x="14416" y="1979"/>
                  <a:pt x="13049" y="1979"/>
                </a:cubicBezTo>
                <a:cubicBezTo>
                  <a:pt x="10880" y="2194"/>
                  <a:pt x="8362" y="2059"/>
                  <a:pt x="6019" y="2099"/>
                </a:cubicBezTo>
                <a:lnTo>
                  <a:pt x="2546" y="2003"/>
                </a:lnTo>
                <a:cubicBezTo>
                  <a:pt x="1179" y="2003"/>
                  <a:pt x="-21" y="1841"/>
                  <a:pt x="0" y="918"/>
                </a:cubicBezTo>
                <a:cubicBezTo>
                  <a:pt x="21" y="-5"/>
                  <a:pt x="1353" y="57"/>
                  <a:pt x="2720" y="57"/>
                </a:cubicBezTo>
                <a:close/>
              </a:path>
            </a:pathLst>
          </a:custGeom>
          <a:solidFill>
            <a:srgbClr val="CDE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文本框 39"/>
          <p:cNvSpPr txBox="1"/>
          <p:nvPr>
            <p:custDataLst>
              <p:tags r:id="rId2"/>
            </p:custDataLst>
          </p:nvPr>
        </p:nvSpPr>
        <p:spPr>
          <a:xfrm>
            <a:off x="602615" y="449580"/>
            <a:ext cx="5855970" cy="1088390"/>
          </a:xfrm>
          <a:prstGeom prst="rect">
            <a:avLst/>
          </a:prstGeom>
          <a:noFill/>
        </p:spPr>
        <p:txBody>
          <a:bodyPr wrap="square" rtlCol="0">
            <a:spAutoFit/>
          </a:bodyPr>
          <a:p>
            <a:pPr>
              <a:lnSpc>
                <a:spcPct val="120000"/>
              </a:lnSpc>
            </a:pPr>
            <a:r>
              <a:rPr lang="zh-CN" altLang="en-US" sz="5400">
                <a:solidFill>
                  <a:srgbClr val="FD8E9D"/>
                </a:solidFill>
                <a:latin typeface="Segoe UI Black" panose="020B0A02040204020203" charset="0"/>
                <a:ea typeface="华文琥珀" panose="02010800040101010101" charset="-122"/>
                <a:cs typeface="Segoe UI Black" panose="020B0A02040204020203" charset="0"/>
              </a:rPr>
              <a:t>乘客用户</a:t>
            </a:r>
            <a:endParaRPr lang="zh-CN" altLang="en-US" sz="5400">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55" name="任意多边形 54"/>
          <p:cNvSpPr/>
          <p:nvPr>
            <p:custDataLst>
              <p:tags r:id="rId3"/>
            </p:custDataLst>
          </p:nvPr>
        </p:nvSpPr>
        <p:spPr>
          <a:xfrm rot="960000">
            <a:off x="10546080" y="-39814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noFill/>
          <a:ln w="44450">
            <a:solidFill>
              <a:srgbClr val="FFD9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任意多边形 55"/>
          <p:cNvSpPr/>
          <p:nvPr>
            <p:custDataLst>
              <p:tags r:id="rId4"/>
            </p:custDataLst>
          </p:nvPr>
        </p:nvSpPr>
        <p:spPr>
          <a:xfrm rot="960000">
            <a:off x="10539730" y="-49339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noFill/>
          <a:ln w="28575">
            <a:solidFill>
              <a:srgbClr val="FFD9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任意多边形 52"/>
          <p:cNvSpPr/>
          <p:nvPr>
            <p:custDataLst>
              <p:tags r:id="rId5"/>
            </p:custDataLst>
          </p:nvPr>
        </p:nvSpPr>
        <p:spPr>
          <a:xfrm rot="960000">
            <a:off x="10603865" y="-48958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任意多边形 16"/>
          <p:cNvSpPr/>
          <p:nvPr>
            <p:custDataLst>
              <p:tags r:id="rId6"/>
            </p:custDataLst>
          </p:nvPr>
        </p:nvSpPr>
        <p:spPr>
          <a:xfrm rot="20040000">
            <a:off x="355600" y="5822315"/>
            <a:ext cx="1148080" cy="113982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任意多边形 14"/>
          <p:cNvSpPr/>
          <p:nvPr>
            <p:custDataLst>
              <p:tags r:id="rId7"/>
            </p:custDataLst>
          </p:nvPr>
        </p:nvSpPr>
        <p:spPr>
          <a:xfrm rot="4740000">
            <a:off x="5311775" y="399415"/>
            <a:ext cx="1301750" cy="137096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2" name="组合 31"/>
          <p:cNvGrpSpPr/>
          <p:nvPr/>
        </p:nvGrpSpPr>
        <p:grpSpPr>
          <a:xfrm>
            <a:off x="9277350" y="360045"/>
            <a:ext cx="2806700" cy="759460"/>
            <a:chOff x="14854" y="285"/>
            <a:chExt cx="4420" cy="1196"/>
          </a:xfrm>
        </p:grpSpPr>
        <p:sp>
          <p:nvSpPr>
            <p:cNvPr id="33" name="文本框 32"/>
            <p:cNvSpPr txBox="1"/>
            <p:nvPr>
              <p:custDataLst>
                <p:tags r:id="rId8"/>
              </p:custDataLst>
            </p:nvPr>
          </p:nvSpPr>
          <p:spPr>
            <a:xfrm>
              <a:off x="14854" y="394"/>
              <a:ext cx="4421" cy="957"/>
            </a:xfrm>
            <a:prstGeom prst="rect">
              <a:avLst/>
            </a:prstGeom>
            <a:noFill/>
          </p:spPr>
          <p:txBody>
            <a:bodyPr wrap="square" rtlCol="0">
              <a:spAutoFit/>
            </a:bodyPr>
            <a:p>
              <a:pPr>
                <a:lnSpc>
                  <a:spcPct val="120000"/>
                </a:lnSpc>
              </a:pPr>
              <a:r>
                <a:rPr lang="zh-CN" altLang="en-US" sz="2800" b="1">
                  <a:solidFill>
                    <a:srgbClr val="FD8E9D"/>
                  </a:solidFill>
                  <a:latin typeface="Segoe Script" panose="030B0504020000000003" charset="0"/>
                  <a:ea typeface="华文琥珀" panose="02010800040101010101" charset="-122"/>
                  <a:cs typeface="Segoe Script" panose="030B0504020000000003" charset="0"/>
                </a:rPr>
                <a:t>拼在</a:t>
              </a:r>
              <a:r>
                <a:rPr lang="zh-CN" altLang="en-US" sz="2800" b="1">
                  <a:solidFill>
                    <a:srgbClr val="FD8E9D"/>
                  </a:solidFill>
                  <a:latin typeface="Segoe Script" panose="030B0504020000000003" charset="0"/>
                  <a:ea typeface="华文琥珀" panose="02010800040101010101" charset="-122"/>
                  <a:cs typeface="Segoe Script" panose="030B0504020000000003" charset="0"/>
                </a:rPr>
                <a:t>上财</a:t>
              </a:r>
              <a:endParaRPr lang="zh-CN" altLang="en-US" sz="2800" b="1">
                <a:solidFill>
                  <a:srgbClr val="FD8E9D"/>
                </a:solidFill>
                <a:latin typeface="Segoe Script" panose="030B0504020000000003" charset="0"/>
                <a:ea typeface="华文琥珀" panose="02010800040101010101" charset="-122"/>
                <a:cs typeface="Segoe Script" panose="030B0504020000000003" charset="0"/>
              </a:endParaRPr>
            </a:p>
          </p:txBody>
        </p:sp>
        <p:pic>
          <p:nvPicPr>
            <p:cNvPr id="34" name="图片 33"/>
            <p:cNvPicPr>
              <a:picLocks noChangeAspect="1"/>
            </p:cNvPicPr>
            <p:nvPr>
              <p:custDataLst>
                <p:tags r:id="rId9"/>
              </p:custDataLst>
            </p:nvPr>
          </p:nvPicPr>
          <p:blipFill>
            <a:blip r:embed="rId10" cstate="print">
              <a:extLst>
                <a:ext uri="{28A0092B-C50C-407E-A947-70E740481C1C}">
                  <a14:useLocalDpi xmlns:a14="http://schemas.microsoft.com/office/drawing/2010/main" val="0"/>
                </a:ext>
              </a:extLst>
            </a:blip>
            <a:stretch>
              <a:fillRect/>
            </a:stretch>
          </p:blipFill>
          <p:spPr>
            <a:xfrm>
              <a:off x="17576" y="285"/>
              <a:ext cx="1196" cy="1196"/>
            </a:xfrm>
            <a:prstGeom prst="rect">
              <a:avLst/>
            </a:prstGeom>
          </p:spPr>
        </p:pic>
      </p:grpSp>
      <p:pic>
        <p:nvPicPr>
          <p:cNvPr id="756857189" name="图片 6"/>
          <p:cNvPicPr>
            <a:picLocks noChangeAspect="1" noChangeArrowheads="1"/>
          </p:cNvPicPr>
          <p:nvPr>
            <p:custDataLst>
              <p:tags r:id="rId11"/>
            </p:custDataLst>
          </p:nvPr>
        </p:nvPicPr>
        <p:blipFill>
          <a:blip r:embed="rId12" cstate="print">
            <a:extLst>
              <a:ext uri="{28A0092B-C50C-407E-A947-70E740481C1C}">
                <a14:useLocalDpi xmlns:a14="http://schemas.microsoft.com/office/drawing/2010/main" val="0"/>
              </a:ext>
            </a:extLst>
          </a:blip>
          <a:srcRect/>
          <a:stretch>
            <a:fillRect/>
          </a:stretch>
        </p:blipFill>
        <p:spPr>
          <a:xfrm>
            <a:off x="6698615" y="964565"/>
            <a:ext cx="4307205" cy="5781040"/>
          </a:xfrm>
          <a:prstGeom prst="rect">
            <a:avLst/>
          </a:prstGeom>
          <a:noFill/>
          <a:ln>
            <a:noFill/>
          </a:ln>
        </p:spPr>
      </p:pic>
      <p:grpSp>
        <p:nvGrpSpPr>
          <p:cNvPr id="26" name="组合 25"/>
          <p:cNvGrpSpPr/>
          <p:nvPr/>
        </p:nvGrpSpPr>
        <p:grpSpPr>
          <a:xfrm>
            <a:off x="602615" y="2122805"/>
            <a:ext cx="5904582" cy="4067307"/>
            <a:chOff x="490" y="3674"/>
            <a:chExt cx="9076" cy="5067"/>
          </a:xfrm>
        </p:grpSpPr>
        <p:sp>
          <p:nvSpPr>
            <p:cNvPr id="18" name="任意多边形 17"/>
            <p:cNvSpPr/>
            <p:nvPr>
              <p:custDataLst>
                <p:tags r:id="rId13"/>
              </p:custDataLst>
            </p:nvPr>
          </p:nvSpPr>
          <p:spPr>
            <a:xfrm rot="960000">
              <a:off x="753" y="3697"/>
              <a:ext cx="1468" cy="1457"/>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CDE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任意多边形 19"/>
            <p:cNvSpPr/>
            <p:nvPr>
              <p:custDataLst>
                <p:tags r:id="rId14"/>
              </p:custDataLst>
            </p:nvPr>
          </p:nvSpPr>
          <p:spPr>
            <a:xfrm rot="960000">
              <a:off x="693" y="5920"/>
              <a:ext cx="1468" cy="1457"/>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custDataLst>
                <p:tags r:id="rId15"/>
              </p:custDataLst>
            </p:nvPr>
          </p:nvSpPr>
          <p:spPr>
            <a:xfrm>
              <a:off x="598" y="3678"/>
              <a:ext cx="1941" cy="941"/>
            </a:xfrm>
            <a:prstGeom prst="rect">
              <a:avLst/>
            </a:prstGeom>
            <a:noFill/>
          </p:spPr>
          <p:txBody>
            <a:bodyPr wrap="square" rtlCol="0">
              <a:spAutoFit/>
            </a:bodyPr>
            <a:p>
              <a:pPr algn="ctr">
                <a:lnSpc>
                  <a:spcPct val="120000"/>
                </a:lnSpc>
              </a:pPr>
              <a:r>
                <a:rPr lang="en-US" altLang="zh-CN" sz="3600" b="1">
                  <a:solidFill>
                    <a:srgbClr val="FD8E9D"/>
                  </a:solidFill>
                  <a:latin typeface="Segoe UI Black" panose="020B0A02040204020203" charset="0"/>
                  <a:ea typeface="华文琥珀" panose="02010800040101010101" charset="-122"/>
                  <a:cs typeface="Segoe UI Black" panose="020B0A02040204020203" charset="0"/>
                </a:rPr>
                <a:t>01</a:t>
              </a:r>
              <a:endParaRPr lang="en-US" altLang="zh-CN" sz="3600" b="1">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22" name="文本框 21"/>
            <p:cNvSpPr txBox="1"/>
            <p:nvPr>
              <p:custDataLst>
                <p:tags r:id="rId16"/>
              </p:custDataLst>
            </p:nvPr>
          </p:nvSpPr>
          <p:spPr>
            <a:xfrm>
              <a:off x="490" y="5960"/>
              <a:ext cx="1941" cy="941"/>
            </a:xfrm>
            <a:prstGeom prst="rect">
              <a:avLst/>
            </a:prstGeom>
            <a:noFill/>
          </p:spPr>
          <p:txBody>
            <a:bodyPr wrap="square" rtlCol="0">
              <a:spAutoFit/>
            </a:bodyPr>
            <a:p>
              <a:pPr algn="ctr">
                <a:lnSpc>
                  <a:spcPct val="120000"/>
                </a:lnSpc>
              </a:pPr>
              <a:r>
                <a:rPr lang="en-US" altLang="zh-CN" sz="3600" b="1">
                  <a:solidFill>
                    <a:srgbClr val="FD8E9D"/>
                  </a:solidFill>
                  <a:latin typeface="Segoe UI Black" panose="020B0A02040204020203" charset="0"/>
                  <a:ea typeface="华文琥珀" panose="02010800040101010101" charset="-122"/>
                  <a:cs typeface="Segoe UI Black" panose="020B0A02040204020203" charset="0"/>
                </a:rPr>
                <a:t>02</a:t>
              </a:r>
              <a:endParaRPr lang="en-US" altLang="zh-CN" sz="3600" b="1">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42" name="文本框 41"/>
            <p:cNvSpPr txBox="1"/>
            <p:nvPr>
              <p:custDataLst>
                <p:tags r:id="rId17"/>
              </p:custDataLst>
            </p:nvPr>
          </p:nvSpPr>
          <p:spPr>
            <a:xfrm>
              <a:off x="2664" y="3674"/>
              <a:ext cx="6593" cy="2111"/>
            </a:xfrm>
            <a:prstGeom prst="rect">
              <a:avLst/>
            </a:prstGeom>
            <a:noFill/>
          </p:spPr>
          <p:txBody>
            <a:bodyPr wrap="square" rtlCol="0">
              <a:noAutofit/>
            </a:bodyPr>
            <a:p>
              <a:pPr indent="0" algn="just">
                <a:lnSpc>
                  <a:spcPct val="100000"/>
                </a:lnSpc>
                <a:spcBef>
                  <a:spcPts val="0"/>
                </a:spcBef>
                <a:spcAft>
                  <a:spcPts val="0"/>
                </a:spcAft>
                <a:buClrTx/>
                <a:buSzTx/>
                <a:buFont typeface="Arial" panose="020B0604020202020204" pitchFamily="34" charset="0"/>
                <a:buNone/>
              </a:pPr>
              <a:r>
                <a:rPr lang="zh-CN" sz="2600">
                  <a:solidFill>
                    <a:srgbClr val="FD8E9D"/>
                  </a:solidFill>
                  <a:latin typeface="幼圆" panose="02010509060101010101" charset="-122"/>
                  <a:ea typeface="幼圆" panose="02010509060101010101" charset="-122"/>
                  <a:cs typeface="幼圆" panose="02010509060101010101" charset="-122"/>
                  <a:sym typeface="+mn-ea"/>
                </a:rPr>
                <a:t>在首页选择自己需要加入的车队，点进小卡片后，用户可以看到该车队的详细信息，再自行选择是否加入</a:t>
              </a:r>
              <a:endParaRPr lang="en-US" altLang="zh-CN" sz="2600">
                <a:solidFill>
                  <a:srgbClr val="FD8E9D"/>
                </a:solidFill>
                <a:ea typeface="+mj-ea"/>
                <a:cs typeface="+mn-lt"/>
              </a:endParaRPr>
            </a:p>
          </p:txBody>
        </p:sp>
        <p:sp>
          <p:nvSpPr>
            <p:cNvPr id="24" name="文本框 23"/>
            <p:cNvSpPr txBox="1"/>
            <p:nvPr>
              <p:custDataLst>
                <p:tags r:id="rId18"/>
              </p:custDataLst>
            </p:nvPr>
          </p:nvSpPr>
          <p:spPr>
            <a:xfrm>
              <a:off x="2423" y="6081"/>
              <a:ext cx="7143" cy="2660"/>
            </a:xfrm>
            <a:prstGeom prst="rect">
              <a:avLst/>
            </a:prstGeom>
            <a:noFill/>
          </p:spPr>
          <p:txBody>
            <a:bodyPr wrap="square" rtlCol="0">
              <a:noAutofit/>
            </a:bodyPr>
            <a:p>
              <a:pPr algn="l">
                <a:lnSpc>
                  <a:spcPct val="100000"/>
                </a:lnSpc>
              </a:pPr>
              <a:r>
                <a:rPr lang="zh-CN" sz="2600">
                  <a:solidFill>
                    <a:srgbClr val="FD8E9D"/>
                  </a:solidFill>
                  <a:latin typeface="幼圆" panose="02010509060101010101" charset="-122"/>
                  <a:ea typeface="幼圆" panose="02010509060101010101" charset="-122"/>
                  <a:cs typeface="幼圆" panose="02010509060101010101" charset="-122"/>
                </a:rPr>
                <a:t>如果车队没有满员，乘客用户点击“我要上车”后就会被自动拉入该车队的群聊，可与车队进行沟通，自行选择要不要</a:t>
              </a:r>
              <a:r>
                <a:rPr lang="zh-CN" sz="2600">
                  <a:solidFill>
                    <a:srgbClr val="FD8E9D"/>
                  </a:solidFill>
                  <a:latin typeface="幼圆" panose="02010509060101010101" charset="-122"/>
                  <a:ea typeface="幼圆" panose="02010509060101010101" charset="-122"/>
                  <a:cs typeface="幼圆" panose="02010509060101010101" charset="-122"/>
                </a:rPr>
                <a:t>再下车</a:t>
              </a:r>
              <a:endParaRPr lang="zh-CN" sz="2600">
                <a:solidFill>
                  <a:srgbClr val="FD8E9D"/>
                </a:solidFill>
                <a:latin typeface="幼圆" panose="02010509060101010101" charset="-122"/>
                <a:ea typeface="幼圆" panose="02010509060101010101" charset="-122"/>
                <a:cs typeface="幼圆" panose="02010509060101010101" charset="-122"/>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 name="任意多边形 7"/>
          <p:cNvSpPr/>
          <p:nvPr>
            <p:custDataLst>
              <p:tags r:id="rId1"/>
            </p:custDataLst>
          </p:nvPr>
        </p:nvSpPr>
        <p:spPr>
          <a:xfrm>
            <a:off x="451485" y="449580"/>
            <a:ext cx="4525010" cy="1336040"/>
          </a:xfrm>
          <a:custGeom>
            <a:avLst/>
            <a:gdLst>
              <a:gd name="connsiteX0" fmla="*/ 2720 w 15533"/>
              <a:gd name="connsiteY0" fmla="*/ 57 h 2104"/>
              <a:gd name="connsiteX1" fmla="*/ 13022 w 15533"/>
              <a:gd name="connsiteY1" fmla="*/ 25 h 2104"/>
              <a:gd name="connsiteX2" fmla="*/ 15524 w 15533"/>
              <a:gd name="connsiteY2" fmla="*/ 985 h 2104"/>
              <a:gd name="connsiteX3" fmla="*/ 13049 w 15533"/>
              <a:gd name="connsiteY3" fmla="*/ 1979 h 2104"/>
              <a:gd name="connsiteX4" fmla="*/ 6019 w 15533"/>
              <a:gd name="connsiteY4" fmla="*/ 2099 h 2104"/>
              <a:gd name="connsiteX5" fmla="*/ 2546 w 15533"/>
              <a:gd name="connsiteY5" fmla="*/ 2003 h 2104"/>
              <a:gd name="connsiteX6" fmla="*/ 0 w 15533"/>
              <a:gd name="connsiteY6" fmla="*/ 918 h 2104"/>
              <a:gd name="connsiteX7" fmla="*/ 2720 w 15533"/>
              <a:gd name="connsiteY7" fmla="*/ 57 h 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34" h="2104">
                <a:moveTo>
                  <a:pt x="2720" y="57"/>
                </a:moveTo>
                <a:cubicBezTo>
                  <a:pt x="6135" y="152"/>
                  <a:pt x="9549" y="-71"/>
                  <a:pt x="13022" y="25"/>
                </a:cubicBezTo>
                <a:cubicBezTo>
                  <a:pt x="14389" y="25"/>
                  <a:pt x="15392" y="153"/>
                  <a:pt x="15524" y="985"/>
                </a:cubicBezTo>
                <a:cubicBezTo>
                  <a:pt x="15656" y="1817"/>
                  <a:pt x="14416" y="1979"/>
                  <a:pt x="13049" y="1979"/>
                </a:cubicBezTo>
                <a:cubicBezTo>
                  <a:pt x="10880" y="2194"/>
                  <a:pt x="8362" y="2059"/>
                  <a:pt x="6019" y="2099"/>
                </a:cubicBezTo>
                <a:lnTo>
                  <a:pt x="2546" y="2003"/>
                </a:lnTo>
                <a:cubicBezTo>
                  <a:pt x="1179" y="2003"/>
                  <a:pt x="-21" y="1841"/>
                  <a:pt x="0" y="918"/>
                </a:cubicBezTo>
                <a:cubicBezTo>
                  <a:pt x="21" y="-5"/>
                  <a:pt x="1353" y="57"/>
                  <a:pt x="2720" y="57"/>
                </a:cubicBezTo>
                <a:close/>
              </a:path>
            </a:pathLst>
          </a:custGeom>
          <a:solidFill>
            <a:srgbClr val="CDE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文本框 39"/>
          <p:cNvSpPr txBox="1"/>
          <p:nvPr>
            <p:custDataLst>
              <p:tags r:id="rId2"/>
            </p:custDataLst>
          </p:nvPr>
        </p:nvSpPr>
        <p:spPr>
          <a:xfrm>
            <a:off x="602615" y="449580"/>
            <a:ext cx="5855970" cy="1088390"/>
          </a:xfrm>
          <a:prstGeom prst="rect">
            <a:avLst/>
          </a:prstGeom>
          <a:noFill/>
        </p:spPr>
        <p:txBody>
          <a:bodyPr wrap="square" rtlCol="0">
            <a:spAutoFit/>
          </a:bodyPr>
          <a:p>
            <a:pPr>
              <a:lnSpc>
                <a:spcPct val="120000"/>
              </a:lnSpc>
            </a:pPr>
            <a:r>
              <a:rPr lang="zh-CN" altLang="en-US" sz="5400">
                <a:solidFill>
                  <a:srgbClr val="FD8E9D"/>
                </a:solidFill>
                <a:latin typeface="Segoe UI Black" panose="020B0A02040204020203" charset="0"/>
                <a:ea typeface="华文琥珀" panose="02010800040101010101" charset="-122"/>
                <a:cs typeface="Segoe UI Black" panose="020B0A02040204020203" charset="0"/>
              </a:rPr>
              <a:t>用户操作流程</a:t>
            </a:r>
            <a:endParaRPr lang="zh-CN" altLang="en-US" sz="5400">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55" name="任意多边形 54"/>
          <p:cNvSpPr/>
          <p:nvPr>
            <p:custDataLst>
              <p:tags r:id="rId3"/>
            </p:custDataLst>
          </p:nvPr>
        </p:nvSpPr>
        <p:spPr>
          <a:xfrm rot="960000">
            <a:off x="10546080" y="-39814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noFill/>
          <a:ln w="44450">
            <a:solidFill>
              <a:srgbClr val="FFD9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任意多边形 55"/>
          <p:cNvSpPr/>
          <p:nvPr>
            <p:custDataLst>
              <p:tags r:id="rId4"/>
            </p:custDataLst>
          </p:nvPr>
        </p:nvSpPr>
        <p:spPr>
          <a:xfrm rot="960000">
            <a:off x="10539730" y="-49339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noFill/>
          <a:ln w="28575">
            <a:solidFill>
              <a:srgbClr val="FFD9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任意多边形 52"/>
          <p:cNvSpPr/>
          <p:nvPr>
            <p:custDataLst>
              <p:tags r:id="rId5"/>
            </p:custDataLst>
          </p:nvPr>
        </p:nvSpPr>
        <p:spPr>
          <a:xfrm rot="960000">
            <a:off x="10603865" y="-48958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任意多边形 16"/>
          <p:cNvSpPr/>
          <p:nvPr>
            <p:custDataLst>
              <p:tags r:id="rId6"/>
            </p:custDataLst>
          </p:nvPr>
        </p:nvSpPr>
        <p:spPr>
          <a:xfrm rot="20040000">
            <a:off x="355600" y="5822315"/>
            <a:ext cx="1148080" cy="113982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任意多边形 14"/>
          <p:cNvSpPr/>
          <p:nvPr>
            <p:custDataLst>
              <p:tags r:id="rId7"/>
            </p:custDataLst>
          </p:nvPr>
        </p:nvSpPr>
        <p:spPr>
          <a:xfrm rot="4740000">
            <a:off x="5311775" y="399415"/>
            <a:ext cx="1301750" cy="137096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2" name="组合 31"/>
          <p:cNvGrpSpPr/>
          <p:nvPr/>
        </p:nvGrpSpPr>
        <p:grpSpPr>
          <a:xfrm>
            <a:off x="9277350" y="360045"/>
            <a:ext cx="2806700" cy="759460"/>
            <a:chOff x="14854" y="285"/>
            <a:chExt cx="4420" cy="1196"/>
          </a:xfrm>
        </p:grpSpPr>
        <p:sp>
          <p:nvSpPr>
            <p:cNvPr id="33" name="文本框 32"/>
            <p:cNvSpPr txBox="1"/>
            <p:nvPr>
              <p:custDataLst>
                <p:tags r:id="rId8"/>
              </p:custDataLst>
            </p:nvPr>
          </p:nvSpPr>
          <p:spPr>
            <a:xfrm>
              <a:off x="14854" y="394"/>
              <a:ext cx="4421" cy="957"/>
            </a:xfrm>
            <a:prstGeom prst="rect">
              <a:avLst/>
            </a:prstGeom>
            <a:noFill/>
          </p:spPr>
          <p:txBody>
            <a:bodyPr wrap="square" rtlCol="0">
              <a:spAutoFit/>
            </a:bodyPr>
            <a:p>
              <a:pPr>
                <a:lnSpc>
                  <a:spcPct val="120000"/>
                </a:lnSpc>
              </a:pPr>
              <a:r>
                <a:rPr lang="zh-CN" altLang="en-US" sz="2800" b="1">
                  <a:solidFill>
                    <a:srgbClr val="FD8E9D"/>
                  </a:solidFill>
                  <a:latin typeface="Segoe Script" panose="030B0504020000000003" charset="0"/>
                  <a:ea typeface="华文琥珀" panose="02010800040101010101" charset="-122"/>
                  <a:cs typeface="Segoe Script" panose="030B0504020000000003" charset="0"/>
                </a:rPr>
                <a:t>拼在</a:t>
              </a:r>
              <a:r>
                <a:rPr lang="zh-CN" altLang="en-US" sz="2800" b="1">
                  <a:solidFill>
                    <a:srgbClr val="FD8E9D"/>
                  </a:solidFill>
                  <a:latin typeface="Segoe Script" panose="030B0504020000000003" charset="0"/>
                  <a:ea typeface="华文琥珀" panose="02010800040101010101" charset="-122"/>
                  <a:cs typeface="Segoe Script" panose="030B0504020000000003" charset="0"/>
                </a:rPr>
                <a:t>上财</a:t>
              </a:r>
              <a:endParaRPr lang="zh-CN" altLang="en-US" sz="2800" b="1">
                <a:solidFill>
                  <a:srgbClr val="FD8E9D"/>
                </a:solidFill>
                <a:latin typeface="Segoe Script" panose="030B0504020000000003" charset="0"/>
                <a:ea typeface="华文琥珀" panose="02010800040101010101" charset="-122"/>
                <a:cs typeface="Segoe Script" panose="030B0504020000000003" charset="0"/>
              </a:endParaRPr>
            </a:p>
          </p:txBody>
        </p:sp>
        <p:pic>
          <p:nvPicPr>
            <p:cNvPr id="34" name="图片 33"/>
            <p:cNvPicPr>
              <a:picLocks noChangeAspect="1"/>
            </p:cNvPicPr>
            <p:nvPr>
              <p:custDataLst>
                <p:tags r:id="rId9"/>
              </p:custDataLst>
            </p:nvPr>
          </p:nvPicPr>
          <p:blipFill>
            <a:blip r:embed="rId10" cstate="print">
              <a:extLst>
                <a:ext uri="{28A0092B-C50C-407E-A947-70E740481C1C}">
                  <a14:useLocalDpi xmlns:a14="http://schemas.microsoft.com/office/drawing/2010/main" val="0"/>
                </a:ext>
              </a:extLst>
            </a:blip>
            <a:stretch>
              <a:fillRect/>
            </a:stretch>
          </p:blipFill>
          <p:spPr>
            <a:xfrm>
              <a:off x="17576" y="285"/>
              <a:ext cx="1196" cy="1196"/>
            </a:xfrm>
            <a:prstGeom prst="rect">
              <a:avLst/>
            </a:prstGeom>
          </p:spPr>
        </p:pic>
      </p:grpSp>
      <p:pic>
        <p:nvPicPr>
          <p:cNvPr id="756857189" name="图片 6"/>
          <p:cNvPicPr>
            <a:picLocks noChangeAspect="1" noChangeArrowheads="1"/>
          </p:cNvPicPr>
          <p:nvPr>
            <p:custDataLst>
              <p:tags r:id="rId11"/>
            </p:custDataLst>
          </p:nvPr>
        </p:nvPicPr>
        <p:blipFill>
          <a:blip r:embed="rId12" cstate="print">
            <a:extLst>
              <a:ext uri="{28A0092B-C50C-407E-A947-70E740481C1C}">
                <a14:useLocalDpi xmlns:a14="http://schemas.microsoft.com/office/drawing/2010/main" val="0"/>
              </a:ext>
            </a:extLst>
          </a:blip>
          <a:srcRect/>
          <a:stretch>
            <a:fillRect/>
          </a:stretch>
        </p:blipFill>
        <p:spPr>
          <a:xfrm>
            <a:off x="6698615" y="964565"/>
            <a:ext cx="4307205" cy="5781040"/>
          </a:xfrm>
          <a:prstGeom prst="rect">
            <a:avLst/>
          </a:prstGeom>
          <a:noFill/>
          <a:ln>
            <a:noFill/>
          </a:ln>
        </p:spPr>
      </p:pic>
      <p:grpSp>
        <p:nvGrpSpPr>
          <p:cNvPr id="26" name="组合 25"/>
          <p:cNvGrpSpPr/>
          <p:nvPr/>
        </p:nvGrpSpPr>
        <p:grpSpPr>
          <a:xfrm>
            <a:off x="914400" y="1912620"/>
            <a:ext cx="5424805" cy="3915410"/>
            <a:chOff x="490" y="3476"/>
            <a:chExt cx="8543" cy="6166"/>
          </a:xfrm>
        </p:grpSpPr>
        <p:sp>
          <p:nvSpPr>
            <p:cNvPr id="18" name="任意多边形 17"/>
            <p:cNvSpPr/>
            <p:nvPr>
              <p:custDataLst>
                <p:tags r:id="rId13"/>
              </p:custDataLst>
            </p:nvPr>
          </p:nvSpPr>
          <p:spPr>
            <a:xfrm rot="960000">
              <a:off x="753" y="3697"/>
              <a:ext cx="1468" cy="1457"/>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CDE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任意多边形 18"/>
            <p:cNvSpPr/>
            <p:nvPr>
              <p:custDataLst>
                <p:tags r:id="rId14"/>
              </p:custDataLst>
            </p:nvPr>
          </p:nvSpPr>
          <p:spPr>
            <a:xfrm rot="960000">
              <a:off x="753" y="8185"/>
              <a:ext cx="1468" cy="1457"/>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CAEC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任意多边形 19"/>
            <p:cNvSpPr/>
            <p:nvPr>
              <p:custDataLst>
                <p:tags r:id="rId15"/>
              </p:custDataLst>
            </p:nvPr>
          </p:nvSpPr>
          <p:spPr>
            <a:xfrm rot="960000">
              <a:off x="693" y="5920"/>
              <a:ext cx="1468" cy="1457"/>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custDataLst>
                <p:tags r:id="rId16"/>
              </p:custDataLst>
            </p:nvPr>
          </p:nvSpPr>
          <p:spPr>
            <a:xfrm>
              <a:off x="598" y="3678"/>
              <a:ext cx="1941" cy="1190"/>
            </a:xfrm>
            <a:prstGeom prst="rect">
              <a:avLst/>
            </a:prstGeom>
            <a:noFill/>
          </p:spPr>
          <p:txBody>
            <a:bodyPr wrap="square" rtlCol="0">
              <a:spAutoFit/>
            </a:bodyPr>
            <a:p>
              <a:pPr algn="ctr">
                <a:lnSpc>
                  <a:spcPct val="120000"/>
                </a:lnSpc>
              </a:pPr>
              <a:r>
                <a:rPr lang="en-US" altLang="zh-CN" sz="3600" b="1">
                  <a:solidFill>
                    <a:srgbClr val="FD8E9D"/>
                  </a:solidFill>
                  <a:latin typeface="Segoe UI Black" panose="020B0A02040204020203" charset="0"/>
                  <a:ea typeface="华文琥珀" panose="02010800040101010101" charset="-122"/>
                  <a:cs typeface="Segoe UI Black" panose="020B0A02040204020203" charset="0"/>
                </a:rPr>
                <a:t>03</a:t>
              </a:r>
              <a:endParaRPr lang="en-US" altLang="zh-CN" sz="3600" b="1">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22" name="文本框 21"/>
            <p:cNvSpPr txBox="1"/>
            <p:nvPr>
              <p:custDataLst>
                <p:tags r:id="rId17"/>
              </p:custDataLst>
            </p:nvPr>
          </p:nvSpPr>
          <p:spPr>
            <a:xfrm>
              <a:off x="490" y="5960"/>
              <a:ext cx="1941" cy="1190"/>
            </a:xfrm>
            <a:prstGeom prst="rect">
              <a:avLst/>
            </a:prstGeom>
            <a:noFill/>
          </p:spPr>
          <p:txBody>
            <a:bodyPr wrap="square" rtlCol="0">
              <a:spAutoFit/>
            </a:bodyPr>
            <a:p>
              <a:pPr algn="ctr">
                <a:lnSpc>
                  <a:spcPct val="120000"/>
                </a:lnSpc>
              </a:pPr>
              <a:r>
                <a:rPr lang="en-US" altLang="zh-CN" sz="3600" b="1">
                  <a:solidFill>
                    <a:srgbClr val="FD8E9D"/>
                  </a:solidFill>
                  <a:latin typeface="Segoe UI Black" panose="020B0A02040204020203" charset="0"/>
                  <a:ea typeface="华文琥珀" panose="02010800040101010101" charset="-122"/>
                  <a:cs typeface="Segoe UI Black" panose="020B0A02040204020203" charset="0"/>
                </a:rPr>
                <a:t>04</a:t>
              </a:r>
              <a:endParaRPr lang="en-US" altLang="zh-CN" sz="3600" b="1">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23" name="文本框 22"/>
            <p:cNvSpPr txBox="1"/>
            <p:nvPr>
              <p:custDataLst>
                <p:tags r:id="rId18"/>
              </p:custDataLst>
            </p:nvPr>
          </p:nvSpPr>
          <p:spPr>
            <a:xfrm>
              <a:off x="519" y="8161"/>
              <a:ext cx="1941" cy="1190"/>
            </a:xfrm>
            <a:prstGeom prst="rect">
              <a:avLst/>
            </a:prstGeom>
            <a:noFill/>
          </p:spPr>
          <p:txBody>
            <a:bodyPr wrap="square" rtlCol="0">
              <a:spAutoFit/>
            </a:bodyPr>
            <a:p>
              <a:pPr algn="ctr">
                <a:lnSpc>
                  <a:spcPct val="120000"/>
                </a:lnSpc>
              </a:pPr>
              <a:r>
                <a:rPr lang="en-US" altLang="zh-CN" sz="3600" b="1">
                  <a:solidFill>
                    <a:srgbClr val="FD8E9D"/>
                  </a:solidFill>
                  <a:latin typeface="Segoe UI Black" panose="020B0A02040204020203" charset="0"/>
                  <a:ea typeface="华文琥珀" panose="02010800040101010101" charset="-122"/>
                  <a:cs typeface="Segoe UI Black" panose="020B0A02040204020203" charset="0"/>
                </a:rPr>
                <a:t>05</a:t>
              </a:r>
              <a:endParaRPr lang="en-US" altLang="zh-CN" sz="3600" b="1">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42" name="文本框 41"/>
            <p:cNvSpPr txBox="1"/>
            <p:nvPr>
              <p:custDataLst>
                <p:tags r:id="rId19"/>
              </p:custDataLst>
            </p:nvPr>
          </p:nvSpPr>
          <p:spPr>
            <a:xfrm>
              <a:off x="2539" y="3476"/>
              <a:ext cx="6306" cy="2285"/>
            </a:xfrm>
            <a:prstGeom prst="rect">
              <a:avLst/>
            </a:prstGeom>
            <a:noFill/>
          </p:spPr>
          <p:txBody>
            <a:bodyPr wrap="square" rtlCol="0">
              <a:noAutofit/>
            </a:bodyPr>
            <a:p>
              <a:pPr algn="l">
                <a:lnSpc>
                  <a:spcPct val="100000"/>
                </a:lnSpc>
                <a:spcBef>
                  <a:spcPts val="0"/>
                </a:spcBef>
                <a:spcAft>
                  <a:spcPts val="0"/>
                </a:spcAft>
              </a:pPr>
              <a:r>
                <a:rPr lang="zh-CN" sz="2600">
                  <a:solidFill>
                    <a:srgbClr val="FD8E9D"/>
                  </a:solidFill>
                  <a:latin typeface="幼圆" panose="02010509060101010101" charset="-122"/>
                  <a:ea typeface="幼圆" panose="02010509060101010101" charset="-122"/>
                  <a:cs typeface="幼圆" panose="02010509060101010101" charset="-122"/>
                  <a:sym typeface="+mn-ea"/>
                </a:rPr>
                <a:t>如果要下车，进入对应卡片，点击“我要下车”即可，该车状态</a:t>
              </a:r>
              <a:r>
                <a:rPr lang="zh-CN" sz="2600">
                  <a:solidFill>
                    <a:srgbClr val="FD8E9D"/>
                  </a:solidFill>
                  <a:latin typeface="幼圆" panose="02010509060101010101" charset="-122"/>
                  <a:ea typeface="幼圆" panose="02010509060101010101" charset="-122"/>
                  <a:cs typeface="幼圆" panose="02010509060101010101" charset="-122"/>
                  <a:sym typeface="+mn-ea"/>
                </a:rPr>
                <a:t>变为上车失败</a:t>
              </a:r>
              <a:endParaRPr lang="zh-CN" sz="2600">
                <a:solidFill>
                  <a:srgbClr val="FD8E9D"/>
                </a:solidFill>
                <a:latin typeface="幼圆" panose="02010509060101010101" charset="-122"/>
                <a:ea typeface="幼圆" panose="02010509060101010101" charset="-122"/>
                <a:cs typeface="幼圆" panose="02010509060101010101" charset="-122"/>
                <a:sym typeface="+mn-ea"/>
              </a:endParaRPr>
            </a:p>
          </p:txBody>
        </p:sp>
        <p:sp>
          <p:nvSpPr>
            <p:cNvPr id="24" name="文本框 23"/>
            <p:cNvSpPr txBox="1"/>
            <p:nvPr>
              <p:custDataLst>
                <p:tags r:id="rId20"/>
              </p:custDataLst>
            </p:nvPr>
          </p:nvSpPr>
          <p:spPr>
            <a:xfrm>
              <a:off x="2542" y="6147"/>
              <a:ext cx="6491" cy="1404"/>
            </a:xfrm>
            <a:prstGeom prst="rect">
              <a:avLst/>
            </a:prstGeom>
            <a:noFill/>
          </p:spPr>
          <p:txBody>
            <a:bodyPr wrap="square" rtlCol="0">
              <a:spAutoFit/>
            </a:bodyPr>
            <a:p>
              <a:pPr algn="l">
                <a:lnSpc>
                  <a:spcPct val="100000"/>
                </a:lnSpc>
              </a:pPr>
              <a:r>
                <a:rPr lang="zh-CN" sz="2600">
                  <a:solidFill>
                    <a:srgbClr val="FD8E9D"/>
                  </a:solidFill>
                  <a:latin typeface="幼圆" panose="02010509060101010101" charset="-122"/>
                  <a:ea typeface="幼圆" panose="02010509060101010101" charset="-122"/>
                  <a:cs typeface="幼圆" panose="02010509060101010101" charset="-122"/>
                </a:rPr>
                <a:t>不下车等车主锁车后即为上车成功</a:t>
              </a:r>
              <a:endParaRPr lang="zh-CN" sz="2600">
                <a:solidFill>
                  <a:srgbClr val="FD8E9D"/>
                </a:solidFill>
                <a:latin typeface="幼圆" panose="02010509060101010101" charset="-122"/>
                <a:ea typeface="幼圆" panose="02010509060101010101" charset="-122"/>
                <a:cs typeface="幼圆" panose="02010509060101010101" charset="-122"/>
              </a:endParaRPr>
            </a:p>
          </p:txBody>
        </p:sp>
        <p:sp>
          <p:nvSpPr>
            <p:cNvPr id="25" name="文本框 24"/>
            <p:cNvSpPr txBox="1"/>
            <p:nvPr>
              <p:custDataLst>
                <p:tags r:id="rId21"/>
              </p:custDataLst>
            </p:nvPr>
          </p:nvSpPr>
          <p:spPr>
            <a:xfrm>
              <a:off x="2473" y="8161"/>
              <a:ext cx="6372" cy="1404"/>
            </a:xfrm>
            <a:prstGeom prst="rect">
              <a:avLst/>
            </a:prstGeom>
            <a:noFill/>
          </p:spPr>
          <p:txBody>
            <a:bodyPr wrap="square" rtlCol="0">
              <a:spAutoFit/>
            </a:bodyPr>
            <a:p>
              <a:pPr algn="l">
                <a:lnSpc>
                  <a:spcPct val="100000"/>
                </a:lnSpc>
                <a:buClrTx/>
                <a:buSzTx/>
                <a:buFontTx/>
              </a:pPr>
              <a:r>
                <a:rPr lang="zh-CN" sz="2600">
                  <a:solidFill>
                    <a:srgbClr val="FD8E9D"/>
                  </a:solidFill>
                  <a:latin typeface="幼圆" panose="02010509060101010101" charset="-122"/>
                  <a:ea typeface="幼圆" panose="02010509060101010101" charset="-122"/>
                  <a:cs typeface="幼圆" panose="02010509060101010101" charset="-122"/>
                </a:rPr>
                <a:t>如果车队满员了，也可以点击“我要排队”按钮</a:t>
              </a:r>
              <a:endParaRPr lang="zh-CN" sz="2600">
                <a:solidFill>
                  <a:srgbClr val="FD8E9D"/>
                </a:solidFill>
                <a:latin typeface="幼圆" panose="02010509060101010101" charset="-122"/>
                <a:ea typeface="幼圆" panose="02010509060101010101" charset="-122"/>
                <a:cs typeface="幼圆" panose="02010509060101010101" charset="-122"/>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 name="任意多边形 7"/>
          <p:cNvSpPr/>
          <p:nvPr>
            <p:custDataLst>
              <p:tags r:id="rId1"/>
            </p:custDataLst>
          </p:nvPr>
        </p:nvSpPr>
        <p:spPr>
          <a:xfrm>
            <a:off x="451485" y="449580"/>
            <a:ext cx="4525010" cy="1336040"/>
          </a:xfrm>
          <a:custGeom>
            <a:avLst/>
            <a:gdLst>
              <a:gd name="connsiteX0" fmla="*/ 2720 w 15533"/>
              <a:gd name="connsiteY0" fmla="*/ 57 h 2104"/>
              <a:gd name="connsiteX1" fmla="*/ 13022 w 15533"/>
              <a:gd name="connsiteY1" fmla="*/ 25 h 2104"/>
              <a:gd name="connsiteX2" fmla="*/ 15524 w 15533"/>
              <a:gd name="connsiteY2" fmla="*/ 985 h 2104"/>
              <a:gd name="connsiteX3" fmla="*/ 13049 w 15533"/>
              <a:gd name="connsiteY3" fmla="*/ 1979 h 2104"/>
              <a:gd name="connsiteX4" fmla="*/ 6019 w 15533"/>
              <a:gd name="connsiteY4" fmla="*/ 2099 h 2104"/>
              <a:gd name="connsiteX5" fmla="*/ 2546 w 15533"/>
              <a:gd name="connsiteY5" fmla="*/ 2003 h 2104"/>
              <a:gd name="connsiteX6" fmla="*/ 0 w 15533"/>
              <a:gd name="connsiteY6" fmla="*/ 918 h 2104"/>
              <a:gd name="connsiteX7" fmla="*/ 2720 w 15533"/>
              <a:gd name="connsiteY7" fmla="*/ 57 h 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34" h="2104">
                <a:moveTo>
                  <a:pt x="2720" y="57"/>
                </a:moveTo>
                <a:cubicBezTo>
                  <a:pt x="6135" y="152"/>
                  <a:pt x="9549" y="-71"/>
                  <a:pt x="13022" y="25"/>
                </a:cubicBezTo>
                <a:cubicBezTo>
                  <a:pt x="14389" y="25"/>
                  <a:pt x="15392" y="153"/>
                  <a:pt x="15524" y="985"/>
                </a:cubicBezTo>
                <a:cubicBezTo>
                  <a:pt x="15656" y="1817"/>
                  <a:pt x="14416" y="1979"/>
                  <a:pt x="13049" y="1979"/>
                </a:cubicBezTo>
                <a:cubicBezTo>
                  <a:pt x="10880" y="2194"/>
                  <a:pt x="8362" y="2059"/>
                  <a:pt x="6019" y="2099"/>
                </a:cubicBezTo>
                <a:lnTo>
                  <a:pt x="2546" y="2003"/>
                </a:lnTo>
                <a:cubicBezTo>
                  <a:pt x="1179" y="2003"/>
                  <a:pt x="-21" y="1841"/>
                  <a:pt x="0" y="918"/>
                </a:cubicBezTo>
                <a:cubicBezTo>
                  <a:pt x="21" y="-5"/>
                  <a:pt x="1353" y="57"/>
                  <a:pt x="2720" y="57"/>
                </a:cubicBezTo>
                <a:close/>
              </a:path>
            </a:pathLst>
          </a:custGeom>
          <a:solidFill>
            <a:srgbClr val="CDE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文本框 39"/>
          <p:cNvSpPr txBox="1"/>
          <p:nvPr>
            <p:custDataLst>
              <p:tags r:id="rId2"/>
            </p:custDataLst>
          </p:nvPr>
        </p:nvSpPr>
        <p:spPr>
          <a:xfrm>
            <a:off x="602615" y="449580"/>
            <a:ext cx="5855970" cy="1088390"/>
          </a:xfrm>
          <a:prstGeom prst="rect">
            <a:avLst/>
          </a:prstGeom>
          <a:noFill/>
        </p:spPr>
        <p:txBody>
          <a:bodyPr wrap="square" rtlCol="0">
            <a:spAutoFit/>
          </a:bodyPr>
          <a:p>
            <a:pPr>
              <a:lnSpc>
                <a:spcPct val="120000"/>
              </a:lnSpc>
            </a:pPr>
            <a:r>
              <a:rPr lang="zh-CN" altLang="en-US" sz="5400">
                <a:solidFill>
                  <a:srgbClr val="FD8E9D"/>
                </a:solidFill>
                <a:latin typeface="Segoe UI Black" panose="020B0A02040204020203" charset="0"/>
                <a:ea typeface="华文琥珀" panose="02010800040101010101" charset="-122"/>
                <a:cs typeface="Segoe UI Black" panose="020B0A02040204020203" charset="0"/>
                <a:sym typeface="+mn-ea"/>
              </a:rPr>
              <a:t>车主用户</a:t>
            </a:r>
            <a:endParaRPr lang="zh-CN" altLang="en-US" sz="5400">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55" name="任意多边形 54"/>
          <p:cNvSpPr/>
          <p:nvPr>
            <p:custDataLst>
              <p:tags r:id="rId3"/>
            </p:custDataLst>
          </p:nvPr>
        </p:nvSpPr>
        <p:spPr>
          <a:xfrm rot="960000">
            <a:off x="10546080" y="-39814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noFill/>
          <a:ln w="44450">
            <a:solidFill>
              <a:srgbClr val="FFD9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任意多边形 55"/>
          <p:cNvSpPr/>
          <p:nvPr>
            <p:custDataLst>
              <p:tags r:id="rId4"/>
            </p:custDataLst>
          </p:nvPr>
        </p:nvSpPr>
        <p:spPr>
          <a:xfrm rot="960000">
            <a:off x="10539730" y="-49339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noFill/>
          <a:ln w="28575">
            <a:solidFill>
              <a:srgbClr val="FFD9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任意多边形 52"/>
          <p:cNvSpPr/>
          <p:nvPr>
            <p:custDataLst>
              <p:tags r:id="rId5"/>
            </p:custDataLst>
          </p:nvPr>
        </p:nvSpPr>
        <p:spPr>
          <a:xfrm rot="960000">
            <a:off x="10603865" y="-48958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任意多边形 16"/>
          <p:cNvSpPr/>
          <p:nvPr>
            <p:custDataLst>
              <p:tags r:id="rId6"/>
            </p:custDataLst>
          </p:nvPr>
        </p:nvSpPr>
        <p:spPr>
          <a:xfrm rot="20040000">
            <a:off x="355600" y="5822315"/>
            <a:ext cx="1148080" cy="113982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任意多边形 14"/>
          <p:cNvSpPr/>
          <p:nvPr>
            <p:custDataLst>
              <p:tags r:id="rId7"/>
            </p:custDataLst>
          </p:nvPr>
        </p:nvSpPr>
        <p:spPr>
          <a:xfrm rot="4740000">
            <a:off x="5311775" y="399415"/>
            <a:ext cx="1301750" cy="137096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2" name="组合 31"/>
          <p:cNvGrpSpPr/>
          <p:nvPr/>
        </p:nvGrpSpPr>
        <p:grpSpPr>
          <a:xfrm>
            <a:off x="9277350" y="360045"/>
            <a:ext cx="2806700" cy="759460"/>
            <a:chOff x="14854" y="285"/>
            <a:chExt cx="4420" cy="1196"/>
          </a:xfrm>
        </p:grpSpPr>
        <p:sp>
          <p:nvSpPr>
            <p:cNvPr id="33" name="文本框 32"/>
            <p:cNvSpPr txBox="1"/>
            <p:nvPr>
              <p:custDataLst>
                <p:tags r:id="rId8"/>
              </p:custDataLst>
            </p:nvPr>
          </p:nvSpPr>
          <p:spPr>
            <a:xfrm>
              <a:off x="14854" y="394"/>
              <a:ext cx="4421" cy="957"/>
            </a:xfrm>
            <a:prstGeom prst="rect">
              <a:avLst/>
            </a:prstGeom>
            <a:noFill/>
          </p:spPr>
          <p:txBody>
            <a:bodyPr wrap="square" rtlCol="0">
              <a:spAutoFit/>
            </a:bodyPr>
            <a:p>
              <a:pPr>
                <a:lnSpc>
                  <a:spcPct val="120000"/>
                </a:lnSpc>
              </a:pPr>
              <a:r>
                <a:rPr lang="zh-CN" altLang="en-US" sz="2800" b="1">
                  <a:solidFill>
                    <a:srgbClr val="FD8E9D"/>
                  </a:solidFill>
                  <a:latin typeface="Segoe Script" panose="030B0504020000000003" charset="0"/>
                  <a:ea typeface="华文琥珀" panose="02010800040101010101" charset="-122"/>
                  <a:cs typeface="Segoe Script" panose="030B0504020000000003" charset="0"/>
                </a:rPr>
                <a:t>拼在</a:t>
              </a:r>
              <a:r>
                <a:rPr lang="zh-CN" altLang="en-US" sz="2800" b="1">
                  <a:solidFill>
                    <a:srgbClr val="FD8E9D"/>
                  </a:solidFill>
                  <a:latin typeface="Segoe Script" panose="030B0504020000000003" charset="0"/>
                  <a:ea typeface="华文琥珀" panose="02010800040101010101" charset="-122"/>
                  <a:cs typeface="Segoe Script" panose="030B0504020000000003" charset="0"/>
                </a:rPr>
                <a:t>上财</a:t>
              </a:r>
              <a:endParaRPr lang="zh-CN" altLang="en-US" sz="2800" b="1">
                <a:solidFill>
                  <a:srgbClr val="FD8E9D"/>
                </a:solidFill>
                <a:latin typeface="Segoe Script" panose="030B0504020000000003" charset="0"/>
                <a:ea typeface="华文琥珀" panose="02010800040101010101" charset="-122"/>
                <a:cs typeface="Segoe Script" panose="030B0504020000000003" charset="0"/>
              </a:endParaRPr>
            </a:p>
          </p:txBody>
        </p:sp>
        <p:pic>
          <p:nvPicPr>
            <p:cNvPr id="34" name="图片 33"/>
            <p:cNvPicPr>
              <a:picLocks noChangeAspect="1"/>
            </p:cNvPicPr>
            <p:nvPr>
              <p:custDataLst>
                <p:tags r:id="rId9"/>
              </p:custDataLst>
            </p:nvPr>
          </p:nvPicPr>
          <p:blipFill>
            <a:blip r:embed="rId10" cstate="print">
              <a:extLst>
                <a:ext uri="{28A0092B-C50C-407E-A947-70E740481C1C}">
                  <a14:useLocalDpi xmlns:a14="http://schemas.microsoft.com/office/drawing/2010/main" val="0"/>
                </a:ext>
              </a:extLst>
            </a:blip>
            <a:stretch>
              <a:fillRect/>
            </a:stretch>
          </p:blipFill>
          <p:spPr>
            <a:xfrm>
              <a:off x="17576" y="285"/>
              <a:ext cx="1196" cy="1196"/>
            </a:xfrm>
            <a:prstGeom prst="rect">
              <a:avLst/>
            </a:prstGeom>
          </p:spPr>
        </p:pic>
      </p:grpSp>
      <p:grpSp>
        <p:nvGrpSpPr>
          <p:cNvPr id="26" name="组合 25"/>
          <p:cNvGrpSpPr/>
          <p:nvPr/>
        </p:nvGrpSpPr>
        <p:grpSpPr>
          <a:xfrm>
            <a:off x="972185" y="3029585"/>
            <a:ext cx="5001895" cy="2325370"/>
            <a:chOff x="598" y="3311"/>
            <a:chExt cx="7877" cy="3662"/>
          </a:xfrm>
        </p:grpSpPr>
        <p:sp>
          <p:nvSpPr>
            <p:cNvPr id="18" name="任意多边形 17"/>
            <p:cNvSpPr/>
            <p:nvPr>
              <p:custDataLst>
                <p:tags r:id="rId11"/>
              </p:custDataLst>
            </p:nvPr>
          </p:nvSpPr>
          <p:spPr>
            <a:xfrm rot="960000">
              <a:off x="753" y="3697"/>
              <a:ext cx="1468" cy="1457"/>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CFF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custDataLst>
                <p:tags r:id="rId12"/>
              </p:custDataLst>
            </p:nvPr>
          </p:nvSpPr>
          <p:spPr>
            <a:xfrm>
              <a:off x="598" y="3678"/>
              <a:ext cx="1941" cy="1190"/>
            </a:xfrm>
            <a:prstGeom prst="rect">
              <a:avLst/>
            </a:prstGeom>
            <a:noFill/>
          </p:spPr>
          <p:txBody>
            <a:bodyPr wrap="square" rtlCol="0">
              <a:spAutoFit/>
            </a:bodyPr>
            <a:p>
              <a:pPr algn="ctr">
                <a:lnSpc>
                  <a:spcPct val="120000"/>
                </a:lnSpc>
              </a:pPr>
              <a:r>
                <a:rPr lang="en-US" altLang="zh-CN" sz="3600" b="1">
                  <a:solidFill>
                    <a:srgbClr val="FD8E9D"/>
                  </a:solidFill>
                  <a:latin typeface="Segoe UI Black" panose="020B0A02040204020203" charset="0"/>
                  <a:ea typeface="华文琥珀" panose="02010800040101010101" charset="-122"/>
                  <a:cs typeface="Segoe UI Black" panose="020B0A02040204020203" charset="0"/>
                </a:rPr>
                <a:t>06</a:t>
              </a:r>
              <a:endParaRPr lang="en-US" altLang="zh-CN" sz="3600" b="1">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42" name="文本框 41"/>
            <p:cNvSpPr txBox="1"/>
            <p:nvPr>
              <p:custDataLst>
                <p:tags r:id="rId13"/>
              </p:custDataLst>
            </p:nvPr>
          </p:nvSpPr>
          <p:spPr>
            <a:xfrm>
              <a:off x="2664" y="3311"/>
              <a:ext cx="5811" cy="3662"/>
            </a:xfrm>
            <a:prstGeom prst="rect">
              <a:avLst/>
            </a:prstGeom>
            <a:noFill/>
          </p:spPr>
          <p:txBody>
            <a:bodyPr wrap="square" rtlCol="0">
              <a:noAutofit/>
            </a:bodyPr>
            <a:p>
              <a:pPr algn="l">
                <a:lnSpc>
                  <a:spcPct val="120000"/>
                </a:lnSpc>
                <a:spcBef>
                  <a:spcPts val="0"/>
                </a:spcBef>
                <a:spcAft>
                  <a:spcPts val="0"/>
                </a:spcAft>
              </a:pPr>
              <a:r>
                <a:rPr lang="zh-CN" sz="2600">
                  <a:solidFill>
                    <a:srgbClr val="FD8E9D"/>
                  </a:solidFill>
                  <a:latin typeface="幼圆" panose="02010509060101010101" charset="-122"/>
                  <a:ea typeface="幼圆" panose="02010509060101010101" charset="-122"/>
                  <a:cs typeface="幼圆" panose="02010509060101010101" charset="-122"/>
                  <a:sym typeface="+mn-ea"/>
                </a:rPr>
                <a:t>等原车队有人退出后按排队顺序进入群聊，若排队过程中乘客用户取消排队或车主已锁车则上车失败。</a:t>
              </a:r>
              <a:endParaRPr lang="zh-CN" sz="2600">
                <a:solidFill>
                  <a:srgbClr val="FD8E9D"/>
                </a:solidFill>
                <a:latin typeface="幼圆" panose="02010509060101010101" charset="-122"/>
                <a:ea typeface="幼圆" panose="02010509060101010101" charset="-122"/>
                <a:cs typeface="幼圆" panose="02010509060101010101" charset="-122"/>
                <a:sym typeface="+mn-ea"/>
              </a:endParaRPr>
            </a:p>
          </p:txBody>
        </p:sp>
      </p:grpSp>
      <p:pic>
        <p:nvPicPr>
          <p:cNvPr id="756857189" name="图片 6"/>
          <p:cNvPicPr>
            <a:picLocks noChangeAspect="1" noChangeArrowheads="1"/>
          </p:cNvPicPr>
          <p:nvPr>
            <p:custDataLst>
              <p:tags r:id="rId14"/>
            </p:custDataLst>
          </p:nvPr>
        </p:nvPicPr>
        <p:blipFill>
          <a:blip r:embed="rId15" cstate="print">
            <a:extLst>
              <a:ext uri="{28A0092B-C50C-407E-A947-70E740481C1C}">
                <a14:useLocalDpi xmlns:a14="http://schemas.microsoft.com/office/drawing/2010/main" val="0"/>
              </a:ext>
            </a:extLst>
          </a:blip>
          <a:srcRect/>
          <a:stretch>
            <a:fillRect/>
          </a:stretch>
        </p:blipFill>
        <p:spPr>
          <a:xfrm>
            <a:off x="6698615" y="964565"/>
            <a:ext cx="4307205" cy="578104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任意多边形 7"/>
          <p:cNvSpPr/>
          <p:nvPr>
            <p:custDataLst>
              <p:tags r:id="rId1"/>
            </p:custDataLst>
          </p:nvPr>
        </p:nvSpPr>
        <p:spPr>
          <a:xfrm rot="4200000">
            <a:off x="6125210" y="-2324100"/>
            <a:ext cx="6233795" cy="6334760"/>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CEEA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任意多边形 2"/>
          <p:cNvSpPr/>
          <p:nvPr>
            <p:custDataLst>
              <p:tags r:id="rId2"/>
            </p:custDataLst>
          </p:nvPr>
        </p:nvSpPr>
        <p:spPr>
          <a:xfrm>
            <a:off x="7293610" y="3079750"/>
            <a:ext cx="6998335" cy="6151245"/>
          </a:xfrm>
          <a:custGeom>
            <a:avLst/>
            <a:gdLst>
              <a:gd name="connsiteX0" fmla="*/ 0 w 10950"/>
              <a:gd name="connsiteY0" fmla="*/ 5477 h 10688"/>
              <a:gd name="connsiteX1" fmla="*/ 5813 w 10950"/>
              <a:gd name="connsiteY1" fmla="*/ 0 h 10688"/>
              <a:gd name="connsiteX2" fmla="*/ 10950 w 10950"/>
              <a:gd name="connsiteY2" fmla="*/ 5400 h 10688"/>
              <a:gd name="connsiteX3" fmla="*/ 5588 w 10950"/>
              <a:gd name="connsiteY3" fmla="*/ 10688 h 10688"/>
              <a:gd name="connsiteX4" fmla="*/ 0 w 10950"/>
              <a:gd name="connsiteY4" fmla="*/ 5477 h 10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0" h="10688">
                <a:moveTo>
                  <a:pt x="0" y="5477"/>
                </a:moveTo>
                <a:cubicBezTo>
                  <a:pt x="0" y="2729"/>
                  <a:pt x="2986" y="0"/>
                  <a:pt x="5813" y="0"/>
                </a:cubicBezTo>
                <a:cubicBezTo>
                  <a:pt x="8640" y="0"/>
                  <a:pt x="10950" y="2652"/>
                  <a:pt x="10950" y="5400"/>
                </a:cubicBezTo>
                <a:cubicBezTo>
                  <a:pt x="10950" y="8148"/>
                  <a:pt x="8415" y="10688"/>
                  <a:pt x="5588" y="10688"/>
                </a:cubicBezTo>
                <a:cubicBezTo>
                  <a:pt x="2761" y="10688"/>
                  <a:pt x="0" y="8225"/>
                  <a:pt x="0" y="5477"/>
                </a:cubicBezTo>
                <a:close/>
              </a:path>
            </a:pathLst>
          </a:custGeom>
          <a:solidFill>
            <a:srgbClr val="F8FB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任意多边形 5"/>
          <p:cNvSpPr/>
          <p:nvPr>
            <p:custDataLst>
              <p:tags r:id="rId3"/>
            </p:custDataLst>
          </p:nvPr>
        </p:nvSpPr>
        <p:spPr>
          <a:xfrm>
            <a:off x="-1405890" y="-572770"/>
            <a:ext cx="4533900" cy="4338955"/>
          </a:xfrm>
          <a:custGeom>
            <a:avLst/>
            <a:gdLst>
              <a:gd name="connsiteX0" fmla="*/ 0 w 10950"/>
              <a:gd name="connsiteY0" fmla="*/ 5477 h 10688"/>
              <a:gd name="connsiteX1" fmla="*/ 5813 w 10950"/>
              <a:gd name="connsiteY1" fmla="*/ 0 h 10688"/>
              <a:gd name="connsiteX2" fmla="*/ 10950 w 10950"/>
              <a:gd name="connsiteY2" fmla="*/ 5400 h 10688"/>
              <a:gd name="connsiteX3" fmla="*/ 5588 w 10950"/>
              <a:gd name="connsiteY3" fmla="*/ 10688 h 10688"/>
              <a:gd name="connsiteX4" fmla="*/ 0 w 10950"/>
              <a:gd name="connsiteY4" fmla="*/ 5477 h 10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0" h="10688">
                <a:moveTo>
                  <a:pt x="0" y="5477"/>
                </a:moveTo>
                <a:cubicBezTo>
                  <a:pt x="0" y="2729"/>
                  <a:pt x="2986" y="0"/>
                  <a:pt x="5813" y="0"/>
                </a:cubicBezTo>
                <a:cubicBezTo>
                  <a:pt x="8640" y="0"/>
                  <a:pt x="10950" y="2652"/>
                  <a:pt x="10950" y="5400"/>
                </a:cubicBezTo>
                <a:cubicBezTo>
                  <a:pt x="10950" y="8148"/>
                  <a:pt x="8415" y="10688"/>
                  <a:pt x="5588" y="10688"/>
                </a:cubicBezTo>
                <a:cubicBezTo>
                  <a:pt x="2761" y="10688"/>
                  <a:pt x="0" y="8225"/>
                  <a:pt x="0" y="5477"/>
                </a:cubicBezTo>
                <a:close/>
              </a:path>
            </a:pathLst>
          </a:custGeom>
          <a:solidFill>
            <a:srgbClr val="FDFF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任意多边形 4"/>
          <p:cNvSpPr/>
          <p:nvPr>
            <p:custDataLst>
              <p:tags r:id="rId4"/>
            </p:custDataLst>
          </p:nvPr>
        </p:nvSpPr>
        <p:spPr>
          <a:xfrm>
            <a:off x="-881380" y="2110740"/>
            <a:ext cx="7430135" cy="6612255"/>
          </a:xfrm>
          <a:custGeom>
            <a:avLst/>
            <a:gdLst>
              <a:gd name="connsiteX0" fmla="*/ 0 w 10950"/>
              <a:gd name="connsiteY0" fmla="*/ 5477 h 10688"/>
              <a:gd name="connsiteX1" fmla="*/ 5813 w 10950"/>
              <a:gd name="connsiteY1" fmla="*/ 0 h 10688"/>
              <a:gd name="connsiteX2" fmla="*/ 10950 w 10950"/>
              <a:gd name="connsiteY2" fmla="*/ 5400 h 10688"/>
              <a:gd name="connsiteX3" fmla="*/ 5588 w 10950"/>
              <a:gd name="connsiteY3" fmla="*/ 10688 h 10688"/>
              <a:gd name="connsiteX4" fmla="*/ 0 w 10950"/>
              <a:gd name="connsiteY4" fmla="*/ 5477 h 10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0" h="10688">
                <a:moveTo>
                  <a:pt x="0" y="5477"/>
                </a:moveTo>
                <a:cubicBezTo>
                  <a:pt x="0" y="2729"/>
                  <a:pt x="2986" y="0"/>
                  <a:pt x="5813" y="0"/>
                </a:cubicBezTo>
                <a:cubicBezTo>
                  <a:pt x="8640" y="0"/>
                  <a:pt x="10950" y="2652"/>
                  <a:pt x="10950" y="5400"/>
                </a:cubicBezTo>
                <a:cubicBezTo>
                  <a:pt x="10950" y="8148"/>
                  <a:pt x="8415" y="10688"/>
                  <a:pt x="5588" y="10688"/>
                </a:cubicBezTo>
                <a:cubicBezTo>
                  <a:pt x="2761" y="10688"/>
                  <a:pt x="0" y="8225"/>
                  <a:pt x="0" y="5477"/>
                </a:cubicBezTo>
                <a:close/>
              </a:path>
            </a:pathLst>
          </a:custGeom>
          <a:solidFill>
            <a:srgbClr val="CDE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3017" name="image 3017"/>
          <p:cNvPicPr>
            <a:picLocks noChangeAspect="1"/>
          </p:cNvPicPr>
          <p:nvPr>
            <p:custDataLst>
              <p:tags r:id="rId5"/>
            </p:custDataLst>
          </p:nvPr>
        </p:nvPicPr>
        <p:blipFill>
          <a:blip r:embed="rId6"/>
          <a:srcRect/>
          <a:stretch>
            <a:fillRect/>
          </a:stretch>
        </p:blipFill>
        <p:spPr>
          <a:xfrm rot="540000">
            <a:off x="-86995" y="-499745"/>
            <a:ext cx="8382000" cy="8382000"/>
          </a:xfrm>
          <a:prstGeom prst="rect">
            <a:avLst/>
          </a:prstGeom>
        </p:spPr>
      </p:pic>
      <p:sp>
        <p:nvSpPr>
          <p:cNvPr id="10" name="文本框 9"/>
          <p:cNvSpPr txBox="1"/>
          <p:nvPr>
            <p:custDataLst>
              <p:tags r:id="rId7"/>
            </p:custDataLst>
          </p:nvPr>
        </p:nvSpPr>
        <p:spPr>
          <a:xfrm>
            <a:off x="4894580" y="1334770"/>
            <a:ext cx="6870700" cy="2861310"/>
          </a:xfrm>
          <a:prstGeom prst="rect">
            <a:avLst/>
          </a:prstGeom>
          <a:noFill/>
        </p:spPr>
        <p:txBody>
          <a:bodyPr wrap="square" rtlCol="0">
            <a:spAutoFit/>
          </a:bodyPr>
          <a:p>
            <a:pPr algn="r">
              <a:lnSpc>
                <a:spcPct val="120000"/>
              </a:lnSpc>
            </a:pPr>
            <a:r>
              <a:rPr lang="en-US" altLang="zh-CN" sz="11000" b="1">
                <a:solidFill>
                  <a:srgbClr val="80DAF6"/>
                </a:solidFill>
                <a:latin typeface="Segoe UI Black" panose="020B0A02040204020203" charset="0"/>
                <a:ea typeface="华文琥珀" panose="02010800040101010101" charset="-122"/>
                <a:cs typeface="Segoe UI Black" panose="020B0A02040204020203" charset="0"/>
              </a:rPr>
              <a:t>Thanks</a:t>
            </a:r>
            <a:r>
              <a:rPr lang="zh-CN" altLang="en-US" sz="15000" b="1">
                <a:solidFill>
                  <a:srgbClr val="FD8E9D"/>
                </a:solidFill>
                <a:latin typeface="Segoe UI Black" panose="020B0A02040204020203" charset="0"/>
                <a:ea typeface="华文琥珀" panose="02010800040101010101" charset="-122"/>
                <a:cs typeface="Segoe UI Black" panose="020B0A02040204020203" charset="0"/>
              </a:rPr>
              <a:t> </a:t>
            </a:r>
            <a:endParaRPr lang="zh-CN" altLang="en-US" sz="15000" b="1">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12" name="文本框 11"/>
          <p:cNvSpPr txBox="1"/>
          <p:nvPr>
            <p:custDataLst>
              <p:tags r:id="rId8"/>
            </p:custDataLst>
          </p:nvPr>
        </p:nvSpPr>
        <p:spPr>
          <a:xfrm>
            <a:off x="9608185" y="5981700"/>
            <a:ext cx="2807335" cy="607695"/>
          </a:xfrm>
          <a:prstGeom prst="rect">
            <a:avLst/>
          </a:prstGeom>
          <a:noFill/>
        </p:spPr>
        <p:txBody>
          <a:bodyPr wrap="square" rtlCol="0">
            <a:spAutoFit/>
          </a:bodyPr>
          <a:p>
            <a:pPr>
              <a:lnSpc>
                <a:spcPct val="120000"/>
              </a:lnSpc>
            </a:pPr>
            <a:r>
              <a:rPr lang="en-US" altLang="zh-CN" sz="2800" b="1">
                <a:solidFill>
                  <a:srgbClr val="80DAF6"/>
                </a:solidFill>
                <a:latin typeface="Segoe Script" panose="030B0504020000000003" charset="0"/>
                <a:ea typeface="华文琥珀" panose="02010800040101010101" charset="-122"/>
                <a:cs typeface="Segoe Script" panose="030B0504020000000003" charset="0"/>
              </a:rPr>
              <a:t>maomaoppt</a:t>
            </a:r>
            <a:endParaRPr lang="en-US" altLang="zh-CN" sz="2800" b="1">
              <a:solidFill>
                <a:srgbClr val="80DAF6"/>
              </a:solidFill>
              <a:latin typeface="Segoe Script" panose="030B0504020000000003" charset="0"/>
              <a:ea typeface="华文琥珀" panose="02010800040101010101" charset="-122"/>
              <a:cs typeface="Segoe Script" panose="030B0504020000000003"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AECF5"/>
        </a:solidFill>
        <a:effectLst/>
      </p:bgPr>
    </p:bg>
    <p:spTree>
      <p:nvGrpSpPr>
        <p:cNvPr id="1" name=""/>
        <p:cNvGrpSpPr/>
        <p:nvPr/>
      </p:nvGrpSpPr>
      <p:grpSpPr/>
      <p:sp>
        <p:nvSpPr>
          <p:cNvPr id="5" name="任意多边形 4"/>
          <p:cNvSpPr/>
          <p:nvPr>
            <p:custDataLst>
              <p:tags r:id="rId1"/>
            </p:custDataLst>
          </p:nvPr>
        </p:nvSpPr>
        <p:spPr>
          <a:xfrm rot="2220000">
            <a:off x="7549515" y="2211705"/>
            <a:ext cx="5729605" cy="5139055"/>
          </a:xfrm>
          <a:custGeom>
            <a:avLst/>
            <a:gdLst>
              <a:gd name="connsiteX0" fmla="*/ 28 w 5028"/>
              <a:gd name="connsiteY0" fmla="*/ 2492 h 5005"/>
              <a:gd name="connsiteX1" fmla="*/ 2520 w 5028"/>
              <a:gd name="connsiteY1" fmla="*/ 0 h 5005"/>
              <a:gd name="connsiteX2" fmla="*/ 5012 w 5028"/>
              <a:gd name="connsiteY2" fmla="*/ 2492 h 5005"/>
              <a:gd name="connsiteX3" fmla="*/ 2520 w 5028"/>
              <a:gd name="connsiteY3" fmla="*/ 4984 h 5005"/>
              <a:gd name="connsiteX4" fmla="*/ 28 w 5028"/>
              <a:gd name="connsiteY4" fmla="*/ 2492 h 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8" h="5005">
                <a:moveTo>
                  <a:pt x="28" y="2492"/>
                </a:moveTo>
                <a:cubicBezTo>
                  <a:pt x="-214" y="1132"/>
                  <a:pt x="1144" y="30"/>
                  <a:pt x="2520" y="0"/>
                </a:cubicBezTo>
                <a:cubicBezTo>
                  <a:pt x="3804" y="-28"/>
                  <a:pt x="4820" y="1133"/>
                  <a:pt x="5012" y="2492"/>
                </a:cubicBezTo>
                <a:cubicBezTo>
                  <a:pt x="5190" y="3754"/>
                  <a:pt x="3879" y="5196"/>
                  <a:pt x="2520" y="4984"/>
                </a:cubicBezTo>
                <a:cubicBezTo>
                  <a:pt x="1093" y="4761"/>
                  <a:pt x="28" y="3868"/>
                  <a:pt x="28" y="2492"/>
                </a:cubicBezTo>
                <a:close/>
              </a:path>
            </a:pathLst>
          </a:custGeom>
          <a:solidFill>
            <a:srgbClr val="FDD4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任意多边形 2"/>
          <p:cNvSpPr/>
          <p:nvPr>
            <p:custDataLst>
              <p:tags r:id="rId2"/>
            </p:custDataLst>
          </p:nvPr>
        </p:nvSpPr>
        <p:spPr>
          <a:xfrm rot="21180000">
            <a:off x="-683895" y="-1094740"/>
            <a:ext cx="6517640" cy="4675505"/>
          </a:xfrm>
          <a:custGeom>
            <a:avLst/>
            <a:gdLst>
              <a:gd name="connsiteX0" fmla="*/ 28 w 5028"/>
              <a:gd name="connsiteY0" fmla="*/ 2492 h 5005"/>
              <a:gd name="connsiteX1" fmla="*/ 2520 w 5028"/>
              <a:gd name="connsiteY1" fmla="*/ 0 h 5005"/>
              <a:gd name="connsiteX2" fmla="*/ 5012 w 5028"/>
              <a:gd name="connsiteY2" fmla="*/ 2492 h 5005"/>
              <a:gd name="connsiteX3" fmla="*/ 2520 w 5028"/>
              <a:gd name="connsiteY3" fmla="*/ 4984 h 5005"/>
              <a:gd name="connsiteX4" fmla="*/ 28 w 5028"/>
              <a:gd name="connsiteY4" fmla="*/ 2492 h 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8" h="5005">
                <a:moveTo>
                  <a:pt x="28" y="2492"/>
                </a:moveTo>
                <a:cubicBezTo>
                  <a:pt x="-214" y="1132"/>
                  <a:pt x="1144" y="30"/>
                  <a:pt x="2520" y="0"/>
                </a:cubicBezTo>
                <a:cubicBezTo>
                  <a:pt x="3804" y="-28"/>
                  <a:pt x="4820" y="1133"/>
                  <a:pt x="5012" y="2492"/>
                </a:cubicBezTo>
                <a:cubicBezTo>
                  <a:pt x="5190" y="3754"/>
                  <a:pt x="3879" y="5196"/>
                  <a:pt x="2520" y="4984"/>
                </a:cubicBezTo>
                <a:cubicBezTo>
                  <a:pt x="1093" y="4761"/>
                  <a:pt x="28" y="3868"/>
                  <a:pt x="28" y="2492"/>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任意多边形 31"/>
          <p:cNvSpPr/>
          <p:nvPr>
            <p:custDataLst>
              <p:tags r:id="rId3"/>
            </p:custDataLst>
          </p:nvPr>
        </p:nvSpPr>
        <p:spPr>
          <a:xfrm rot="21180000">
            <a:off x="845185" y="-273685"/>
            <a:ext cx="10510520" cy="8722995"/>
          </a:xfrm>
          <a:custGeom>
            <a:avLst/>
            <a:gdLst>
              <a:gd name="connsiteX0" fmla="*/ 28 w 5028"/>
              <a:gd name="connsiteY0" fmla="*/ 2492 h 5005"/>
              <a:gd name="connsiteX1" fmla="*/ 2520 w 5028"/>
              <a:gd name="connsiteY1" fmla="*/ 0 h 5005"/>
              <a:gd name="connsiteX2" fmla="*/ 5012 w 5028"/>
              <a:gd name="connsiteY2" fmla="*/ 2492 h 5005"/>
              <a:gd name="connsiteX3" fmla="*/ 2520 w 5028"/>
              <a:gd name="connsiteY3" fmla="*/ 4984 h 5005"/>
              <a:gd name="connsiteX4" fmla="*/ 28 w 5028"/>
              <a:gd name="connsiteY4" fmla="*/ 2492 h 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8" h="5005">
                <a:moveTo>
                  <a:pt x="28" y="2492"/>
                </a:moveTo>
                <a:cubicBezTo>
                  <a:pt x="-214" y="1132"/>
                  <a:pt x="1144" y="30"/>
                  <a:pt x="2520" y="0"/>
                </a:cubicBezTo>
                <a:cubicBezTo>
                  <a:pt x="3804" y="-28"/>
                  <a:pt x="4820" y="1133"/>
                  <a:pt x="5012" y="2492"/>
                </a:cubicBezTo>
                <a:cubicBezTo>
                  <a:pt x="5190" y="3754"/>
                  <a:pt x="3879" y="5196"/>
                  <a:pt x="2520" y="4984"/>
                </a:cubicBezTo>
                <a:cubicBezTo>
                  <a:pt x="1093" y="4761"/>
                  <a:pt x="28" y="3868"/>
                  <a:pt x="28" y="2492"/>
                </a:cubicBezTo>
                <a:close/>
              </a:path>
            </a:pathLst>
          </a:custGeom>
          <a:solidFill>
            <a:srgbClr val="FCFF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任意多边形 1"/>
          <p:cNvSpPr/>
          <p:nvPr>
            <p:custDataLst>
              <p:tags r:id="rId4"/>
            </p:custDataLst>
          </p:nvPr>
        </p:nvSpPr>
        <p:spPr>
          <a:xfrm rot="2220000">
            <a:off x="8716010" y="511810"/>
            <a:ext cx="5729605" cy="5139055"/>
          </a:xfrm>
          <a:custGeom>
            <a:avLst/>
            <a:gdLst>
              <a:gd name="connsiteX0" fmla="*/ 28 w 5028"/>
              <a:gd name="connsiteY0" fmla="*/ 2492 h 5005"/>
              <a:gd name="connsiteX1" fmla="*/ 2520 w 5028"/>
              <a:gd name="connsiteY1" fmla="*/ 0 h 5005"/>
              <a:gd name="connsiteX2" fmla="*/ 5012 w 5028"/>
              <a:gd name="connsiteY2" fmla="*/ 2492 h 5005"/>
              <a:gd name="connsiteX3" fmla="*/ 2520 w 5028"/>
              <a:gd name="connsiteY3" fmla="*/ 4984 h 5005"/>
              <a:gd name="connsiteX4" fmla="*/ 28 w 5028"/>
              <a:gd name="connsiteY4" fmla="*/ 2492 h 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8" h="5005">
                <a:moveTo>
                  <a:pt x="28" y="2492"/>
                </a:moveTo>
                <a:cubicBezTo>
                  <a:pt x="-214" y="1132"/>
                  <a:pt x="1144" y="30"/>
                  <a:pt x="2520" y="0"/>
                </a:cubicBezTo>
                <a:cubicBezTo>
                  <a:pt x="3804" y="-28"/>
                  <a:pt x="4820" y="1133"/>
                  <a:pt x="5012" y="2492"/>
                </a:cubicBezTo>
                <a:cubicBezTo>
                  <a:pt x="5190" y="3754"/>
                  <a:pt x="3879" y="5196"/>
                  <a:pt x="2520" y="4984"/>
                </a:cubicBezTo>
                <a:cubicBezTo>
                  <a:pt x="1093" y="4761"/>
                  <a:pt x="28" y="3868"/>
                  <a:pt x="28" y="2492"/>
                </a:cubicBezTo>
                <a:close/>
              </a:path>
            </a:pathLst>
          </a:custGeom>
          <a:solidFill>
            <a:srgbClr val="CDE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3015" name="image 3015"/>
          <p:cNvPicPr>
            <a:picLocks noChangeAspect="1"/>
          </p:cNvPicPr>
          <p:nvPr>
            <p:custDataLst>
              <p:tags r:id="rId5"/>
            </p:custDataLst>
          </p:nvPr>
        </p:nvPicPr>
        <p:blipFill>
          <a:blip r:embed="rId6"/>
          <a:srcRect b="43276"/>
          <a:stretch>
            <a:fillRect/>
          </a:stretch>
        </p:blipFill>
        <p:spPr>
          <a:xfrm>
            <a:off x="108585" y="1447165"/>
            <a:ext cx="9694545" cy="5499100"/>
          </a:xfrm>
          <a:prstGeom prst="rect">
            <a:avLst/>
          </a:prstGeom>
        </p:spPr>
      </p:pic>
      <p:sp>
        <p:nvSpPr>
          <p:cNvPr id="40" name="文本框 39"/>
          <p:cNvSpPr txBox="1"/>
          <p:nvPr>
            <p:custDataLst>
              <p:tags r:id="rId7"/>
            </p:custDataLst>
          </p:nvPr>
        </p:nvSpPr>
        <p:spPr>
          <a:xfrm>
            <a:off x="513080" y="484505"/>
            <a:ext cx="9425940" cy="1941195"/>
          </a:xfrm>
          <a:prstGeom prst="rect">
            <a:avLst/>
          </a:prstGeom>
          <a:noFill/>
        </p:spPr>
        <p:txBody>
          <a:bodyPr wrap="square" rtlCol="0">
            <a:noAutofit/>
          </a:bodyPr>
          <a:p>
            <a:pPr algn="l">
              <a:lnSpc>
                <a:spcPct val="120000"/>
              </a:lnSpc>
            </a:pPr>
            <a:r>
              <a:rPr lang="en-US" sz="8800" b="1">
                <a:solidFill>
                  <a:srgbClr val="FD8E9D"/>
                </a:solidFill>
                <a:latin typeface="Segoe UI Black" panose="020B0A02040204020203" charset="0"/>
                <a:ea typeface="华文琥珀" panose="02010800040101010101" charset="-122"/>
                <a:cs typeface="Segoe UI Black" panose="020B0A02040204020203" charset="0"/>
              </a:rPr>
              <a:t>Part 01 </a:t>
            </a:r>
            <a:r>
              <a:rPr lang="zh-CN" altLang="en-US" sz="7200">
                <a:solidFill>
                  <a:srgbClr val="FD8E9D"/>
                </a:solidFill>
                <a:latin typeface="Segoe UI Black" panose="020B0A02040204020203" charset="0"/>
                <a:ea typeface="华文琥珀" panose="02010800040101010101" charset="-122"/>
                <a:cs typeface="Segoe UI Black" panose="020B0A02040204020203" charset="0"/>
                <a:sym typeface="+mn-ea"/>
              </a:rPr>
              <a:t>项目概述</a:t>
            </a:r>
            <a:endParaRPr lang="zh-CN" altLang="en-US" sz="8800">
              <a:solidFill>
                <a:srgbClr val="FD8E9D"/>
              </a:solidFill>
              <a:latin typeface="Segoe UI Black" panose="020B0A02040204020203" charset="0"/>
              <a:ea typeface="华文琥珀" panose="02010800040101010101" charset="-122"/>
              <a:cs typeface="Segoe UI Black" panose="020B0A02040204020203" charset="0"/>
            </a:endParaRPr>
          </a:p>
          <a:p>
            <a:pPr algn="l">
              <a:lnSpc>
                <a:spcPct val="120000"/>
              </a:lnSpc>
            </a:pPr>
            <a:endParaRPr lang="en-US" sz="8800" b="1">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11" name="文本框 10"/>
          <p:cNvSpPr txBox="1"/>
          <p:nvPr>
            <p:custDataLst>
              <p:tags r:id="rId8"/>
            </p:custDataLst>
          </p:nvPr>
        </p:nvSpPr>
        <p:spPr>
          <a:xfrm>
            <a:off x="1323340" y="2311400"/>
            <a:ext cx="7065645" cy="632460"/>
          </a:xfrm>
          <a:prstGeom prst="rect">
            <a:avLst/>
          </a:prstGeom>
          <a:noFill/>
        </p:spPr>
        <p:txBody>
          <a:bodyPr wrap="square" rtlCol="0">
            <a:spAutoFit/>
          </a:bodyPr>
          <a:p>
            <a:pPr algn="ctr">
              <a:lnSpc>
                <a:spcPct val="80000"/>
              </a:lnSpc>
            </a:pPr>
            <a:r>
              <a:rPr lang="en-US" altLang="zh-CN" sz="4400">
                <a:solidFill>
                  <a:srgbClr val="FD8E9D"/>
                </a:solidFill>
                <a:latin typeface="幼圆" panose="02010509060101010101" charset="-122"/>
                <a:ea typeface="幼圆" panose="02010509060101010101" charset="-122"/>
                <a:cs typeface="幼圆" panose="02010509060101010101" charset="-122"/>
                <a:sym typeface="+mn-ea"/>
              </a:rPr>
              <a:t>——</a:t>
            </a:r>
            <a:r>
              <a:rPr lang="zh-CN" altLang="en-US" sz="4400">
                <a:solidFill>
                  <a:srgbClr val="FD8E9D"/>
                </a:solidFill>
                <a:latin typeface="幼圆" panose="02010509060101010101" charset="-122"/>
                <a:ea typeface="幼圆" panose="02010509060101010101" charset="-122"/>
                <a:cs typeface="幼圆" panose="02010509060101010101" charset="-122"/>
                <a:sym typeface="+mn-ea"/>
              </a:rPr>
              <a:t>需求分析和市场调研</a:t>
            </a:r>
            <a:endParaRPr lang="zh-CN" altLang="en-US" sz="4400" b="1">
              <a:solidFill>
                <a:srgbClr val="FD8E9D"/>
              </a:solidFill>
              <a:latin typeface="幼圆" panose="02010509060101010101" charset="-122"/>
              <a:ea typeface="幼圆" panose="02010509060101010101" charset="-122"/>
              <a:cs typeface="幼圆" panose="02010509060101010101" charset="-122"/>
              <a:sym typeface="+mn-ea"/>
            </a:endParaRPr>
          </a:p>
        </p:txBody>
      </p:sp>
      <p:grpSp>
        <p:nvGrpSpPr>
          <p:cNvPr id="6" name="组合 5"/>
          <p:cNvGrpSpPr/>
          <p:nvPr/>
        </p:nvGrpSpPr>
        <p:grpSpPr>
          <a:xfrm>
            <a:off x="9432290" y="5881370"/>
            <a:ext cx="2806700" cy="759460"/>
            <a:chOff x="14854" y="285"/>
            <a:chExt cx="4420" cy="1196"/>
          </a:xfrm>
        </p:grpSpPr>
        <p:sp>
          <p:nvSpPr>
            <p:cNvPr id="8" name="文本框 7"/>
            <p:cNvSpPr txBox="1"/>
            <p:nvPr>
              <p:custDataLst>
                <p:tags r:id="rId9"/>
              </p:custDataLst>
            </p:nvPr>
          </p:nvSpPr>
          <p:spPr>
            <a:xfrm>
              <a:off x="14854" y="394"/>
              <a:ext cx="4421" cy="957"/>
            </a:xfrm>
            <a:prstGeom prst="rect">
              <a:avLst/>
            </a:prstGeom>
            <a:noFill/>
          </p:spPr>
          <p:txBody>
            <a:bodyPr wrap="square" rtlCol="0">
              <a:spAutoFit/>
            </a:bodyPr>
            <a:p>
              <a:pPr>
                <a:lnSpc>
                  <a:spcPct val="120000"/>
                </a:lnSpc>
              </a:pPr>
              <a:r>
                <a:rPr lang="zh-CN" altLang="en-US" sz="2800" b="1">
                  <a:solidFill>
                    <a:srgbClr val="FD8E9D"/>
                  </a:solidFill>
                  <a:latin typeface="Segoe Script" panose="030B0504020000000003" charset="0"/>
                  <a:ea typeface="华文琥珀" panose="02010800040101010101" charset="-122"/>
                  <a:cs typeface="Segoe Script" panose="030B0504020000000003" charset="0"/>
                </a:rPr>
                <a:t>拼在</a:t>
              </a:r>
              <a:r>
                <a:rPr lang="zh-CN" altLang="en-US" sz="2800" b="1">
                  <a:solidFill>
                    <a:srgbClr val="FD8E9D"/>
                  </a:solidFill>
                  <a:latin typeface="Segoe Script" panose="030B0504020000000003" charset="0"/>
                  <a:ea typeface="华文琥珀" panose="02010800040101010101" charset="-122"/>
                  <a:cs typeface="Segoe Script" panose="030B0504020000000003" charset="0"/>
                </a:rPr>
                <a:t>上财</a:t>
              </a:r>
              <a:endParaRPr lang="zh-CN" altLang="en-US" sz="2800" b="1">
                <a:solidFill>
                  <a:srgbClr val="FD8E9D"/>
                </a:solidFill>
                <a:latin typeface="Segoe Script" panose="030B0504020000000003" charset="0"/>
                <a:ea typeface="华文琥珀" panose="02010800040101010101" charset="-122"/>
                <a:cs typeface="Segoe Script" panose="030B0504020000000003" charset="0"/>
              </a:endParaRPr>
            </a:p>
          </p:txBody>
        </p:sp>
        <p:pic>
          <p:nvPicPr>
            <p:cNvPr id="9" name="图片 8"/>
            <p:cNvPicPr>
              <a:picLocks noChangeAspect="1"/>
            </p:cNvPicPr>
            <p:nvPr>
              <p:custDataLst>
                <p:tags r:id="rId10"/>
              </p:custDataLst>
            </p:nvPr>
          </p:nvPicPr>
          <p:blipFill>
            <a:blip r:embed="rId11" cstate="print">
              <a:extLst>
                <a:ext uri="{28A0092B-C50C-407E-A947-70E740481C1C}">
                  <a14:useLocalDpi xmlns:a14="http://schemas.microsoft.com/office/drawing/2010/main" val="0"/>
                </a:ext>
              </a:extLst>
            </a:blip>
            <a:stretch>
              <a:fillRect/>
            </a:stretch>
          </p:blipFill>
          <p:spPr>
            <a:xfrm>
              <a:off x="17576" y="285"/>
              <a:ext cx="1196" cy="1196"/>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任意多边形 1"/>
          <p:cNvSpPr/>
          <p:nvPr>
            <p:custDataLst>
              <p:tags r:id="rId1"/>
            </p:custDataLst>
          </p:nvPr>
        </p:nvSpPr>
        <p:spPr>
          <a:xfrm>
            <a:off x="4912360" y="1618615"/>
            <a:ext cx="2366645" cy="2237740"/>
          </a:xfrm>
          <a:custGeom>
            <a:avLst/>
            <a:gdLst>
              <a:gd name="connsiteX0" fmla="*/ 9 w 7079"/>
              <a:gd name="connsiteY0" fmla="*/ 3216 h 6693"/>
              <a:gd name="connsiteX1" fmla="*/ 3865 w 7079"/>
              <a:gd name="connsiteY1" fmla="*/ 0 h 6693"/>
              <a:gd name="connsiteX2" fmla="*/ 7080 w 7079"/>
              <a:gd name="connsiteY2" fmla="*/ 3261 h 6693"/>
              <a:gd name="connsiteX3" fmla="*/ 3726 w 7079"/>
              <a:gd name="connsiteY3" fmla="*/ 6693 h 6693"/>
              <a:gd name="connsiteX4" fmla="*/ 9 w 7079"/>
              <a:gd name="connsiteY4" fmla="*/ 3216 h 6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 h="6693">
                <a:moveTo>
                  <a:pt x="9" y="3216"/>
                </a:moveTo>
                <a:cubicBezTo>
                  <a:pt x="-153" y="1218"/>
                  <a:pt x="2030" y="0"/>
                  <a:pt x="3865" y="0"/>
                </a:cubicBezTo>
                <a:cubicBezTo>
                  <a:pt x="5699" y="0"/>
                  <a:pt x="7080" y="1594"/>
                  <a:pt x="7080" y="3261"/>
                </a:cubicBezTo>
                <a:cubicBezTo>
                  <a:pt x="7080" y="4929"/>
                  <a:pt x="5560" y="6693"/>
                  <a:pt x="3726" y="6693"/>
                </a:cubicBezTo>
                <a:cubicBezTo>
                  <a:pt x="1891" y="6693"/>
                  <a:pt x="-48" y="4985"/>
                  <a:pt x="9" y="3216"/>
                </a:cubicBezTo>
                <a:close/>
              </a:path>
            </a:pathLst>
          </a:custGeom>
          <a:solidFill>
            <a:srgbClr val="FCFF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文本框 39"/>
          <p:cNvSpPr txBox="1"/>
          <p:nvPr>
            <p:custDataLst>
              <p:tags r:id="rId2"/>
            </p:custDataLst>
          </p:nvPr>
        </p:nvSpPr>
        <p:spPr>
          <a:xfrm>
            <a:off x="251460" y="206375"/>
            <a:ext cx="8194040" cy="1387475"/>
          </a:xfrm>
          <a:prstGeom prst="rect">
            <a:avLst/>
          </a:prstGeom>
          <a:noFill/>
        </p:spPr>
        <p:txBody>
          <a:bodyPr wrap="square" rtlCol="0">
            <a:noAutofit/>
          </a:bodyPr>
          <a:p>
            <a:pPr algn="l">
              <a:lnSpc>
                <a:spcPct val="120000"/>
              </a:lnSpc>
            </a:pPr>
            <a:r>
              <a:rPr lang="zh-CN" altLang="en-US" sz="6000">
                <a:solidFill>
                  <a:srgbClr val="FD8E9D"/>
                </a:solidFill>
                <a:latin typeface="Segoe UI Black" panose="020B0A02040204020203" charset="0"/>
                <a:ea typeface="华文琥珀" panose="02010800040101010101" charset="-122"/>
                <a:cs typeface="Segoe UI Black" panose="020B0A02040204020203" charset="0"/>
                <a:sym typeface="+mn-ea"/>
              </a:rPr>
              <a:t>生活中的一些麻烦事</a:t>
            </a:r>
            <a:endParaRPr lang="zh-CN" altLang="en-US" sz="6000">
              <a:solidFill>
                <a:srgbClr val="FD8E9D"/>
              </a:solidFill>
              <a:latin typeface="Segoe UI Black" panose="020B0A02040204020203" charset="0"/>
              <a:ea typeface="华文琥珀" panose="02010800040101010101" charset="-122"/>
              <a:cs typeface="Segoe UI Black" panose="020B0A02040204020203" charset="0"/>
              <a:sym typeface="+mn-ea"/>
            </a:endParaRPr>
          </a:p>
        </p:txBody>
      </p:sp>
      <p:sp>
        <p:nvSpPr>
          <p:cNvPr id="55" name="任意多边形 54"/>
          <p:cNvSpPr/>
          <p:nvPr>
            <p:custDataLst>
              <p:tags r:id="rId3"/>
            </p:custDataLst>
          </p:nvPr>
        </p:nvSpPr>
        <p:spPr>
          <a:xfrm rot="960000">
            <a:off x="10546080" y="-39814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noFill/>
          <a:ln w="44450">
            <a:solidFill>
              <a:srgbClr val="FFD9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任意多边形 55"/>
          <p:cNvSpPr/>
          <p:nvPr>
            <p:custDataLst>
              <p:tags r:id="rId4"/>
            </p:custDataLst>
          </p:nvPr>
        </p:nvSpPr>
        <p:spPr>
          <a:xfrm rot="960000">
            <a:off x="10539730" y="-49339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noFill/>
          <a:ln w="28575">
            <a:solidFill>
              <a:srgbClr val="FFD9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任意多边形 52"/>
          <p:cNvSpPr/>
          <p:nvPr>
            <p:custDataLst>
              <p:tags r:id="rId5"/>
            </p:custDataLst>
          </p:nvPr>
        </p:nvSpPr>
        <p:spPr>
          <a:xfrm rot="960000">
            <a:off x="10603865" y="-48958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任意多边形 9"/>
          <p:cNvSpPr/>
          <p:nvPr>
            <p:custDataLst>
              <p:tags r:id="rId6"/>
            </p:custDataLst>
          </p:nvPr>
        </p:nvSpPr>
        <p:spPr>
          <a:xfrm>
            <a:off x="4822190" y="1593850"/>
            <a:ext cx="2366645" cy="2237740"/>
          </a:xfrm>
          <a:custGeom>
            <a:avLst/>
            <a:gdLst>
              <a:gd name="connsiteX0" fmla="*/ 9 w 7079"/>
              <a:gd name="connsiteY0" fmla="*/ 3216 h 6693"/>
              <a:gd name="connsiteX1" fmla="*/ 3865 w 7079"/>
              <a:gd name="connsiteY1" fmla="*/ 0 h 6693"/>
              <a:gd name="connsiteX2" fmla="*/ 7080 w 7079"/>
              <a:gd name="connsiteY2" fmla="*/ 3261 h 6693"/>
              <a:gd name="connsiteX3" fmla="*/ 3726 w 7079"/>
              <a:gd name="connsiteY3" fmla="*/ 6693 h 6693"/>
              <a:gd name="connsiteX4" fmla="*/ 9 w 7079"/>
              <a:gd name="connsiteY4" fmla="*/ 3216 h 6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 h="6693">
                <a:moveTo>
                  <a:pt x="9" y="3216"/>
                </a:moveTo>
                <a:cubicBezTo>
                  <a:pt x="-153" y="1218"/>
                  <a:pt x="2030" y="0"/>
                  <a:pt x="3865" y="0"/>
                </a:cubicBezTo>
                <a:cubicBezTo>
                  <a:pt x="5699" y="0"/>
                  <a:pt x="7080" y="1594"/>
                  <a:pt x="7080" y="3261"/>
                </a:cubicBezTo>
                <a:cubicBezTo>
                  <a:pt x="7080" y="4929"/>
                  <a:pt x="5560" y="6693"/>
                  <a:pt x="3726" y="6693"/>
                </a:cubicBezTo>
                <a:cubicBezTo>
                  <a:pt x="1891" y="6693"/>
                  <a:pt x="-48" y="4985"/>
                  <a:pt x="9" y="3216"/>
                </a:cubicBezTo>
                <a:close/>
              </a:path>
            </a:pathLst>
          </a:custGeom>
          <a:noFill/>
          <a:ln w="31750">
            <a:solidFill>
              <a:srgbClr val="FCFF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任意多边形 10"/>
          <p:cNvSpPr/>
          <p:nvPr>
            <p:custDataLst>
              <p:tags r:id="rId7"/>
            </p:custDataLst>
          </p:nvPr>
        </p:nvSpPr>
        <p:spPr>
          <a:xfrm>
            <a:off x="4979670" y="1675130"/>
            <a:ext cx="2366645" cy="2237740"/>
          </a:xfrm>
          <a:custGeom>
            <a:avLst/>
            <a:gdLst>
              <a:gd name="connsiteX0" fmla="*/ 9 w 7079"/>
              <a:gd name="connsiteY0" fmla="*/ 3216 h 6693"/>
              <a:gd name="connsiteX1" fmla="*/ 3865 w 7079"/>
              <a:gd name="connsiteY1" fmla="*/ 0 h 6693"/>
              <a:gd name="connsiteX2" fmla="*/ 7080 w 7079"/>
              <a:gd name="connsiteY2" fmla="*/ 3261 h 6693"/>
              <a:gd name="connsiteX3" fmla="*/ 3726 w 7079"/>
              <a:gd name="connsiteY3" fmla="*/ 6693 h 6693"/>
              <a:gd name="connsiteX4" fmla="*/ 9 w 7079"/>
              <a:gd name="connsiteY4" fmla="*/ 3216 h 6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 h="6693">
                <a:moveTo>
                  <a:pt x="9" y="3216"/>
                </a:moveTo>
                <a:cubicBezTo>
                  <a:pt x="-153" y="1218"/>
                  <a:pt x="2030" y="0"/>
                  <a:pt x="3865" y="0"/>
                </a:cubicBezTo>
                <a:cubicBezTo>
                  <a:pt x="5699" y="0"/>
                  <a:pt x="7080" y="1594"/>
                  <a:pt x="7080" y="3261"/>
                </a:cubicBezTo>
                <a:cubicBezTo>
                  <a:pt x="7080" y="4929"/>
                  <a:pt x="5560" y="6693"/>
                  <a:pt x="3726" y="6693"/>
                </a:cubicBezTo>
                <a:cubicBezTo>
                  <a:pt x="1891" y="6693"/>
                  <a:pt x="-48" y="4985"/>
                  <a:pt x="9" y="3216"/>
                </a:cubicBezTo>
                <a:close/>
              </a:path>
            </a:pathLst>
          </a:custGeom>
          <a:noFill/>
          <a:ln w="31750">
            <a:solidFill>
              <a:srgbClr val="FCFF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任意多边形 13"/>
          <p:cNvSpPr/>
          <p:nvPr>
            <p:custDataLst>
              <p:tags r:id="rId8"/>
            </p:custDataLst>
          </p:nvPr>
        </p:nvSpPr>
        <p:spPr>
          <a:xfrm>
            <a:off x="955675" y="4420870"/>
            <a:ext cx="2366645" cy="2237740"/>
          </a:xfrm>
          <a:custGeom>
            <a:avLst/>
            <a:gdLst>
              <a:gd name="connsiteX0" fmla="*/ 9 w 7079"/>
              <a:gd name="connsiteY0" fmla="*/ 3216 h 6693"/>
              <a:gd name="connsiteX1" fmla="*/ 3865 w 7079"/>
              <a:gd name="connsiteY1" fmla="*/ 0 h 6693"/>
              <a:gd name="connsiteX2" fmla="*/ 7080 w 7079"/>
              <a:gd name="connsiteY2" fmla="*/ 3261 h 6693"/>
              <a:gd name="connsiteX3" fmla="*/ 3726 w 7079"/>
              <a:gd name="connsiteY3" fmla="*/ 6693 h 6693"/>
              <a:gd name="connsiteX4" fmla="*/ 9 w 7079"/>
              <a:gd name="connsiteY4" fmla="*/ 3216 h 6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 h="6693">
                <a:moveTo>
                  <a:pt x="9" y="3216"/>
                </a:moveTo>
                <a:cubicBezTo>
                  <a:pt x="-153" y="1218"/>
                  <a:pt x="2030" y="0"/>
                  <a:pt x="3865" y="0"/>
                </a:cubicBezTo>
                <a:cubicBezTo>
                  <a:pt x="5699" y="0"/>
                  <a:pt x="7080" y="1594"/>
                  <a:pt x="7080" y="3261"/>
                </a:cubicBezTo>
                <a:cubicBezTo>
                  <a:pt x="7080" y="4929"/>
                  <a:pt x="5560" y="6693"/>
                  <a:pt x="3726" y="6693"/>
                </a:cubicBezTo>
                <a:cubicBezTo>
                  <a:pt x="1891" y="6693"/>
                  <a:pt x="-48" y="4985"/>
                  <a:pt x="9" y="3216"/>
                </a:cubicBezTo>
                <a:close/>
              </a:path>
            </a:pathLst>
          </a:custGeom>
          <a:solidFill>
            <a:srgbClr val="FDD4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任意多边形 16"/>
          <p:cNvSpPr/>
          <p:nvPr>
            <p:custDataLst>
              <p:tags r:id="rId9"/>
            </p:custDataLst>
          </p:nvPr>
        </p:nvSpPr>
        <p:spPr>
          <a:xfrm>
            <a:off x="8865235" y="4420870"/>
            <a:ext cx="2366645" cy="2237740"/>
          </a:xfrm>
          <a:custGeom>
            <a:avLst/>
            <a:gdLst>
              <a:gd name="connsiteX0" fmla="*/ 9 w 7079"/>
              <a:gd name="connsiteY0" fmla="*/ 3216 h 6693"/>
              <a:gd name="connsiteX1" fmla="*/ 3865 w 7079"/>
              <a:gd name="connsiteY1" fmla="*/ 0 h 6693"/>
              <a:gd name="connsiteX2" fmla="*/ 7080 w 7079"/>
              <a:gd name="connsiteY2" fmla="*/ 3261 h 6693"/>
              <a:gd name="connsiteX3" fmla="*/ 3726 w 7079"/>
              <a:gd name="connsiteY3" fmla="*/ 6693 h 6693"/>
              <a:gd name="connsiteX4" fmla="*/ 9 w 7079"/>
              <a:gd name="connsiteY4" fmla="*/ 3216 h 6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 h="6693">
                <a:moveTo>
                  <a:pt x="9" y="3216"/>
                </a:moveTo>
                <a:cubicBezTo>
                  <a:pt x="-153" y="1218"/>
                  <a:pt x="2030" y="0"/>
                  <a:pt x="3865" y="0"/>
                </a:cubicBezTo>
                <a:cubicBezTo>
                  <a:pt x="5699" y="0"/>
                  <a:pt x="7080" y="1594"/>
                  <a:pt x="7080" y="3261"/>
                </a:cubicBezTo>
                <a:cubicBezTo>
                  <a:pt x="7080" y="4929"/>
                  <a:pt x="5560" y="6693"/>
                  <a:pt x="3726" y="6693"/>
                </a:cubicBezTo>
                <a:cubicBezTo>
                  <a:pt x="1891" y="6693"/>
                  <a:pt x="-48" y="4985"/>
                  <a:pt x="9" y="3216"/>
                </a:cubicBezTo>
                <a:close/>
              </a:path>
            </a:pathLst>
          </a:custGeom>
          <a:solidFill>
            <a:srgbClr val="CDE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任意多边形 17"/>
          <p:cNvSpPr/>
          <p:nvPr>
            <p:custDataLst>
              <p:tags r:id="rId10"/>
            </p:custDataLst>
          </p:nvPr>
        </p:nvSpPr>
        <p:spPr>
          <a:xfrm>
            <a:off x="838835" y="4456430"/>
            <a:ext cx="2366645" cy="2237740"/>
          </a:xfrm>
          <a:custGeom>
            <a:avLst/>
            <a:gdLst>
              <a:gd name="connsiteX0" fmla="*/ 9 w 7079"/>
              <a:gd name="connsiteY0" fmla="*/ 3216 h 6693"/>
              <a:gd name="connsiteX1" fmla="*/ 3865 w 7079"/>
              <a:gd name="connsiteY1" fmla="*/ 0 h 6693"/>
              <a:gd name="connsiteX2" fmla="*/ 7080 w 7079"/>
              <a:gd name="connsiteY2" fmla="*/ 3261 h 6693"/>
              <a:gd name="connsiteX3" fmla="*/ 3726 w 7079"/>
              <a:gd name="connsiteY3" fmla="*/ 6693 h 6693"/>
              <a:gd name="connsiteX4" fmla="*/ 9 w 7079"/>
              <a:gd name="connsiteY4" fmla="*/ 3216 h 6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 h="6693">
                <a:moveTo>
                  <a:pt x="9" y="3216"/>
                </a:moveTo>
                <a:cubicBezTo>
                  <a:pt x="-153" y="1218"/>
                  <a:pt x="2030" y="0"/>
                  <a:pt x="3865" y="0"/>
                </a:cubicBezTo>
                <a:cubicBezTo>
                  <a:pt x="5699" y="0"/>
                  <a:pt x="7080" y="1594"/>
                  <a:pt x="7080" y="3261"/>
                </a:cubicBezTo>
                <a:cubicBezTo>
                  <a:pt x="7080" y="4929"/>
                  <a:pt x="5560" y="6693"/>
                  <a:pt x="3726" y="6693"/>
                </a:cubicBezTo>
                <a:cubicBezTo>
                  <a:pt x="1891" y="6693"/>
                  <a:pt x="-48" y="4985"/>
                  <a:pt x="9" y="3216"/>
                </a:cubicBezTo>
                <a:close/>
              </a:path>
            </a:pathLst>
          </a:custGeom>
          <a:noFill/>
          <a:ln w="31750">
            <a:solidFill>
              <a:srgbClr val="FDD4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任意多边形 18"/>
          <p:cNvSpPr/>
          <p:nvPr>
            <p:custDataLst>
              <p:tags r:id="rId11"/>
            </p:custDataLst>
          </p:nvPr>
        </p:nvSpPr>
        <p:spPr>
          <a:xfrm>
            <a:off x="935355" y="4339590"/>
            <a:ext cx="2366645" cy="2237740"/>
          </a:xfrm>
          <a:custGeom>
            <a:avLst/>
            <a:gdLst>
              <a:gd name="connsiteX0" fmla="*/ 9 w 7079"/>
              <a:gd name="connsiteY0" fmla="*/ 3216 h 6693"/>
              <a:gd name="connsiteX1" fmla="*/ 3865 w 7079"/>
              <a:gd name="connsiteY1" fmla="*/ 0 h 6693"/>
              <a:gd name="connsiteX2" fmla="*/ 7080 w 7079"/>
              <a:gd name="connsiteY2" fmla="*/ 3261 h 6693"/>
              <a:gd name="connsiteX3" fmla="*/ 3726 w 7079"/>
              <a:gd name="connsiteY3" fmla="*/ 6693 h 6693"/>
              <a:gd name="connsiteX4" fmla="*/ 9 w 7079"/>
              <a:gd name="connsiteY4" fmla="*/ 3216 h 6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 h="6693">
                <a:moveTo>
                  <a:pt x="9" y="3216"/>
                </a:moveTo>
                <a:cubicBezTo>
                  <a:pt x="-153" y="1218"/>
                  <a:pt x="2030" y="0"/>
                  <a:pt x="3865" y="0"/>
                </a:cubicBezTo>
                <a:cubicBezTo>
                  <a:pt x="5699" y="0"/>
                  <a:pt x="7080" y="1594"/>
                  <a:pt x="7080" y="3261"/>
                </a:cubicBezTo>
                <a:cubicBezTo>
                  <a:pt x="7080" y="4929"/>
                  <a:pt x="5560" y="6693"/>
                  <a:pt x="3726" y="6693"/>
                </a:cubicBezTo>
                <a:cubicBezTo>
                  <a:pt x="1891" y="6693"/>
                  <a:pt x="-48" y="4985"/>
                  <a:pt x="9" y="3216"/>
                </a:cubicBezTo>
                <a:close/>
              </a:path>
            </a:pathLst>
          </a:custGeom>
          <a:noFill/>
          <a:ln w="31750">
            <a:solidFill>
              <a:srgbClr val="FDD4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任意多边形 21"/>
          <p:cNvSpPr/>
          <p:nvPr>
            <p:custDataLst>
              <p:tags r:id="rId12"/>
            </p:custDataLst>
          </p:nvPr>
        </p:nvSpPr>
        <p:spPr>
          <a:xfrm>
            <a:off x="8997315" y="4400550"/>
            <a:ext cx="2366645" cy="2237740"/>
          </a:xfrm>
          <a:custGeom>
            <a:avLst/>
            <a:gdLst>
              <a:gd name="connsiteX0" fmla="*/ 9 w 7079"/>
              <a:gd name="connsiteY0" fmla="*/ 3216 h 6693"/>
              <a:gd name="connsiteX1" fmla="*/ 3865 w 7079"/>
              <a:gd name="connsiteY1" fmla="*/ 0 h 6693"/>
              <a:gd name="connsiteX2" fmla="*/ 7080 w 7079"/>
              <a:gd name="connsiteY2" fmla="*/ 3261 h 6693"/>
              <a:gd name="connsiteX3" fmla="*/ 3726 w 7079"/>
              <a:gd name="connsiteY3" fmla="*/ 6693 h 6693"/>
              <a:gd name="connsiteX4" fmla="*/ 9 w 7079"/>
              <a:gd name="connsiteY4" fmla="*/ 3216 h 6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 h="6693">
                <a:moveTo>
                  <a:pt x="9" y="3216"/>
                </a:moveTo>
                <a:cubicBezTo>
                  <a:pt x="-153" y="1218"/>
                  <a:pt x="2030" y="0"/>
                  <a:pt x="3865" y="0"/>
                </a:cubicBezTo>
                <a:cubicBezTo>
                  <a:pt x="5699" y="0"/>
                  <a:pt x="7080" y="1594"/>
                  <a:pt x="7080" y="3261"/>
                </a:cubicBezTo>
                <a:cubicBezTo>
                  <a:pt x="7080" y="4929"/>
                  <a:pt x="5560" y="6693"/>
                  <a:pt x="3726" y="6693"/>
                </a:cubicBezTo>
                <a:cubicBezTo>
                  <a:pt x="1891" y="6693"/>
                  <a:pt x="-48" y="4985"/>
                  <a:pt x="9" y="3216"/>
                </a:cubicBezTo>
                <a:close/>
              </a:path>
            </a:pathLst>
          </a:custGeom>
          <a:noFill/>
          <a:ln w="31750">
            <a:solidFill>
              <a:srgbClr val="CDEA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任意多边形 22"/>
          <p:cNvSpPr/>
          <p:nvPr>
            <p:custDataLst>
              <p:tags r:id="rId13"/>
            </p:custDataLst>
          </p:nvPr>
        </p:nvSpPr>
        <p:spPr>
          <a:xfrm>
            <a:off x="8926195" y="4481830"/>
            <a:ext cx="2366645" cy="2237740"/>
          </a:xfrm>
          <a:custGeom>
            <a:avLst/>
            <a:gdLst>
              <a:gd name="connsiteX0" fmla="*/ 9 w 7079"/>
              <a:gd name="connsiteY0" fmla="*/ 3216 h 6693"/>
              <a:gd name="connsiteX1" fmla="*/ 3865 w 7079"/>
              <a:gd name="connsiteY1" fmla="*/ 0 h 6693"/>
              <a:gd name="connsiteX2" fmla="*/ 7080 w 7079"/>
              <a:gd name="connsiteY2" fmla="*/ 3261 h 6693"/>
              <a:gd name="connsiteX3" fmla="*/ 3726 w 7079"/>
              <a:gd name="connsiteY3" fmla="*/ 6693 h 6693"/>
              <a:gd name="connsiteX4" fmla="*/ 9 w 7079"/>
              <a:gd name="connsiteY4" fmla="*/ 3216 h 6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80" h="6693">
                <a:moveTo>
                  <a:pt x="9" y="3216"/>
                </a:moveTo>
                <a:cubicBezTo>
                  <a:pt x="-153" y="1218"/>
                  <a:pt x="2030" y="0"/>
                  <a:pt x="3865" y="0"/>
                </a:cubicBezTo>
                <a:cubicBezTo>
                  <a:pt x="5699" y="0"/>
                  <a:pt x="7080" y="1594"/>
                  <a:pt x="7080" y="3261"/>
                </a:cubicBezTo>
                <a:cubicBezTo>
                  <a:pt x="7080" y="4929"/>
                  <a:pt x="5560" y="6693"/>
                  <a:pt x="3726" y="6693"/>
                </a:cubicBezTo>
                <a:cubicBezTo>
                  <a:pt x="1891" y="6693"/>
                  <a:pt x="-48" y="4985"/>
                  <a:pt x="9" y="3216"/>
                </a:cubicBezTo>
                <a:close/>
              </a:path>
            </a:pathLst>
          </a:custGeom>
          <a:noFill/>
          <a:ln w="31750">
            <a:solidFill>
              <a:srgbClr val="CDEA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43" name="组合 42"/>
          <p:cNvGrpSpPr/>
          <p:nvPr/>
        </p:nvGrpSpPr>
        <p:grpSpPr>
          <a:xfrm>
            <a:off x="612140" y="4866640"/>
            <a:ext cx="3032760" cy="1055370"/>
            <a:chOff x="523" y="7538"/>
            <a:chExt cx="4776" cy="1662"/>
          </a:xfrm>
        </p:grpSpPr>
        <p:sp>
          <p:nvSpPr>
            <p:cNvPr id="41" name="文本框 40"/>
            <p:cNvSpPr txBox="1"/>
            <p:nvPr>
              <p:custDataLst>
                <p:tags r:id="rId14"/>
              </p:custDataLst>
            </p:nvPr>
          </p:nvSpPr>
          <p:spPr>
            <a:xfrm>
              <a:off x="908" y="7538"/>
              <a:ext cx="3919" cy="1016"/>
            </a:xfrm>
            <a:prstGeom prst="rect">
              <a:avLst/>
            </a:prstGeom>
            <a:noFill/>
          </p:spPr>
          <p:txBody>
            <a:bodyPr wrap="square" rtlCol="0">
              <a:spAutoFit/>
            </a:bodyPr>
            <a:p>
              <a:pPr algn="ctr">
                <a:lnSpc>
                  <a:spcPct val="120000"/>
                </a:lnSpc>
              </a:pPr>
              <a:r>
                <a:rPr lang="zh-CN" altLang="en-US" sz="3000" b="1">
                  <a:solidFill>
                    <a:srgbClr val="FD8E9D"/>
                  </a:solidFill>
                  <a:latin typeface="Segoe UI Black" panose="020B0A02040204020203" charset="0"/>
                  <a:ea typeface="华文琥珀" panose="02010800040101010101" charset="-122"/>
                  <a:cs typeface="Segoe UI Black" panose="020B0A02040204020203" charset="0"/>
                </a:rPr>
                <a:t>点外卖</a:t>
              </a:r>
              <a:endParaRPr lang="zh-CN" altLang="en-US" sz="3000" b="1">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42" name="文本框 41"/>
            <p:cNvSpPr txBox="1"/>
            <p:nvPr>
              <p:custDataLst>
                <p:tags r:id="rId15"/>
              </p:custDataLst>
            </p:nvPr>
          </p:nvSpPr>
          <p:spPr>
            <a:xfrm>
              <a:off x="523" y="8669"/>
              <a:ext cx="4776" cy="531"/>
            </a:xfrm>
            <a:prstGeom prst="rect">
              <a:avLst/>
            </a:prstGeom>
            <a:noFill/>
          </p:spPr>
          <p:txBody>
            <a:bodyPr wrap="square" rtlCol="0">
              <a:spAutoFit/>
            </a:bodyPr>
            <a:p>
              <a:pPr algn="ctr">
                <a:lnSpc>
                  <a:spcPct val="80000"/>
                </a:lnSpc>
              </a:pPr>
              <a:r>
                <a:rPr lang="zh-CN" altLang="en-US" sz="2000">
                  <a:solidFill>
                    <a:srgbClr val="FD8E9D"/>
                  </a:solidFill>
                  <a:ea typeface="+mj-ea"/>
                  <a:cs typeface="+mn-lt"/>
                </a:rPr>
                <a:t>凑不够</a:t>
              </a:r>
              <a:r>
                <a:rPr lang="zh-CN" altLang="en-US" sz="2000">
                  <a:solidFill>
                    <a:srgbClr val="FD8E9D"/>
                  </a:solidFill>
                  <a:ea typeface="+mj-ea"/>
                  <a:cs typeface="+mn-lt"/>
                </a:rPr>
                <a:t>起送费</a:t>
              </a:r>
              <a:endParaRPr lang="zh-CN" altLang="en-US" sz="2000">
                <a:solidFill>
                  <a:srgbClr val="FD8E9D"/>
                </a:solidFill>
                <a:ea typeface="+mj-ea"/>
                <a:cs typeface="+mn-lt"/>
              </a:endParaRPr>
            </a:p>
          </p:txBody>
        </p:sp>
      </p:grpSp>
      <p:grpSp>
        <p:nvGrpSpPr>
          <p:cNvPr id="25" name="组合 24"/>
          <p:cNvGrpSpPr/>
          <p:nvPr/>
        </p:nvGrpSpPr>
        <p:grpSpPr>
          <a:xfrm>
            <a:off x="8542655" y="4825365"/>
            <a:ext cx="3032760" cy="1301750"/>
            <a:chOff x="523" y="7538"/>
            <a:chExt cx="4776" cy="2050"/>
          </a:xfrm>
        </p:grpSpPr>
        <p:sp>
          <p:nvSpPr>
            <p:cNvPr id="26" name="文本框 25"/>
            <p:cNvSpPr txBox="1"/>
            <p:nvPr>
              <p:custDataLst>
                <p:tags r:id="rId16"/>
              </p:custDataLst>
            </p:nvPr>
          </p:nvSpPr>
          <p:spPr>
            <a:xfrm>
              <a:off x="908" y="7538"/>
              <a:ext cx="3919" cy="1016"/>
            </a:xfrm>
            <a:prstGeom prst="rect">
              <a:avLst/>
            </a:prstGeom>
            <a:noFill/>
          </p:spPr>
          <p:txBody>
            <a:bodyPr wrap="square" rtlCol="0">
              <a:spAutoFit/>
            </a:bodyPr>
            <a:p>
              <a:pPr algn="ctr">
                <a:lnSpc>
                  <a:spcPct val="120000"/>
                </a:lnSpc>
              </a:pPr>
              <a:r>
                <a:rPr lang="zh-CN" altLang="en-US" sz="3000" b="1">
                  <a:solidFill>
                    <a:srgbClr val="FD8E9D"/>
                  </a:solidFill>
                  <a:latin typeface="Segoe UI Black" panose="020B0A02040204020203" charset="0"/>
                  <a:ea typeface="华文琥珀" panose="02010800040101010101" charset="-122"/>
                  <a:cs typeface="Segoe UI Black" panose="020B0A02040204020203" charset="0"/>
                </a:rPr>
                <a:t>找</a:t>
              </a:r>
              <a:r>
                <a:rPr lang="zh-CN" altLang="en-US" sz="3000" b="1">
                  <a:solidFill>
                    <a:srgbClr val="FD8E9D"/>
                  </a:solidFill>
                  <a:latin typeface="Segoe UI Black" panose="020B0A02040204020203" charset="0"/>
                  <a:ea typeface="华文琥珀" panose="02010800040101010101" charset="-122"/>
                  <a:cs typeface="Segoe UI Black" panose="020B0A02040204020203" charset="0"/>
                </a:rPr>
                <a:t>搭子</a:t>
              </a:r>
              <a:endParaRPr lang="zh-CN" altLang="en-US" sz="3000" b="1">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27" name="文本框 26"/>
            <p:cNvSpPr txBox="1"/>
            <p:nvPr>
              <p:custDataLst>
                <p:tags r:id="rId17"/>
              </p:custDataLst>
            </p:nvPr>
          </p:nvSpPr>
          <p:spPr>
            <a:xfrm>
              <a:off x="523" y="8669"/>
              <a:ext cx="4776" cy="919"/>
            </a:xfrm>
            <a:prstGeom prst="rect">
              <a:avLst/>
            </a:prstGeom>
            <a:noFill/>
          </p:spPr>
          <p:txBody>
            <a:bodyPr wrap="square" rtlCol="0">
              <a:spAutoFit/>
            </a:bodyPr>
            <a:p>
              <a:pPr algn="ctr">
                <a:lnSpc>
                  <a:spcPct val="80000"/>
                </a:lnSpc>
              </a:pPr>
              <a:r>
                <a:rPr lang="zh-CN" altLang="en-US" sz="2000">
                  <a:solidFill>
                    <a:srgbClr val="FD8E9D"/>
                  </a:solidFill>
                  <a:ea typeface="+mj-ea"/>
                  <a:cs typeface="+mn-lt"/>
                </a:rPr>
                <a:t>找不到</a:t>
              </a:r>
              <a:endParaRPr lang="zh-CN" altLang="en-US" sz="2000">
                <a:solidFill>
                  <a:srgbClr val="FD8E9D"/>
                </a:solidFill>
                <a:ea typeface="+mj-ea"/>
                <a:cs typeface="+mn-lt"/>
              </a:endParaRPr>
            </a:p>
            <a:p>
              <a:pPr algn="ctr">
                <a:lnSpc>
                  <a:spcPct val="80000"/>
                </a:lnSpc>
              </a:pPr>
              <a:r>
                <a:rPr lang="zh-CN" altLang="en-US" sz="2000">
                  <a:solidFill>
                    <a:srgbClr val="FD8E9D"/>
                  </a:solidFill>
                  <a:ea typeface="+mj-ea"/>
                  <a:cs typeface="+mn-lt"/>
                </a:rPr>
                <a:t>志同道合的</a:t>
              </a:r>
              <a:r>
                <a:rPr lang="zh-CN" altLang="en-US" sz="2000">
                  <a:solidFill>
                    <a:srgbClr val="FD8E9D"/>
                  </a:solidFill>
                  <a:ea typeface="+mj-ea"/>
                  <a:cs typeface="+mn-lt"/>
                </a:rPr>
                <a:t>伙伴</a:t>
              </a:r>
              <a:endParaRPr lang="zh-CN" altLang="en-US" sz="2000">
                <a:solidFill>
                  <a:srgbClr val="FD8E9D"/>
                </a:solidFill>
                <a:ea typeface="+mj-ea"/>
                <a:cs typeface="+mn-lt"/>
              </a:endParaRPr>
            </a:p>
          </p:txBody>
        </p:sp>
      </p:grpSp>
      <p:grpSp>
        <p:nvGrpSpPr>
          <p:cNvPr id="28" name="组合 27"/>
          <p:cNvGrpSpPr/>
          <p:nvPr/>
        </p:nvGrpSpPr>
        <p:grpSpPr>
          <a:xfrm>
            <a:off x="4584700" y="2025650"/>
            <a:ext cx="3032760" cy="1055370"/>
            <a:chOff x="523" y="7538"/>
            <a:chExt cx="4776" cy="1662"/>
          </a:xfrm>
        </p:grpSpPr>
        <p:sp>
          <p:nvSpPr>
            <p:cNvPr id="29" name="文本框 28"/>
            <p:cNvSpPr txBox="1"/>
            <p:nvPr>
              <p:custDataLst>
                <p:tags r:id="rId18"/>
              </p:custDataLst>
            </p:nvPr>
          </p:nvSpPr>
          <p:spPr>
            <a:xfrm>
              <a:off x="908" y="7538"/>
              <a:ext cx="3919" cy="1016"/>
            </a:xfrm>
            <a:prstGeom prst="rect">
              <a:avLst/>
            </a:prstGeom>
            <a:noFill/>
          </p:spPr>
          <p:txBody>
            <a:bodyPr wrap="square" rtlCol="0">
              <a:spAutoFit/>
            </a:bodyPr>
            <a:p>
              <a:pPr algn="ctr">
                <a:lnSpc>
                  <a:spcPct val="120000"/>
                </a:lnSpc>
              </a:pPr>
              <a:r>
                <a:rPr lang="zh-CN" altLang="en-US" sz="3000" b="1">
                  <a:solidFill>
                    <a:srgbClr val="FD8E9D"/>
                  </a:solidFill>
                  <a:latin typeface="Segoe UI Black" panose="020B0A02040204020203" charset="0"/>
                  <a:ea typeface="华文琥珀" panose="02010800040101010101" charset="-122"/>
                  <a:cs typeface="Segoe UI Black" panose="020B0A02040204020203" charset="0"/>
                </a:rPr>
                <a:t>拼网购</a:t>
              </a:r>
              <a:r>
                <a:rPr lang="zh-CN" altLang="en-US" sz="3000" b="1">
                  <a:solidFill>
                    <a:srgbClr val="FD8E9D"/>
                  </a:solidFill>
                  <a:latin typeface="Segoe UI Black" panose="020B0A02040204020203" charset="0"/>
                  <a:ea typeface="华文琥珀" panose="02010800040101010101" charset="-122"/>
                  <a:cs typeface="Segoe UI Black" panose="020B0A02040204020203" charset="0"/>
                </a:rPr>
                <a:t>商品</a:t>
              </a:r>
              <a:endParaRPr lang="zh-CN" altLang="en-US" sz="3000" b="1">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30" name="文本框 29"/>
            <p:cNvSpPr txBox="1"/>
            <p:nvPr>
              <p:custDataLst>
                <p:tags r:id="rId19"/>
              </p:custDataLst>
            </p:nvPr>
          </p:nvSpPr>
          <p:spPr>
            <a:xfrm>
              <a:off x="523" y="8669"/>
              <a:ext cx="4776" cy="531"/>
            </a:xfrm>
            <a:prstGeom prst="rect">
              <a:avLst/>
            </a:prstGeom>
            <a:noFill/>
          </p:spPr>
          <p:txBody>
            <a:bodyPr wrap="square" rtlCol="0">
              <a:spAutoFit/>
            </a:bodyPr>
            <a:p>
              <a:pPr algn="ctr">
                <a:lnSpc>
                  <a:spcPct val="80000"/>
                </a:lnSpc>
              </a:pPr>
              <a:r>
                <a:rPr lang="zh-CN" altLang="en-US" sz="2000">
                  <a:solidFill>
                    <a:srgbClr val="FD8E9D"/>
                  </a:solidFill>
                  <a:ea typeface="+mj-ea"/>
                  <a:cs typeface="+mn-lt"/>
                </a:rPr>
                <a:t>遇到捆绑</a:t>
              </a:r>
              <a:r>
                <a:rPr lang="zh-CN" altLang="en-US" sz="2000">
                  <a:solidFill>
                    <a:srgbClr val="FD8E9D"/>
                  </a:solidFill>
                  <a:ea typeface="+mj-ea"/>
                  <a:cs typeface="+mn-lt"/>
                </a:rPr>
                <a:t>销售</a:t>
              </a:r>
              <a:endParaRPr lang="zh-CN" altLang="en-US" sz="2000">
                <a:solidFill>
                  <a:srgbClr val="FD8E9D"/>
                </a:solidFill>
                <a:ea typeface="+mj-ea"/>
                <a:cs typeface="+mn-lt"/>
              </a:endParaRPr>
            </a:p>
          </p:txBody>
        </p:sp>
      </p:grpSp>
      <p:grpSp>
        <p:nvGrpSpPr>
          <p:cNvPr id="4" name="组合 3"/>
          <p:cNvGrpSpPr/>
          <p:nvPr/>
        </p:nvGrpSpPr>
        <p:grpSpPr>
          <a:xfrm>
            <a:off x="9432290" y="180975"/>
            <a:ext cx="2806700" cy="759460"/>
            <a:chOff x="14854" y="285"/>
            <a:chExt cx="4420" cy="1196"/>
          </a:xfrm>
        </p:grpSpPr>
        <p:sp>
          <p:nvSpPr>
            <p:cNvPr id="5" name="文本框 4"/>
            <p:cNvSpPr txBox="1"/>
            <p:nvPr>
              <p:custDataLst>
                <p:tags r:id="rId20"/>
              </p:custDataLst>
            </p:nvPr>
          </p:nvSpPr>
          <p:spPr>
            <a:xfrm>
              <a:off x="14854" y="394"/>
              <a:ext cx="4421" cy="957"/>
            </a:xfrm>
            <a:prstGeom prst="rect">
              <a:avLst/>
            </a:prstGeom>
            <a:noFill/>
          </p:spPr>
          <p:txBody>
            <a:bodyPr wrap="square" rtlCol="0">
              <a:spAutoFit/>
            </a:bodyPr>
            <a:p>
              <a:pPr>
                <a:lnSpc>
                  <a:spcPct val="120000"/>
                </a:lnSpc>
              </a:pPr>
              <a:r>
                <a:rPr lang="zh-CN" altLang="en-US" sz="2800" b="1">
                  <a:solidFill>
                    <a:srgbClr val="FD8E9D"/>
                  </a:solidFill>
                  <a:latin typeface="Segoe Script" panose="030B0504020000000003" charset="0"/>
                  <a:ea typeface="华文琥珀" panose="02010800040101010101" charset="-122"/>
                  <a:cs typeface="Segoe Script" panose="030B0504020000000003" charset="0"/>
                </a:rPr>
                <a:t>拼在</a:t>
              </a:r>
              <a:r>
                <a:rPr lang="zh-CN" altLang="en-US" sz="2800" b="1">
                  <a:solidFill>
                    <a:srgbClr val="FD8E9D"/>
                  </a:solidFill>
                  <a:latin typeface="Segoe Script" panose="030B0504020000000003" charset="0"/>
                  <a:ea typeface="华文琥珀" panose="02010800040101010101" charset="-122"/>
                  <a:cs typeface="Segoe Script" panose="030B0504020000000003" charset="0"/>
                </a:rPr>
                <a:t>上财</a:t>
              </a:r>
              <a:endParaRPr lang="zh-CN" altLang="en-US" sz="2800" b="1">
                <a:solidFill>
                  <a:srgbClr val="FD8E9D"/>
                </a:solidFill>
                <a:latin typeface="Segoe Script" panose="030B0504020000000003" charset="0"/>
                <a:ea typeface="华文琥珀" panose="02010800040101010101" charset="-122"/>
                <a:cs typeface="Segoe Script" panose="030B0504020000000003" charset="0"/>
              </a:endParaRPr>
            </a:p>
          </p:txBody>
        </p:sp>
        <p:pic>
          <p:nvPicPr>
            <p:cNvPr id="6" name="图片 5"/>
            <p:cNvPicPr>
              <a:picLocks noChangeAspect="1"/>
            </p:cNvPicPr>
            <p:nvPr>
              <p:custDataLst>
                <p:tags r:id="rId21"/>
              </p:custDataLst>
            </p:nvPr>
          </p:nvPicPr>
          <p:blipFill>
            <a:blip r:embed="rId22" cstate="print">
              <a:extLst>
                <a:ext uri="{28A0092B-C50C-407E-A947-70E740481C1C}">
                  <a14:useLocalDpi xmlns:a14="http://schemas.microsoft.com/office/drawing/2010/main" val="0"/>
                </a:ext>
              </a:extLst>
            </a:blip>
            <a:stretch>
              <a:fillRect/>
            </a:stretch>
          </p:blipFill>
          <p:spPr>
            <a:xfrm>
              <a:off x="17576" y="285"/>
              <a:ext cx="1196" cy="1196"/>
            </a:xfrm>
            <a:prstGeom prst="rect">
              <a:avLst/>
            </a:prstGeom>
          </p:spPr>
        </p:pic>
      </p:grpSp>
      <p:pic>
        <p:nvPicPr>
          <p:cNvPr id="24" name="图片 23"/>
          <p:cNvPicPr>
            <a:picLocks noChangeAspect="1"/>
          </p:cNvPicPr>
          <p:nvPr>
            <p:custDataLst>
              <p:tags r:id="rId23"/>
            </p:custDataLst>
          </p:nvPr>
        </p:nvPicPr>
        <p:blipFill>
          <a:blip r:embed="rId24"/>
          <a:stretch>
            <a:fillRect/>
          </a:stretch>
        </p:blipFill>
        <p:spPr>
          <a:xfrm>
            <a:off x="7513955" y="250190"/>
            <a:ext cx="1592580" cy="1478280"/>
          </a:xfrm>
          <a:prstGeom prst="rect">
            <a:avLst/>
          </a:prstGeom>
        </p:spPr>
      </p:pic>
      <p:pic>
        <p:nvPicPr>
          <p:cNvPr id="7" name="图片 2" descr="应用程序&#10;&#10;低可信度描述已自动生成"/>
          <p:cNvPicPr>
            <a:picLocks noChangeAspect="1" noChangeArrowheads="1"/>
          </p:cNvPicPr>
          <p:nvPr>
            <p:custDataLst>
              <p:tags r:id="rId25"/>
            </p:custDataLst>
          </p:nvPr>
        </p:nvPicPr>
        <p:blipFill>
          <a:blip r:embed="rId26">
            <a:extLst>
              <a:ext uri="{28A0092B-C50C-407E-A947-70E740481C1C}">
                <a14:useLocalDpi xmlns:a14="http://schemas.microsoft.com/office/drawing/2010/main" val="0"/>
              </a:ext>
            </a:extLst>
          </a:blip>
          <a:srcRect t="8569" r="62868" b="-983"/>
          <a:stretch>
            <a:fillRect/>
          </a:stretch>
        </p:blipFill>
        <p:spPr>
          <a:xfrm>
            <a:off x="612140" y="2235200"/>
            <a:ext cx="3080385" cy="1543685"/>
          </a:xfrm>
          <a:prstGeom prst="roundRect">
            <a:avLst/>
          </a:prstGeom>
          <a:noFill/>
          <a:ln>
            <a:noFill/>
          </a:ln>
        </p:spPr>
      </p:pic>
      <p:pic>
        <p:nvPicPr>
          <p:cNvPr id="1411782167" name="图片 1"/>
          <p:cNvPicPr>
            <a:picLocks noChangeAspect="1" noChangeArrowheads="1"/>
          </p:cNvPicPr>
          <p:nvPr>
            <p:custDataLst>
              <p:tags r:id="rId27"/>
            </p:custDataLst>
          </p:nvPr>
        </p:nvPicPr>
        <p:blipFill>
          <a:blip r:embed="rId28" cstate="print">
            <a:extLst>
              <a:ext uri="{28A0092B-C50C-407E-A947-70E740481C1C}">
                <a14:useLocalDpi xmlns:a14="http://schemas.microsoft.com/office/drawing/2010/main" val="0"/>
              </a:ext>
            </a:extLst>
          </a:blip>
          <a:srcRect/>
          <a:stretch>
            <a:fillRect/>
          </a:stretch>
        </p:blipFill>
        <p:spPr>
          <a:xfrm>
            <a:off x="4975225" y="4339590"/>
            <a:ext cx="2446020" cy="2194560"/>
          </a:xfrm>
          <a:prstGeom prst="rect">
            <a:avLst/>
          </a:prstGeom>
          <a:noFill/>
          <a:ln>
            <a:noFill/>
          </a:ln>
        </p:spPr>
      </p:pic>
      <p:pic>
        <p:nvPicPr>
          <p:cNvPr id="1198586206" name="图片 2"/>
          <p:cNvPicPr>
            <a:picLocks noChangeAspect="1" noChangeArrowheads="1"/>
          </p:cNvPicPr>
          <p:nvPr>
            <p:custDataLst>
              <p:tags r:id="rId29"/>
            </p:custDataLst>
          </p:nvPr>
        </p:nvPicPr>
        <p:blipFill>
          <a:blip r:embed="rId30">
            <a:extLst>
              <a:ext uri="{28A0092B-C50C-407E-A947-70E740481C1C}">
                <a14:useLocalDpi xmlns:a14="http://schemas.microsoft.com/office/drawing/2010/main" val="0"/>
              </a:ext>
            </a:extLst>
          </a:blip>
          <a:srcRect t="44283" r="1697" b="8515"/>
          <a:stretch>
            <a:fillRect/>
          </a:stretch>
        </p:blipFill>
        <p:spPr>
          <a:xfrm>
            <a:off x="8695690" y="1791970"/>
            <a:ext cx="3216910" cy="2422525"/>
          </a:xfrm>
          <a:prstGeom prst="rect">
            <a:avLst/>
          </a:prstGeom>
          <a:noFill/>
          <a:ln>
            <a:noFill/>
          </a:ln>
        </p:spPr>
      </p:pic>
      <p:pic>
        <p:nvPicPr>
          <p:cNvPr id="31" name="图片 30"/>
          <p:cNvPicPr>
            <a:picLocks noChangeAspect="1"/>
          </p:cNvPicPr>
          <p:nvPr/>
        </p:nvPicPr>
        <p:blipFill>
          <a:blip r:embed="rId31"/>
          <a:stretch>
            <a:fillRect/>
          </a:stretch>
        </p:blipFill>
        <p:spPr>
          <a:xfrm>
            <a:off x="4431665" y="2025650"/>
            <a:ext cx="3755390" cy="37553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1000" fill="hold"/>
                                        <p:tgtEl>
                                          <p:spTgt spid="31"/>
                                        </p:tgtEl>
                                        <p:attrNameLst>
                                          <p:attrName>ppt_x</p:attrName>
                                        </p:attrNameLst>
                                      </p:cBhvr>
                                      <p:tavLst>
                                        <p:tav tm="0">
                                          <p:val>
                                            <p:strVal val="#ppt_x-.2"/>
                                          </p:val>
                                        </p:tav>
                                        <p:tav tm="100000">
                                          <p:val>
                                            <p:strVal val="#ppt_x"/>
                                          </p:val>
                                        </p:tav>
                                      </p:tavLst>
                                    </p:anim>
                                    <p:anim calcmode="lin" valueType="num">
                                      <p:cBhvr>
                                        <p:cTn id="8" dur="1000" fill="hold"/>
                                        <p:tgtEl>
                                          <p:spTgt spid="31"/>
                                        </p:tgtEl>
                                        <p:attrNameLst>
                                          <p:attrName>ppt_y</p:attrName>
                                        </p:attrNameLst>
                                      </p:cBhvr>
                                      <p:tavLst>
                                        <p:tav tm="0">
                                          <p:val>
                                            <p:strVal val="#ppt_y"/>
                                          </p:val>
                                        </p:tav>
                                        <p:tav tm="100000">
                                          <p:val>
                                            <p:strVal val="#ppt_y"/>
                                          </p:val>
                                        </p:tav>
                                      </p:tavLst>
                                    </p:anim>
                                    <p:animEffect transition="in" filter="wipe(right)" prLst="gradientSize: 0.1">
                                      <p:cBhvr>
                                        <p:cTn id="9"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46" name="图片 45"/>
          <p:cNvPicPr>
            <a:picLocks noChangeAspect="1"/>
          </p:cNvPicPr>
          <p:nvPr>
            <p:custDataLst>
              <p:tags r:id="rId1"/>
            </p:custDataLst>
          </p:nvPr>
        </p:nvPicPr>
        <p:blipFill>
          <a:blip r:embed="rId2"/>
          <a:stretch>
            <a:fillRect/>
          </a:stretch>
        </p:blipFill>
        <p:spPr>
          <a:xfrm>
            <a:off x="8985250" y="3657600"/>
            <a:ext cx="3206750" cy="3200400"/>
          </a:xfrm>
          <a:prstGeom prst="rect">
            <a:avLst/>
          </a:prstGeom>
        </p:spPr>
      </p:pic>
      <p:sp>
        <p:nvSpPr>
          <p:cNvPr id="47" name="任意多边形 46"/>
          <p:cNvSpPr/>
          <p:nvPr>
            <p:custDataLst>
              <p:tags r:id="rId3"/>
            </p:custDataLst>
          </p:nvPr>
        </p:nvSpPr>
        <p:spPr>
          <a:xfrm>
            <a:off x="1165225" y="2557780"/>
            <a:ext cx="7430135" cy="6612255"/>
          </a:xfrm>
          <a:custGeom>
            <a:avLst/>
            <a:gdLst>
              <a:gd name="connsiteX0" fmla="*/ 0 w 10950"/>
              <a:gd name="connsiteY0" fmla="*/ 5477 h 10688"/>
              <a:gd name="connsiteX1" fmla="*/ 5813 w 10950"/>
              <a:gd name="connsiteY1" fmla="*/ 0 h 10688"/>
              <a:gd name="connsiteX2" fmla="*/ 10950 w 10950"/>
              <a:gd name="connsiteY2" fmla="*/ 5400 h 10688"/>
              <a:gd name="connsiteX3" fmla="*/ 5588 w 10950"/>
              <a:gd name="connsiteY3" fmla="*/ 10688 h 10688"/>
              <a:gd name="connsiteX4" fmla="*/ 0 w 10950"/>
              <a:gd name="connsiteY4" fmla="*/ 5477 h 10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0" h="10688">
                <a:moveTo>
                  <a:pt x="0" y="5477"/>
                </a:moveTo>
                <a:cubicBezTo>
                  <a:pt x="0" y="2729"/>
                  <a:pt x="2986" y="0"/>
                  <a:pt x="5813" y="0"/>
                </a:cubicBezTo>
                <a:cubicBezTo>
                  <a:pt x="8640" y="0"/>
                  <a:pt x="10950" y="2652"/>
                  <a:pt x="10950" y="5400"/>
                </a:cubicBezTo>
                <a:cubicBezTo>
                  <a:pt x="10950" y="8148"/>
                  <a:pt x="8415" y="10688"/>
                  <a:pt x="5588" y="10688"/>
                </a:cubicBezTo>
                <a:cubicBezTo>
                  <a:pt x="2761" y="10688"/>
                  <a:pt x="0" y="8225"/>
                  <a:pt x="0" y="5477"/>
                </a:cubicBezTo>
                <a:close/>
              </a:path>
            </a:pathLst>
          </a:custGeom>
          <a:solidFill>
            <a:srgbClr val="CDE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3017" name="image 3017"/>
          <p:cNvPicPr>
            <a:picLocks noChangeAspect="1"/>
          </p:cNvPicPr>
          <p:nvPr>
            <p:custDataLst>
              <p:tags r:id="rId4"/>
            </p:custDataLst>
          </p:nvPr>
        </p:nvPicPr>
        <p:blipFill>
          <a:blip r:embed="rId5"/>
          <a:srcRect/>
          <a:stretch>
            <a:fillRect/>
          </a:stretch>
        </p:blipFill>
        <p:spPr>
          <a:xfrm rot="14100000">
            <a:off x="-1213485" y="111760"/>
            <a:ext cx="8382000" cy="8382000"/>
          </a:xfrm>
          <a:prstGeom prst="rect">
            <a:avLst/>
          </a:prstGeom>
        </p:spPr>
      </p:pic>
      <p:sp>
        <p:nvSpPr>
          <p:cNvPr id="40" name="文本框 39"/>
          <p:cNvSpPr txBox="1"/>
          <p:nvPr>
            <p:custDataLst>
              <p:tags r:id="rId6"/>
            </p:custDataLst>
          </p:nvPr>
        </p:nvSpPr>
        <p:spPr>
          <a:xfrm>
            <a:off x="986790" y="2779395"/>
            <a:ext cx="5495290" cy="1617345"/>
          </a:xfrm>
          <a:prstGeom prst="rect">
            <a:avLst/>
          </a:prstGeom>
          <a:noFill/>
        </p:spPr>
        <p:txBody>
          <a:bodyPr wrap="square" rtlCol="0">
            <a:noAutofit/>
          </a:bodyPr>
          <a:p>
            <a:pPr algn="l">
              <a:lnSpc>
                <a:spcPct val="120000"/>
              </a:lnSpc>
            </a:pPr>
            <a:r>
              <a:rPr lang="zh-CN" altLang="en-US" sz="6000">
                <a:solidFill>
                  <a:srgbClr val="FD8E9D"/>
                </a:solidFill>
                <a:latin typeface="Segoe UI Black" panose="020B0A02040204020203" charset="0"/>
                <a:ea typeface="华文琥珀" panose="02010800040101010101" charset="-122"/>
                <a:cs typeface="Segoe UI Black" panose="020B0A02040204020203" charset="0"/>
                <a:sym typeface="+mn-ea"/>
              </a:rPr>
              <a:t>共同需求</a:t>
            </a:r>
            <a:r>
              <a:rPr lang="en-US" altLang="zh-CN" sz="6000">
                <a:solidFill>
                  <a:srgbClr val="FD8E9D"/>
                </a:solidFill>
                <a:latin typeface="Segoe UI Black" panose="020B0A02040204020203" charset="0"/>
                <a:ea typeface="华文琥珀" panose="02010800040101010101" charset="-122"/>
                <a:cs typeface="Segoe UI Black" panose="020B0A02040204020203" charset="0"/>
                <a:sym typeface="+mn-ea"/>
              </a:rPr>
              <a:t>---&gt;</a:t>
            </a:r>
            <a:endParaRPr lang="en-US" altLang="zh-CN" sz="6000">
              <a:solidFill>
                <a:srgbClr val="FD8E9D"/>
              </a:solidFill>
              <a:latin typeface="Segoe UI Black" panose="020B0A02040204020203" charset="0"/>
              <a:ea typeface="华文琥珀" panose="02010800040101010101" charset="-122"/>
              <a:cs typeface="Segoe UI Black" panose="020B0A02040204020203" charset="0"/>
              <a:sym typeface="+mn-ea"/>
            </a:endParaRPr>
          </a:p>
        </p:txBody>
      </p:sp>
      <p:sp>
        <p:nvSpPr>
          <p:cNvPr id="55" name="任意多边形 54"/>
          <p:cNvSpPr/>
          <p:nvPr>
            <p:custDataLst>
              <p:tags r:id="rId7"/>
            </p:custDataLst>
          </p:nvPr>
        </p:nvSpPr>
        <p:spPr>
          <a:xfrm rot="960000">
            <a:off x="10546080" y="-39814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noFill/>
          <a:ln w="44450">
            <a:solidFill>
              <a:srgbClr val="FFD9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任意多边形 55"/>
          <p:cNvSpPr/>
          <p:nvPr>
            <p:custDataLst>
              <p:tags r:id="rId8"/>
            </p:custDataLst>
          </p:nvPr>
        </p:nvSpPr>
        <p:spPr>
          <a:xfrm rot="960000">
            <a:off x="10539730" y="-49339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noFill/>
          <a:ln w="28575">
            <a:solidFill>
              <a:srgbClr val="FFD9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任意多边形 52"/>
          <p:cNvSpPr/>
          <p:nvPr>
            <p:custDataLst>
              <p:tags r:id="rId9"/>
            </p:custDataLst>
          </p:nvPr>
        </p:nvSpPr>
        <p:spPr>
          <a:xfrm rot="960000">
            <a:off x="10603865" y="-48958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4" name="组合 3"/>
          <p:cNvGrpSpPr/>
          <p:nvPr/>
        </p:nvGrpSpPr>
        <p:grpSpPr>
          <a:xfrm>
            <a:off x="9432290" y="180975"/>
            <a:ext cx="2806700" cy="759460"/>
            <a:chOff x="14854" y="285"/>
            <a:chExt cx="4420" cy="1196"/>
          </a:xfrm>
        </p:grpSpPr>
        <p:sp>
          <p:nvSpPr>
            <p:cNvPr id="5" name="文本框 4"/>
            <p:cNvSpPr txBox="1"/>
            <p:nvPr>
              <p:custDataLst>
                <p:tags r:id="rId10"/>
              </p:custDataLst>
            </p:nvPr>
          </p:nvSpPr>
          <p:spPr>
            <a:xfrm>
              <a:off x="14854" y="394"/>
              <a:ext cx="4421" cy="957"/>
            </a:xfrm>
            <a:prstGeom prst="rect">
              <a:avLst/>
            </a:prstGeom>
            <a:noFill/>
          </p:spPr>
          <p:txBody>
            <a:bodyPr wrap="square" rtlCol="0">
              <a:spAutoFit/>
            </a:bodyPr>
            <a:p>
              <a:pPr>
                <a:lnSpc>
                  <a:spcPct val="120000"/>
                </a:lnSpc>
              </a:pPr>
              <a:r>
                <a:rPr lang="zh-CN" altLang="en-US" sz="2800" b="1">
                  <a:solidFill>
                    <a:srgbClr val="FD8E9D"/>
                  </a:solidFill>
                  <a:latin typeface="Segoe Script" panose="030B0504020000000003" charset="0"/>
                  <a:ea typeface="华文琥珀" panose="02010800040101010101" charset="-122"/>
                  <a:cs typeface="Segoe Script" panose="030B0504020000000003" charset="0"/>
                </a:rPr>
                <a:t>拼在</a:t>
              </a:r>
              <a:r>
                <a:rPr lang="zh-CN" altLang="en-US" sz="2800" b="1">
                  <a:solidFill>
                    <a:srgbClr val="FD8E9D"/>
                  </a:solidFill>
                  <a:latin typeface="Segoe Script" panose="030B0504020000000003" charset="0"/>
                  <a:ea typeface="华文琥珀" panose="02010800040101010101" charset="-122"/>
                  <a:cs typeface="Segoe Script" panose="030B0504020000000003" charset="0"/>
                </a:rPr>
                <a:t>上财</a:t>
              </a:r>
              <a:endParaRPr lang="zh-CN" altLang="en-US" sz="2800" b="1">
                <a:solidFill>
                  <a:srgbClr val="FD8E9D"/>
                </a:solidFill>
                <a:latin typeface="Segoe Script" panose="030B0504020000000003" charset="0"/>
                <a:ea typeface="华文琥珀" panose="02010800040101010101" charset="-122"/>
                <a:cs typeface="Segoe Script" panose="030B0504020000000003" charset="0"/>
              </a:endParaRPr>
            </a:p>
          </p:txBody>
        </p:sp>
        <p:pic>
          <p:nvPicPr>
            <p:cNvPr id="6" name="图片 5"/>
            <p:cNvPicPr>
              <a:picLocks noChangeAspect="1"/>
            </p:cNvPicPr>
            <p:nvPr>
              <p:custDataLst>
                <p:tags r:id="rId11"/>
              </p:custDataLst>
            </p:nvPr>
          </p:nvPicPr>
          <p:blipFill>
            <a:blip r:embed="rId12" cstate="print">
              <a:extLst>
                <a:ext uri="{28A0092B-C50C-407E-A947-70E740481C1C}">
                  <a14:useLocalDpi xmlns:a14="http://schemas.microsoft.com/office/drawing/2010/main" val="0"/>
                </a:ext>
              </a:extLst>
            </a:blip>
            <a:stretch>
              <a:fillRect/>
            </a:stretch>
          </p:blipFill>
          <p:spPr>
            <a:xfrm>
              <a:off x="17576" y="285"/>
              <a:ext cx="1196" cy="1196"/>
            </a:xfrm>
            <a:prstGeom prst="rect">
              <a:avLst/>
            </a:prstGeom>
          </p:spPr>
        </p:pic>
      </p:grpSp>
      <p:sp>
        <p:nvSpPr>
          <p:cNvPr id="21" name="文本框 20"/>
          <p:cNvSpPr txBox="1"/>
          <p:nvPr>
            <p:custDataLst>
              <p:tags r:id="rId13"/>
            </p:custDataLst>
          </p:nvPr>
        </p:nvSpPr>
        <p:spPr>
          <a:xfrm>
            <a:off x="379095" y="180975"/>
            <a:ext cx="7900035" cy="1372870"/>
          </a:xfrm>
          <a:prstGeom prst="rect">
            <a:avLst/>
          </a:prstGeom>
          <a:noFill/>
        </p:spPr>
        <p:txBody>
          <a:bodyPr wrap="square" rtlCol="0">
            <a:noAutofit/>
          </a:bodyPr>
          <a:p>
            <a:pPr algn="l">
              <a:lnSpc>
                <a:spcPct val="120000"/>
              </a:lnSpc>
            </a:pPr>
            <a:r>
              <a:rPr lang="zh-CN" altLang="en-US" sz="6600">
                <a:solidFill>
                  <a:srgbClr val="FD8E9D"/>
                </a:solidFill>
                <a:latin typeface="Segoe UI Black" panose="020B0A02040204020203" charset="0"/>
                <a:ea typeface="华文琥珀" panose="02010800040101010101" charset="-122"/>
                <a:cs typeface="Segoe UI Black" panose="020B0A02040204020203" charset="0"/>
              </a:rPr>
              <a:t>需求分析</a:t>
            </a:r>
            <a:endParaRPr lang="zh-CN" altLang="en-US" sz="6600">
              <a:solidFill>
                <a:srgbClr val="FD8E9D"/>
              </a:solidFill>
              <a:latin typeface="Segoe UI Black" panose="020B0A02040204020203" charset="0"/>
              <a:ea typeface="华文琥珀" panose="02010800040101010101" charset="-122"/>
              <a:cs typeface="Segoe UI Black" panose="020B0A02040204020203" charset="0"/>
            </a:endParaRPr>
          </a:p>
        </p:txBody>
      </p:sp>
      <p:grpSp>
        <p:nvGrpSpPr>
          <p:cNvPr id="32" name="组合 31"/>
          <p:cNvGrpSpPr/>
          <p:nvPr/>
        </p:nvGrpSpPr>
        <p:grpSpPr>
          <a:xfrm rot="21000000">
            <a:off x="6416902" y="1257539"/>
            <a:ext cx="4306621" cy="4548489"/>
            <a:chOff x="10858" y="2395"/>
            <a:chExt cx="6962" cy="7352"/>
          </a:xfrm>
        </p:grpSpPr>
        <p:sp>
          <p:nvSpPr>
            <p:cNvPr id="33" name="任意多边形 32"/>
            <p:cNvSpPr/>
            <p:nvPr>
              <p:custDataLst>
                <p:tags r:id="rId14"/>
              </p:custDataLst>
            </p:nvPr>
          </p:nvSpPr>
          <p:spPr>
            <a:xfrm rot="2880000">
              <a:off x="10580" y="2672"/>
              <a:ext cx="7093" cy="6538"/>
            </a:xfrm>
            <a:custGeom>
              <a:avLst/>
              <a:gdLst>
                <a:gd name="connsiteX0" fmla="*/ 28 w 5028"/>
                <a:gd name="connsiteY0" fmla="*/ 2492 h 5005"/>
                <a:gd name="connsiteX1" fmla="*/ 2520 w 5028"/>
                <a:gd name="connsiteY1" fmla="*/ 0 h 5005"/>
                <a:gd name="connsiteX2" fmla="*/ 5012 w 5028"/>
                <a:gd name="connsiteY2" fmla="*/ 2492 h 5005"/>
                <a:gd name="connsiteX3" fmla="*/ 2520 w 5028"/>
                <a:gd name="connsiteY3" fmla="*/ 4984 h 5005"/>
                <a:gd name="connsiteX4" fmla="*/ 28 w 5028"/>
                <a:gd name="connsiteY4" fmla="*/ 2492 h 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8" h="5005">
                  <a:moveTo>
                    <a:pt x="28" y="2492"/>
                  </a:moveTo>
                  <a:cubicBezTo>
                    <a:pt x="-214" y="1132"/>
                    <a:pt x="1144" y="30"/>
                    <a:pt x="2520" y="0"/>
                  </a:cubicBezTo>
                  <a:cubicBezTo>
                    <a:pt x="3804" y="-28"/>
                    <a:pt x="4820" y="1133"/>
                    <a:pt x="5012" y="2492"/>
                  </a:cubicBezTo>
                  <a:cubicBezTo>
                    <a:pt x="5190" y="3754"/>
                    <a:pt x="3879" y="5196"/>
                    <a:pt x="2520" y="4984"/>
                  </a:cubicBezTo>
                  <a:cubicBezTo>
                    <a:pt x="1093" y="4761"/>
                    <a:pt x="28" y="3868"/>
                    <a:pt x="28" y="2492"/>
                  </a:cubicBezTo>
                  <a:close/>
                </a:path>
              </a:pathLst>
            </a:custGeom>
            <a:noFill/>
            <a:ln w="53975">
              <a:solidFill>
                <a:srgbClr val="CDEA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任意多边形 33"/>
            <p:cNvSpPr/>
            <p:nvPr>
              <p:custDataLst>
                <p:tags r:id="rId15"/>
              </p:custDataLst>
            </p:nvPr>
          </p:nvSpPr>
          <p:spPr>
            <a:xfrm rot="2880000">
              <a:off x="10580" y="2815"/>
              <a:ext cx="7093" cy="6538"/>
            </a:xfrm>
            <a:custGeom>
              <a:avLst/>
              <a:gdLst>
                <a:gd name="connsiteX0" fmla="*/ 28 w 5028"/>
                <a:gd name="connsiteY0" fmla="*/ 2492 h 5005"/>
                <a:gd name="connsiteX1" fmla="*/ 2520 w 5028"/>
                <a:gd name="connsiteY1" fmla="*/ 0 h 5005"/>
                <a:gd name="connsiteX2" fmla="*/ 5012 w 5028"/>
                <a:gd name="connsiteY2" fmla="*/ 2492 h 5005"/>
                <a:gd name="connsiteX3" fmla="*/ 2520 w 5028"/>
                <a:gd name="connsiteY3" fmla="*/ 4984 h 5005"/>
                <a:gd name="connsiteX4" fmla="*/ 28 w 5028"/>
                <a:gd name="connsiteY4" fmla="*/ 2492 h 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8" h="5005">
                  <a:moveTo>
                    <a:pt x="28" y="2492"/>
                  </a:moveTo>
                  <a:cubicBezTo>
                    <a:pt x="-214" y="1132"/>
                    <a:pt x="1144" y="30"/>
                    <a:pt x="2520" y="0"/>
                  </a:cubicBezTo>
                  <a:cubicBezTo>
                    <a:pt x="3804" y="-28"/>
                    <a:pt x="4820" y="1133"/>
                    <a:pt x="5012" y="2492"/>
                  </a:cubicBezTo>
                  <a:cubicBezTo>
                    <a:pt x="5190" y="3754"/>
                    <a:pt x="3879" y="5196"/>
                    <a:pt x="2520" y="4984"/>
                  </a:cubicBezTo>
                  <a:cubicBezTo>
                    <a:pt x="1093" y="4761"/>
                    <a:pt x="28" y="3868"/>
                    <a:pt x="28" y="2492"/>
                  </a:cubicBezTo>
                  <a:close/>
                </a:path>
              </a:pathLst>
            </a:custGeom>
            <a:noFill/>
            <a:ln w="34925">
              <a:solidFill>
                <a:srgbClr val="CDEA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任意多边形 34"/>
            <p:cNvSpPr/>
            <p:nvPr>
              <p:custDataLst>
                <p:tags r:id="rId16"/>
              </p:custDataLst>
            </p:nvPr>
          </p:nvSpPr>
          <p:spPr>
            <a:xfrm rot="2880000">
              <a:off x="11004" y="2931"/>
              <a:ext cx="7093" cy="6538"/>
            </a:xfrm>
            <a:custGeom>
              <a:avLst/>
              <a:gdLst>
                <a:gd name="connsiteX0" fmla="*/ 28 w 5028"/>
                <a:gd name="connsiteY0" fmla="*/ 2492 h 5005"/>
                <a:gd name="connsiteX1" fmla="*/ 2520 w 5028"/>
                <a:gd name="connsiteY1" fmla="*/ 0 h 5005"/>
                <a:gd name="connsiteX2" fmla="*/ 5012 w 5028"/>
                <a:gd name="connsiteY2" fmla="*/ 2492 h 5005"/>
                <a:gd name="connsiteX3" fmla="*/ 2520 w 5028"/>
                <a:gd name="connsiteY3" fmla="*/ 4984 h 5005"/>
                <a:gd name="connsiteX4" fmla="*/ 28 w 5028"/>
                <a:gd name="connsiteY4" fmla="*/ 2492 h 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8" h="5005">
                  <a:moveTo>
                    <a:pt x="28" y="2492"/>
                  </a:moveTo>
                  <a:cubicBezTo>
                    <a:pt x="-214" y="1132"/>
                    <a:pt x="1144" y="30"/>
                    <a:pt x="2520" y="0"/>
                  </a:cubicBezTo>
                  <a:cubicBezTo>
                    <a:pt x="3804" y="-28"/>
                    <a:pt x="4820" y="1133"/>
                    <a:pt x="5012" y="2492"/>
                  </a:cubicBezTo>
                  <a:cubicBezTo>
                    <a:pt x="5190" y="3754"/>
                    <a:pt x="3879" y="5196"/>
                    <a:pt x="2520" y="4984"/>
                  </a:cubicBezTo>
                  <a:cubicBezTo>
                    <a:pt x="1093" y="4761"/>
                    <a:pt x="28" y="3868"/>
                    <a:pt x="28" y="2492"/>
                  </a:cubicBezTo>
                  <a:close/>
                </a:path>
              </a:pathLst>
            </a:custGeom>
            <a:noFill/>
            <a:ln w="53975">
              <a:solidFill>
                <a:srgbClr val="CDEA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7" name="文本框 36"/>
          <p:cNvSpPr txBox="1"/>
          <p:nvPr/>
        </p:nvSpPr>
        <p:spPr>
          <a:xfrm>
            <a:off x="7395845" y="2720340"/>
            <a:ext cx="2633980" cy="2389505"/>
          </a:xfrm>
          <a:prstGeom prst="rect">
            <a:avLst/>
          </a:prstGeom>
          <a:noFill/>
        </p:spPr>
        <p:txBody>
          <a:bodyPr wrap="square" rtlCol="0">
            <a:noAutofit/>
          </a:bodyPr>
          <a:p>
            <a:r>
              <a:rPr lang="zh-CN" altLang="en-US" sz="13800">
                <a:solidFill>
                  <a:srgbClr val="FD8E9D"/>
                </a:solidFill>
                <a:latin typeface="Segoe UI Black" panose="020B0A02040204020203" charset="0"/>
                <a:ea typeface="华文琥珀" panose="02010800040101010101" charset="-122"/>
                <a:cs typeface="Segoe UI Black" panose="020B0A02040204020203" charset="0"/>
              </a:rPr>
              <a:t>拼！</a:t>
            </a:r>
            <a:endParaRPr lang="zh-CN" altLang="en-US" sz="13800">
              <a:solidFill>
                <a:srgbClr val="FD8E9D"/>
              </a:solidFill>
              <a:latin typeface="Segoe UI Black" panose="020B0A02040204020203" charset="0"/>
              <a:ea typeface="华文琥珀" panose="02010800040101010101" charset="-122"/>
              <a:cs typeface="Segoe UI Black" panose="020B0A02040204020203"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80">
                                          <p:stCondLst>
                                            <p:cond delay="0"/>
                                          </p:stCondLst>
                                        </p:cTn>
                                        <p:tgtEl>
                                          <p:spTgt spid="37"/>
                                        </p:tgtEl>
                                      </p:cBhvr>
                                    </p:animEffect>
                                    <p:anim calcmode="lin" valueType="num">
                                      <p:cBhvr>
                                        <p:cTn id="8"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13" dur="26">
                                          <p:stCondLst>
                                            <p:cond delay="650"/>
                                          </p:stCondLst>
                                        </p:cTn>
                                        <p:tgtEl>
                                          <p:spTgt spid="37"/>
                                        </p:tgtEl>
                                      </p:cBhvr>
                                      <p:to x="100000" y="60000"/>
                                    </p:animScale>
                                    <p:animScale>
                                      <p:cBhvr>
                                        <p:cTn id="14" dur="166" decel="50000">
                                          <p:stCondLst>
                                            <p:cond delay="676"/>
                                          </p:stCondLst>
                                        </p:cTn>
                                        <p:tgtEl>
                                          <p:spTgt spid="37"/>
                                        </p:tgtEl>
                                      </p:cBhvr>
                                      <p:to x="100000" y="100000"/>
                                    </p:animScale>
                                    <p:animScale>
                                      <p:cBhvr>
                                        <p:cTn id="15" dur="26">
                                          <p:stCondLst>
                                            <p:cond delay="1312"/>
                                          </p:stCondLst>
                                        </p:cTn>
                                        <p:tgtEl>
                                          <p:spTgt spid="37"/>
                                        </p:tgtEl>
                                      </p:cBhvr>
                                      <p:to x="100000" y="80000"/>
                                    </p:animScale>
                                    <p:animScale>
                                      <p:cBhvr>
                                        <p:cTn id="16" dur="166" decel="50000">
                                          <p:stCondLst>
                                            <p:cond delay="1338"/>
                                          </p:stCondLst>
                                        </p:cTn>
                                        <p:tgtEl>
                                          <p:spTgt spid="37"/>
                                        </p:tgtEl>
                                      </p:cBhvr>
                                      <p:to x="100000" y="100000"/>
                                    </p:animScale>
                                    <p:animScale>
                                      <p:cBhvr>
                                        <p:cTn id="17" dur="26">
                                          <p:stCondLst>
                                            <p:cond delay="1642"/>
                                          </p:stCondLst>
                                        </p:cTn>
                                        <p:tgtEl>
                                          <p:spTgt spid="37"/>
                                        </p:tgtEl>
                                      </p:cBhvr>
                                      <p:to x="100000" y="90000"/>
                                    </p:animScale>
                                    <p:animScale>
                                      <p:cBhvr>
                                        <p:cTn id="18" dur="166" decel="50000">
                                          <p:stCondLst>
                                            <p:cond delay="1668"/>
                                          </p:stCondLst>
                                        </p:cTn>
                                        <p:tgtEl>
                                          <p:spTgt spid="37"/>
                                        </p:tgtEl>
                                      </p:cBhvr>
                                      <p:to x="100000" y="100000"/>
                                    </p:animScale>
                                    <p:animScale>
                                      <p:cBhvr>
                                        <p:cTn id="19" dur="26">
                                          <p:stCondLst>
                                            <p:cond delay="1808"/>
                                          </p:stCondLst>
                                        </p:cTn>
                                        <p:tgtEl>
                                          <p:spTgt spid="37"/>
                                        </p:tgtEl>
                                      </p:cBhvr>
                                      <p:to x="100000" y="95000"/>
                                    </p:animScale>
                                    <p:animScale>
                                      <p:cBhvr>
                                        <p:cTn id="20" dur="166" decel="50000">
                                          <p:stCondLst>
                                            <p:cond delay="1834"/>
                                          </p:stCondLst>
                                        </p:cTn>
                                        <p:tgtEl>
                                          <p:spTgt spid="3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7" grpId="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0" name="文本框 39"/>
          <p:cNvSpPr txBox="1"/>
          <p:nvPr>
            <p:custDataLst>
              <p:tags r:id="rId1"/>
            </p:custDataLst>
          </p:nvPr>
        </p:nvSpPr>
        <p:spPr>
          <a:xfrm>
            <a:off x="114300" y="49530"/>
            <a:ext cx="9170035" cy="1074420"/>
          </a:xfrm>
          <a:prstGeom prst="rect">
            <a:avLst/>
          </a:prstGeom>
          <a:noFill/>
        </p:spPr>
        <p:txBody>
          <a:bodyPr wrap="square" rtlCol="0">
            <a:noAutofit/>
          </a:bodyPr>
          <a:p>
            <a:pPr algn="r">
              <a:lnSpc>
                <a:spcPct val="120000"/>
              </a:lnSpc>
            </a:pPr>
            <a:r>
              <a:rPr lang="zh-CN" altLang="en-US" sz="6000">
                <a:solidFill>
                  <a:srgbClr val="FD8E9D"/>
                </a:solidFill>
                <a:latin typeface="Segoe UI Black" panose="020B0A02040204020203" charset="0"/>
                <a:ea typeface="华文琥珀" panose="02010800040101010101" charset="-122"/>
                <a:cs typeface="Segoe UI Black" panose="020B0A02040204020203" charset="0"/>
              </a:rPr>
              <a:t>调研</a:t>
            </a:r>
            <a:r>
              <a:rPr lang="en-US" altLang="zh-CN" sz="4800">
                <a:solidFill>
                  <a:srgbClr val="FD8E9D"/>
                </a:solidFill>
                <a:latin typeface="Segoe UI Black" panose="020B0A02040204020203" charset="0"/>
                <a:ea typeface="华文琥珀" panose="02010800040101010101" charset="-122"/>
                <a:cs typeface="Segoe UI Black" panose="020B0A02040204020203" charset="0"/>
              </a:rPr>
              <a:t>——关于人们对拼单</a:t>
            </a:r>
            <a:r>
              <a:rPr lang="zh-CN" altLang="en-US" sz="4800">
                <a:solidFill>
                  <a:srgbClr val="FD8E9D"/>
                </a:solidFill>
                <a:latin typeface="Segoe UI Black" panose="020B0A02040204020203" charset="0"/>
                <a:ea typeface="华文琥珀" panose="02010800040101010101" charset="-122"/>
                <a:cs typeface="Segoe UI Black" panose="020B0A02040204020203" charset="0"/>
              </a:rPr>
              <a:t>的</a:t>
            </a:r>
            <a:r>
              <a:rPr lang="en-US" altLang="zh-CN" sz="4800">
                <a:solidFill>
                  <a:srgbClr val="FD8E9D"/>
                </a:solidFill>
                <a:latin typeface="Segoe UI Black" panose="020B0A02040204020203" charset="0"/>
                <a:ea typeface="华文琥珀" panose="02010800040101010101" charset="-122"/>
                <a:cs typeface="Segoe UI Black" panose="020B0A02040204020203" charset="0"/>
              </a:rPr>
              <a:t>看法</a:t>
            </a:r>
            <a:endParaRPr lang="en-US" altLang="zh-CN" sz="4800">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55" name="任意多边形 54"/>
          <p:cNvSpPr/>
          <p:nvPr>
            <p:custDataLst>
              <p:tags r:id="rId2"/>
            </p:custDataLst>
          </p:nvPr>
        </p:nvSpPr>
        <p:spPr>
          <a:xfrm rot="960000">
            <a:off x="10546080" y="-39814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noFill/>
          <a:ln w="44450">
            <a:solidFill>
              <a:srgbClr val="FFD9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任意多边形 55"/>
          <p:cNvSpPr/>
          <p:nvPr>
            <p:custDataLst>
              <p:tags r:id="rId3"/>
            </p:custDataLst>
          </p:nvPr>
        </p:nvSpPr>
        <p:spPr>
          <a:xfrm rot="960000">
            <a:off x="10539730" y="-49339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noFill/>
          <a:ln w="28575">
            <a:solidFill>
              <a:srgbClr val="FFD9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任意多边形 52"/>
          <p:cNvSpPr/>
          <p:nvPr>
            <p:custDataLst>
              <p:tags r:id="rId4"/>
            </p:custDataLst>
          </p:nvPr>
        </p:nvSpPr>
        <p:spPr>
          <a:xfrm rot="960000">
            <a:off x="10603865" y="-48958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 name="组合 2"/>
          <p:cNvGrpSpPr/>
          <p:nvPr/>
        </p:nvGrpSpPr>
        <p:grpSpPr>
          <a:xfrm>
            <a:off x="9385300" y="5911215"/>
            <a:ext cx="2806700" cy="759460"/>
            <a:chOff x="14854" y="285"/>
            <a:chExt cx="4420" cy="1196"/>
          </a:xfrm>
        </p:grpSpPr>
        <p:sp>
          <p:nvSpPr>
            <p:cNvPr id="14" name="文本框 13"/>
            <p:cNvSpPr txBox="1"/>
            <p:nvPr>
              <p:custDataLst>
                <p:tags r:id="rId5"/>
              </p:custDataLst>
            </p:nvPr>
          </p:nvSpPr>
          <p:spPr>
            <a:xfrm>
              <a:off x="14854" y="394"/>
              <a:ext cx="4421" cy="957"/>
            </a:xfrm>
            <a:prstGeom prst="rect">
              <a:avLst/>
            </a:prstGeom>
            <a:noFill/>
          </p:spPr>
          <p:txBody>
            <a:bodyPr wrap="square" rtlCol="0">
              <a:spAutoFit/>
            </a:bodyPr>
            <a:p>
              <a:pPr>
                <a:lnSpc>
                  <a:spcPct val="120000"/>
                </a:lnSpc>
              </a:pPr>
              <a:r>
                <a:rPr lang="zh-CN" altLang="en-US" sz="2800" b="1">
                  <a:solidFill>
                    <a:srgbClr val="FD8E9D"/>
                  </a:solidFill>
                  <a:latin typeface="Segoe Script" panose="030B0504020000000003" charset="0"/>
                  <a:ea typeface="华文琥珀" panose="02010800040101010101" charset="-122"/>
                  <a:cs typeface="Segoe Script" panose="030B0504020000000003" charset="0"/>
                </a:rPr>
                <a:t>拼在</a:t>
              </a:r>
              <a:r>
                <a:rPr lang="zh-CN" altLang="en-US" sz="2800" b="1">
                  <a:solidFill>
                    <a:srgbClr val="FD8E9D"/>
                  </a:solidFill>
                  <a:latin typeface="Segoe Script" panose="030B0504020000000003" charset="0"/>
                  <a:ea typeface="华文琥珀" panose="02010800040101010101" charset="-122"/>
                  <a:cs typeface="Segoe Script" panose="030B0504020000000003" charset="0"/>
                </a:rPr>
                <a:t>上财</a:t>
              </a:r>
              <a:endParaRPr lang="zh-CN" altLang="en-US" sz="2800" b="1">
                <a:solidFill>
                  <a:srgbClr val="FD8E9D"/>
                </a:solidFill>
                <a:latin typeface="Segoe Script" panose="030B0504020000000003" charset="0"/>
                <a:ea typeface="华文琥珀" panose="02010800040101010101" charset="-122"/>
                <a:cs typeface="Segoe Script" panose="030B0504020000000003" charset="0"/>
              </a:endParaRPr>
            </a:p>
          </p:txBody>
        </p:sp>
        <p:pic>
          <p:nvPicPr>
            <p:cNvPr id="15" name="图片 14"/>
            <p:cNvPicPr>
              <a:picLocks noChangeAspect="1"/>
            </p:cNvPicPr>
            <p:nvPr>
              <p:custDataLst>
                <p:tags r:id="rId6"/>
              </p:custDataLst>
            </p:nvPr>
          </p:nvPicPr>
          <p:blipFill>
            <a:blip r:embed="rId7" cstate="print">
              <a:extLst>
                <a:ext uri="{28A0092B-C50C-407E-A947-70E740481C1C}">
                  <a14:useLocalDpi xmlns:a14="http://schemas.microsoft.com/office/drawing/2010/main" val="0"/>
                </a:ext>
              </a:extLst>
            </a:blip>
            <a:stretch>
              <a:fillRect/>
            </a:stretch>
          </p:blipFill>
          <p:spPr>
            <a:xfrm>
              <a:off x="17576" y="285"/>
              <a:ext cx="1196" cy="1196"/>
            </a:xfrm>
            <a:prstGeom prst="rect">
              <a:avLst/>
            </a:prstGeom>
          </p:spPr>
        </p:pic>
      </p:grpSp>
      <p:sp>
        <p:nvSpPr>
          <p:cNvPr id="18" name="文本框 17"/>
          <p:cNvSpPr txBox="1"/>
          <p:nvPr>
            <p:custDataLst>
              <p:tags r:id="rId8"/>
            </p:custDataLst>
          </p:nvPr>
        </p:nvSpPr>
        <p:spPr>
          <a:xfrm>
            <a:off x="8923020" y="2230755"/>
            <a:ext cx="2861945" cy="2768600"/>
          </a:xfrm>
          <a:prstGeom prst="rect">
            <a:avLst/>
          </a:prstGeom>
          <a:noFill/>
        </p:spPr>
        <p:txBody>
          <a:bodyPr wrap="square" rtlCol="0">
            <a:noAutofit/>
          </a:bodyPr>
          <a:p>
            <a:pPr algn="just">
              <a:lnSpc>
                <a:spcPct val="150000"/>
              </a:lnSpc>
            </a:pPr>
            <a:r>
              <a:rPr sz="2400">
                <a:solidFill>
                  <a:srgbClr val="FD8E9D"/>
                </a:solidFill>
                <a:latin typeface="幼圆" panose="02010509060101010101" charset="-122"/>
                <a:ea typeface="幼圆" panose="02010509060101010101" charset="-122"/>
                <a:cs typeface="幼圆" panose="02010509060101010101" charset="-122"/>
              </a:rPr>
              <a:t>结果显示，超过80%的人表示他们存在需要和他人一起购买同一种商品或服务的情况</a:t>
            </a:r>
            <a:endParaRPr sz="2400">
              <a:solidFill>
                <a:srgbClr val="FD8E9D"/>
              </a:solidFill>
              <a:latin typeface="幼圆" panose="02010509060101010101" charset="-122"/>
              <a:ea typeface="幼圆" panose="02010509060101010101" charset="-122"/>
              <a:cs typeface="幼圆" panose="02010509060101010101" charset="-122"/>
            </a:endParaRPr>
          </a:p>
        </p:txBody>
      </p:sp>
      <p:pic>
        <p:nvPicPr>
          <p:cNvPr id="19" name="Image 0" descr="preencoded.png"/>
          <p:cNvPicPr>
            <a:picLocks noChangeAspect="1"/>
          </p:cNvPicPr>
          <p:nvPr>
            <p:custDataLst>
              <p:tags r:id="rId9"/>
            </p:custDataLst>
          </p:nvPr>
        </p:nvPicPr>
        <p:blipFill>
          <a:blip r:embed="rId10">
            <a:lum bright="70000" contrast="-70000"/>
          </a:blip>
          <a:stretch>
            <a:fillRect/>
          </a:stretch>
        </p:blipFill>
        <p:spPr>
          <a:xfrm>
            <a:off x="2944495" y="1873250"/>
            <a:ext cx="6339840" cy="4223385"/>
          </a:xfrm>
          <a:prstGeom prst="rect">
            <a:avLst/>
          </a:prstGeom>
        </p:spPr>
      </p:pic>
      <p:sp>
        <p:nvSpPr>
          <p:cNvPr id="35" name="文本框 34"/>
          <p:cNvSpPr txBox="1"/>
          <p:nvPr/>
        </p:nvSpPr>
        <p:spPr>
          <a:xfrm>
            <a:off x="489585" y="2513965"/>
            <a:ext cx="2695575" cy="2196465"/>
          </a:xfrm>
          <a:prstGeom prst="rect">
            <a:avLst/>
          </a:prstGeom>
          <a:noFill/>
        </p:spPr>
        <p:txBody>
          <a:bodyPr wrap="square" rtlCol="0" anchor="t">
            <a:noAutofit/>
          </a:bodyPr>
          <a:p>
            <a:pPr algn="just">
              <a:lnSpc>
                <a:spcPct val="120000"/>
              </a:lnSpc>
              <a:buClrTx/>
              <a:buSzTx/>
              <a:buFontTx/>
            </a:pPr>
            <a:r>
              <a:rPr lang="zh-CN" altLang="en-US" sz="2800" b="1">
                <a:solidFill>
                  <a:srgbClr val="FD8E9D"/>
                </a:solidFill>
                <a:latin typeface="幼圆" panose="02010509060101010101" charset="-122"/>
                <a:ea typeface="幼圆" panose="02010509060101010101" charset="-122"/>
                <a:cs typeface="Segoe UI Black" panose="020B0A02040204020203" charset="0"/>
                <a:sym typeface="+mn-ea"/>
              </a:rPr>
              <a:t>您是否有需要和他人一起购买同一种商品或服务的情况？</a:t>
            </a:r>
            <a:endParaRPr lang="zh-CN" altLang="en-US" sz="2800" b="1">
              <a:solidFill>
                <a:srgbClr val="FD8E9D"/>
              </a:solidFill>
              <a:latin typeface="幼圆" panose="02010509060101010101" charset="-122"/>
              <a:ea typeface="幼圆" panose="02010509060101010101" charset="-122"/>
              <a:cs typeface="Segoe UI Black" panose="020B0A02040204020203" charset="0"/>
              <a:sym typeface="+mn-ea"/>
            </a:endParaRPr>
          </a:p>
        </p:txBody>
      </p:sp>
      <p:sp>
        <p:nvSpPr>
          <p:cNvPr id="37" name="文本框 36"/>
          <p:cNvSpPr txBox="1"/>
          <p:nvPr>
            <p:custDataLst>
              <p:tags r:id="rId11"/>
            </p:custDataLst>
          </p:nvPr>
        </p:nvSpPr>
        <p:spPr>
          <a:xfrm>
            <a:off x="7414260" y="5455285"/>
            <a:ext cx="1740535" cy="640715"/>
          </a:xfrm>
          <a:prstGeom prst="rect">
            <a:avLst/>
          </a:prstGeom>
          <a:noFill/>
        </p:spPr>
        <p:txBody>
          <a:bodyPr wrap="square" rtlCol="0">
            <a:noAutofit/>
          </a:bodyPr>
          <a:p>
            <a:pPr algn="r">
              <a:lnSpc>
                <a:spcPct val="150000"/>
              </a:lnSpc>
            </a:pPr>
            <a:r>
              <a:rPr lang="en-US" altLang="zh-CN" sz="2000">
                <a:solidFill>
                  <a:srgbClr val="FD8E9D"/>
                </a:solidFill>
                <a:latin typeface="幼圆" panose="02010509060101010101" charset="-122"/>
                <a:ea typeface="幼圆" panose="02010509060101010101" charset="-122"/>
                <a:cs typeface="幼圆" panose="02010509060101010101" charset="-122"/>
              </a:rPr>
              <a:t>A.</a:t>
            </a:r>
            <a:r>
              <a:rPr lang="zh-CN" sz="2000">
                <a:solidFill>
                  <a:srgbClr val="FD8E9D"/>
                </a:solidFill>
                <a:latin typeface="幼圆" panose="02010509060101010101" charset="-122"/>
                <a:ea typeface="幼圆" panose="02010509060101010101" charset="-122"/>
                <a:cs typeface="幼圆" panose="02010509060101010101" charset="-122"/>
              </a:rPr>
              <a:t>是：</a:t>
            </a:r>
            <a:r>
              <a:rPr lang="en-US" altLang="zh-CN" sz="2000">
                <a:solidFill>
                  <a:srgbClr val="FD8E9D"/>
                </a:solidFill>
                <a:latin typeface="幼圆" panose="02010509060101010101" charset="-122"/>
                <a:ea typeface="幼圆" panose="02010509060101010101" charset="-122"/>
                <a:cs typeface="幼圆" panose="02010509060101010101" charset="-122"/>
              </a:rPr>
              <a:t>79.75%</a:t>
            </a:r>
            <a:endParaRPr lang="en-US" altLang="zh-CN" sz="2000">
              <a:solidFill>
                <a:srgbClr val="FD8E9D"/>
              </a:solidFill>
              <a:latin typeface="幼圆" panose="02010509060101010101" charset="-122"/>
              <a:ea typeface="幼圆" panose="02010509060101010101" charset="-122"/>
              <a:cs typeface="幼圆" panose="02010509060101010101" charset="-122"/>
            </a:endParaRPr>
          </a:p>
        </p:txBody>
      </p:sp>
      <p:sp>
        <p:nvSpPr>
          <p:cNvPr id="38" name="文本框 37"/>
          <p:cNvSpPr txBox="1"/>
          <p:nvPr>
            <p:custDataLst>
              <p:tags r:id="rId12"/>
            </p:custDataLst>
          </p:nvPr>
        </p:nvSpPr>
        <p:spPr>
          <a:xfrm>
            <a:off x="3185160" y="1873250"/>
            <a:ext cx="1740535" cy="640715"/>
          </a:xfrm>
          <a:prstGeom prst="rect">
            <a:avLst/>
          </a:prstGeom>
          <a:noFill/>
        </p:spPr>
        <p:txBody>
          <a:bodyPr wrap="square" rtlCol="0">
            <a:noAutofit/>
          </a:bodyPr>
          <a:p>
            <a:pPr algn="r">
              <a:lnSpc>
                <a:spcPct val="150000"/>
              </a:lnSpc>
            </a:pPr>
            <a:r>
              <a:rPr lang="en-US" altLang="zh-CN" sz="2000">
                <a:solidFill>
                  <a:srgbClr val="FD8E9D"/>
                </a:solidFill>
                <a:latin typeface="幼圆" panose="02010509060101010101" charset="-122"/>
                <a:ea typeface="幼圆" panose="02010509060101010101" charset="-122"/>
                <a:cs typeface="幼圆" panose="02010509060101010101" charset="-122"/>
              </a:rPr>
              <a:t>B.</a:t>
            </a:r>
            <a:r>
              <a:rPr lang="zh-CN" altLang="en-US" sz="2000">
                <a:solidFill>
                  <a:srgbClr val="FD8E9D"/>
                </a:solidFill>
                <a:latin typeface="幼圆" panose="02010509060101010101" charset="-122"/>
                <a:ea typeface="幼圆" panose="02010509060101010101" charset="-122"/>
                <a:cs typeface="幼圆" panose="02010509060101010101" charset="-122"/>
              </a:rPr>
              <a:t>否</a:t>
            </a:r>
            <a:r>
              <a:rPr lang="zh-CN" sz="2000">
                <a:solidFill>
                  <a:srgbClr val="FD8E9D"/>
                </a:solidFill>
                <a:latin typeface="幼圆" panose="02010509060101010101" charset="-122"/>
                <a:ea typeface="幼圆" panose="02010509060101010101" charset="-122"/>
                <a:cs typeface="幼圆" panose="02010509060101010101" charset="-122"/>
              </a:rPr>
              <a:t>：</a:t>
            </a:r>
            <a:r>
              <a:rPr lang="en-US" altLang="zh-CN" sz="2000">
                <a:solidFill>
                  <a:srgbClr val="FD8E9D"/>
                </a:solidFill>
                <a:latin typeface="幼圆" panose="02010509060101010101" charset="-122"/>
                <a:ea typeface="幼圆" panose="02010509060101010101" charset="-122"/>
                <a:cs typeface="幼圆" panose="02010509060101010101" charset="-122"/>
              </a:rPr>
              <a:t>20.25%</a:t>
            </a:r>
            <a:endParaRPr lang="en-US" altLang="zh-CN" sz="2000">
              <a:solidFill>
                <a:srgbClr val="FD8E9D"/>
              </a:solidFill>
              <a:latin typeface="幼圆" panose="02010509060101010101" charset="-122"/>
              <a:ea typeface="幼圆" panose="02010509060101010101" charset="-122"/>
              <a:cs typeface="幼圆" panose="02010509060101010101" charset="-122"/>
            </a:endParaRPr>
          </a:p>
        </p:txBody>
      </p:sp>
      <p:cxnSp>
        <p:nvCxnSpPr>
          <p:cNvPr id="39" name="直接连接符 38"/>
          <p:cNvCxnSpPr/>
          <p:nvPr/>
        </p:nvCxnSpPr>
        <p:spPr>
          <a:xfrm>
            <a:off x="4247515" y="2435225"/>
            <a:ext cx="361950" cy="460375"/>
          </a:xfrm>
          <a:prstGeom prst="line">
            <a:avLst/>
          </a:prstGeom>
          <a:ln>
            <a:solidFill>
              <a:srgbClr val="CDFAFF"/>
            </a:solidFill>
          </a:ln>
        </p:spPr>
        <p:style>
          <a:lnRef idx="2">
            <a:schemeClr val="accent1"/>
          </a:lnRef>
          <a:fillRef idx="0">
            <a:srgbClr val="FFFFFF"/>
          </a:fillRef>
          <a:effectRef idx="0">
            <a:srgbClr val="FFFFFF"/>
          </a:effectRef>
          <a:fontRef idx="minor">
            <a:schemeClr val="tx1"/>
          </a:fontRef>
        </p:style>
      </p:cxnSp>
      <p:cxnSp>
        <p:nvCxnSpPr>
          <p:cNvPr id="43" name="直接连接符 42"/>
          <p:cNvCxnSpPr/>
          <p:nvPr/>
        </p:nvCxnSpPr>
        <p:spPr>
          <a:xfrm>
            <a:off x="7210425" y="5474970"/>
            <a:ext cx="307340" cy="295910"/>
          </a:xfrm>
          <a:prstGeom prst="line">
            <a:avLst/>
          </a:prstGeom>
          <a:ln w="3175">
            <a:solidFill>
              <a:srgbClr val="CDFAFF"/>
            </a:solidFill>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0" name="文本框 39"/>
          <p:cNvSpPr txBox="1"/>
          <p:nvPr>
            <p:custDataLst>
              <p:tags r:id="rId1"/>
            </p:custDataLst>
          </p:nvPr>
        </p:nvSpPr>
        <p:spPr>
          <a:xfrm>
            <a:off x="114300" y="49530"/>
            <a:ext cx="9170035" cy="1074420"/>
          </a:xfrm>
          <a:prstGeom prst="rect">
            <a:avLst/>
          </a:prstGeom>
          <a:noFill/>
        </p:spPr>
        <p:txBody>
          <a:bodyPr wrap="square" rtlCol="0">
            <a:noAutofit/>
          </a:bodyPr>
          <a:p>
            <a:pPr algn="r">
              <a:lnSpc>
                <a:spcPct val="120000"/>
              </a:lnSpc>
            </a:pPr>
            <a:r>
              <a:rPr lang="zh-CN" altLang="en-US" sz="6000">
                <a:solidFill>
                  <a:srgbClr val="FD8E9D"/>
                </a:solidFill>
                <a:latin typeface="Segoe UI Black" panose="020B0A02040204020203" charset="0"/>
                <a:ea typeface="华文琥珀" panose="02010800040101010101" charset="-122"/>
                <a:cs typeface="Segoe UI Black" panose="020B0A02040204020203" charset="0"/>
              </a:rPr>
              <a:t>调研</a:t>
            </a:r>
            <a:r>
              <a:rPr lang="en-US" altLang="zh-CN" sz="4800">
                <a:solidFill>
                  <a:srgbClr val="FD8E9D"/>
                </a:solidFill>
                <a:latin typeface="Segoe UI Black" panose="020B0A02040204020203" charset="0"/>
                <a:ea typeface="华文琥珀" panose="02010800040101010101" charset="-122"/>
                <a:cs typeface="Segoe UI Black" panose="020B0A02040204020203" charset="0"/>
              </a:rPr>
              <a:t>——关于人们对拼单</a:t>
            </a:r>
            <a:r>
              <a:rPr lang="zh-CN" altLang="en-US" sz="4800">
                <a:solidFill>
                  <a:srgbClr val="FD8E9D"/>
                </a:solidFill>
                <a:latin typeface="Segoe UI Black" panose="020B0A02040204020203" charset="0"/>
                <a:ea typeface="华文琥珀" panose="02010800040101010101" charset="-122"/>
                <a:cs typeface="Segoe UI Black" panose="020B0A02040204020203" charset="0"/>
              </a:rPr>
              <a:t>的</a:t>
            </a:r>
            <a:r>
              <a:rPr lang="en-US" altLang="zh-CN" sz="4800">
                <a:solidFill>
                  <a:srgbClr val="FD8E9D"/>
                </a:solidFill>
                <a:latin typeface="Segoe UI Black" panose="020B0A02040204020203" charset="0"/>
                <a:ea typeface="华文琥珀" panose="02010800040101010101" charset="-122"/>
                <a:cs typeface="Segoe UI Black" panose="020B0A02040204020203" charset="0"/>
              </a:rPr>
              <a:t>看法</a:t>
            </a:r>
            <a:endParaRPr lang="en-US" altLang="zh-CN" sz="4800">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55" name="任意多边形 54"/>
          <p:cNvSpPr/>
          <p:nvPr>
            <p:custDataLst>
              <p:tags r:id="rId2"/>
            </p:custDataLst>
          </p:nvPr>
        </p:nvSpPr>
        <p:spPr>
          <a:xfrm rot="960000">
            <a:off x="10546080" y="-39814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noFill/>
          <a:ln w="44450">
            <a:solidFill>
              <a:srgbClr val="FFD9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任意多边形 55"/>
          <p:cNvSpPr/>
          <p:nvPr>
            <p:custDataLst>
              <p:tags r:id="rId3"/>
            </p:custDataLst>
          </p:nvPr>
        </p:nvSpPr>
        <p:spPr>
          <a:xfrm rot="960000">
            <a:off x="10539730" y="-49339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noFill/>
          <a:ln w="28575">
            <a:solidFill>
              <a:srgbClr val="FFD9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任意多边形 52"/>
          <p:cNvSpPr/>
          <p:nvPr>
            <p:custDataLst>
              <p:tags r:id="rId4"/>
            </p:custDataLst>
          </p:nvPr>
        </p:nvSpPr>
        <p:spPr>
          <a:xfrm rot="960000">
            <a:off x="10603865" y="-48958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 name="组合 2"/>
          <p:cNvGrpSpPr/>
          <p:nvPr/>
        </p:nvGrpSpPr>
        <p:grpSpPr>
          <a:xfrm>
            <a:off x="9385300" y="5911215"/>
            <a:ext cx="2806700" cy="759460"/>
            <a:chOff x="14854" y="285"/>
            <a:chExt cx="4420" cy="1196"/>
          </a:xfrm>
        </p:grpSpPr>
        <p:sp>
          <p:nvSpPr>
            <p:cNvPr id="14" name="文本框 13"/>
            <p:cNvSpPr txBox="1"/>
            <p:nvPr>
              <p:custDataLst>
                <p:tags r:id="rId5"/>
              </p:custDataLst>
            </p:nvPr>
          </p:nvSpPr>
          <p:spPr>
            <a:xfrm>
              <a:off x="14854" y="394"/>
              <a:ext cx="4421" cy="957"/>
            </a:xfrm>
            <a:prstGeom prst="rect">
              <a:avLst/>
            </a:prstGeom>
            <a:noFill/>
          </p:spPr>
          <p:txBody>
            <a:bodyPr wrap="square" rtlCol="0">
              <a:spAutoFit/>
            </a:bodyPr>
            <a:p>
              <a:pPr>
                <a:lnSpc>
                  <a:spcPct val="120000"/>
                </a:lnSpc>
              </a:pPr>
              <a:r>
                <a:rPr lang="zh-CN" altLang="en-US" sz="2800" b="1">
                  <a:solidFill>
                    <a:srgbClr val="FD8E9D"/>
                  </a:solidFill>
                  <a:latin typeface="Segoe Script" panose="030B0504020000000003" charset="0"/>
                  <a:ea typeface="华文琥珀" panose="02010800040101010101" charset="-122"/>
                  <a:cs typeface="Segoe Script" panose="030B0504020000000003" charset="0"/>
                </a:rPr>
                <a:t>拼在</a:t>
              </a:r>
              <a:r>
                <a:rPr lang="zh-CN" altLang="en-US" sz="2800" b="1">
                  <a:solidFill>
                    <a:srgbClr val="FD8E9D"/>
                  </a:solidFill>
                  <a:latin typeface="Segoe Script" panose="030B0504020000000003" charset="0"/>
                  <a:ea typeface="华文琥珀" panose="02010800040101010101" charset="-122"/>
                  <a:cs typeface="Segoe Script" panose="030B0504020000000003" charset="0"/>
                </a:rPr>
                <a:t>上财</a:t>
              </a:r>
              <a:endParaRPr lang="zh-CN" altLang="en-US" sz="2800" b="1">
                <a:solidFill>
                  <a:srgbClr val="FD8E9D"/>
                </a:solidFill>
                <a:latin typeface="Segoe Script" panose="030B0504020000000003" charset="0"/>
                <a:ea typeface="华文琥珀" panose="02010800040101010101" charset="-122"/>
                <a:cs typeface="Segoe Script" panose="030B0504020000000003" charset="0"/>
              </a:endParaRPr>
            </a:p>
          </p:txBody>
        </p:sp>
        <p:pic>
          <p:nvPicPr>
            <p:cNvPr id="15" name="图片 14"/>
            <p:cNvPicPr>
              <a:picLocks noChangeAspect="1"/>
            </p:cNvPicPr>
            <p:nvPr>
              <p:custDataLst>
                <p:tags r:id="rId6"/>
              </p:custDataLst>
            </p:nvPr>
          </p:nvPicPr>
          <p:blipFill>
            <a:blip r:embed="rId7" cstate="print">
              <a:extLst>
                <a:ext uri="{28A0092B-C50C-407E-A947-70E740481C1C}">
                  <a14:useLocalDpi xmlns:a14="http://schemas.microsoft.com/office/drawing/2010/main" val="0"/>
                </a:ext>
              </a:extLst>
            </a:blip>
            <a:stretch>
              <a:fillRect/>
            </a:stretch>
          </p:blipFill>
          <p:spPr>
            <a:xfrm>
              <a:off x="17576" y="285"/>
              <a:ext cx="1196" cy="1196"/>
            </a:xfrm>
            <a:prstGeom prst="rect">
              <a:avLst/>
            </a:prstGeom>
          </p:spPr>
        </p:pic>
      </p:grpSp>
      <p:sp>
        <p:nvSpPr>
          <p:cNvPr id="35" name="文本框 34"/>
          <p:cNvSpPr txBox="1"/>
          <p:nvPr/>
        </p:nvSpPr>
        <p:spPr>
          <a:xfrm>
            <a:off x="564515" y="2533015"/>
            <a:ext cx="1474470" cy="1447165"/>
          </a:xfrm>
          <a:prstGeom prst="rect">
            <a:avLst/>
          </a:prstGeom>
          <a:noFill/>
        </p:spPr>
        <p:txBody>
          <a:bodyPr wrap="square" rtlCol="0" anchor="t">
            <a:noAutofit/>
          </a:bodyPr>
          <a:p>
            <a:pPr algn="ctr">
              <a:lnSpc>
                <a:spcPct val="120000"/>
              </a:lnSpc>
              <a:buClrTx/>
              <a:buSzTx/>
              <a:buFontTx/>
            </a:pPr>
            <a:r>
              <a:rPr lang="zh-CN" altLang="en-US" sz="3200" b="1">
                <a:solidFill>
                  <a:srgbClr val="FD8E9D"/>
                </a:solidFill>
                <a:latin typeface="幼圆" panose="02010509060101010101" charset="-122"/>
                <a:ea typeface="幼圆" panose="02010509060101010101" charset="-122"/>
                <a:cs typeface="Segoe UI Black" panose="020B0A02040204020203" charset="0"/>
                <a:sym typeface="+mn-ea"/>
              </a:rPr>
              <a:t>日常的拼单场景有？</a:t>
            </a:r>
            <a:endParaRPr lang="zh-CN" altLang="en-US" sz="3200" b="1">
              <a:solidFill>
                <a:srgbClr val="FD8E9D"/>
              </a:solidFill>
              <a:latin typeface="幼圆" panose="02010509060101010101" charset="-122"/>
              <a:ea typeface="幼圆" panose="02010509060101010101" charset="-122"/>
              <a:cs typeface="Segoe UI Black" panose="020B0A02040204020203" charset="0"/>
              <a:sym typeface="+mn-ea"/>
            </a:endParaRPr>
          </a:p>
        </p:txBody>
      </p:sp>
      <p:pic>
        <p:nvPicPr>
          <p:cNvPr id="1975243882" name="图片 1975243882" descr="preencoded.png"/>
          <p:cNvPicPr>
            <a:picLocks noChangeAspect="1"/>
          </p:cNvPicPr>
          <p:nvPr>
            <p:custDataLst>
              <p:tags r:id="rId8"/>
            </p:custDataLst>
          </p:nvPr>
        </p:nvPicPr>
        <p:blipFill>
          <a:blip r:embed="rId9">
            <a:alphaModFix amt="71000"/>
            <a:grayscl/>
          </a:blip>
          <a:stretch>
            <a:fillRect/>
          </a:stretch>
        </p:blipFill>
        <p:spPr>
          <a:xfrm>
            <a:off x="2071370" y="1515110"/>
            <a:ext cx="7082155" cy="4718685"/>
          </a:xfrm>
          <a:prstGeom prst="rect">
            <a:avLst/>
          </a:prstGeom>
        </p:spPr>
      </p:pic>
      <p:sp>
        <p:nvSpPr>
          <p:cNvPr id="6" name="文本框 5"/>
          <p:cNvSpPr txBox="1"/>
          <p:nvPr>
            <p:custDataLst>
              <p:tags r:id="rId10"/>
            </p:custDataLst>
          </p:nvPr>
        </p:nvSpPr>
        <p:spPr>
          <a:xfrm>
            <a:off x="9723755" y="2143125"/>
            <a:ext cx="1874520" cy="2910840"/>
          </a:xfrm>
          <a:prstGeom prst="rect">
            <a:avLst/>
          </a:prstGeom>
          <a:noFill/>
        </p:spPr>
        <p:txBody>
          <a:bodyPr wrap="square" rtlCol="0">
            <a:noAutofit/>
          </a:bodyPr>
          <a:p>
            <a:pPr algn="just">
              <a:lnSpc>
                <a:spcPct val="150000"/>
              </a:lnSpc>
            </a:pPr>
            <a:r>
              <a:rPr lang="zh-CN" sz="2400">
                <a:solidFill>
                  <a:srgbClr val="FD8E9D"/>
                </a:solidFill>
                <a:latin typeface="幼圆" panose="02010509060101010101" charset="-122"/>
                <a:ea typeface="幼圆" panose="02010509060101010101" charset="-122"/>
                <a:cs typeface="幼圆" panose="02010509060101010101" charset="-122"/>
              </a:rPr>
              <a:t>有</a:t>
            </a:r>
            <a:r>
              <a:rPr sz="2400">
                <a:solidFill>
                  <a:srgbClr val="FD8E9D"/>
                </a:solidFill>
                <a:latin typeface="幼圆" panose="02010509060101010101" charset="-122"/>
                <a:ea typeface="幼圆" panose="02010509060101010101" charset="-122"/>
                <a:cs typeface="幼圆" panose="02010509060101010101" charset="-122"/>
              </a:rPr>
              <a:t>拼外卖凑满减、拼护肤品、找饭搭子、拼起送费等。</a:t>
            </a:r>
            <a:endParaRPr sz="2400">
              <a:solidFill>
                <a:srgbClr val="FD8E9D"/>
              </a:solidFill>
              <a:latin typeface="幼圆" panose="02010509060101010101" charset="-122"/>
              <a:ea typeface="幼圆" panose="02010509060101010101" charset="-122"/>
              <a:cs typeface="幼圆" panose="0201050906010101010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0" name="文本框 39"/>
          <p:cNvSpPr txBox="1"/>
          <p:nvPr>
            <p:custDataLst>
              <p:tags r:id="rId1"/>
            </p:custDataLst>
          </p:nvPr>
        </p:nvSpPr>
        <p:spPr>
          <a:xfrm>
            <a:off x="114300" y="49530"/>
            <a:ext cx="9170035" cy="1074420"/>
          </a:xfrm>
          <a:prstGeom prst="rect">
            <a:avLst/>
          </a:prstGeom>
          <a:noFill/>
        </p:spPr>
        <p:txBody>
          <a:bodyPr wrap="square" rtlCol="0">
            <a:noAutofit/>
          </a:bodyPr>
          <a:p>
            <a:pPr algn="r">
              <a:lnSpc>
                <a:spcPct val="120000"/>
              </a:lnSpc>
            </a:pPr>
            <a:r>
              <a:rPr lang="zh-CN" altLang="en-US" sz="6000">
                <a:solidFill>
                  <a:srgbClr val="FD8E9D"/>
                </a:solidFill>
                <a:latin typeface="Segoe UI Black" panose="020B0A02040204020203" charset="0"/>
                <a:ea typeface="华文琥珀" panose="02010800040101010101" charset="-122"/>
                <a:cs typeface="Segoe UI Black" panose="020B0A02040204020203" charset="0"/>
              </a:rPr>
              <a:t>调研</a:t>
            </a:r>
            <a:r>
              <a:rPr lang="en-US" altLang="zh-CN" sz="4800">
                <a:solidFill>
                  <a:srgbClr val="FD8E9D"/>
                </a:solidFill>
                <a:latin typeface="Segoe UI Black" panose="020B0A02040204020203" charset="0"/>
                <a:ea typeface="华文琥珀" panose="02010800040101010101" charset="-122"/>
                <a:cs typeface="Segoe UI Black" panose="020B0A02040204020203" charset="0"/>
              </a:rPr>
              <a:t>——关于人们对拼单</a:t>
            </a:r>
            <a:r>
              <a:rPr lang="zh-CN" altLang="en-US" sz="4800">
                <a:solidFill>
                  <a:srgbClr val="FD8E9D"/>
                </a:solidFill>
                <a:latin typeface="Segoe UI Black" panose="020B0A02040204020203" charset="0"/>
                <a:ea typeface="华文琥珀" panose="02010800040101010101" charset="-122"/>
                <a:cs typeface="Segoe UI Black" panose="020B0A02040204020203" charset="0"/>
              </a:rPr>
              <a:t>的</a:t>
            </a:r>
            <a:r>
              <a:rPr lang="en-US" altLang="zh-CN" sz="4800">
                <a:solidFill>
                  <a:srgbClr val="FD8E9D"/>
                </a:solidFill>
                <a:latin typeface="Segoe UI Black" panose="020B0A02040204020203" charset="0"/>
                <a:ea typeface="华文琥珀" panose="02010800040101010101" charset="-122"/>
                <a:cs typeface="Segoe UI Black" panose="020B0A02040204020203" charset="0"/>
              </a:rPr>
              <a:t>看法</a:t>
            </a:r>
            <a:endParaRPr lang="en-US" altLang="zh-CN" sz="4800">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55" name="任意多边形 54"/>
          <p:cNvSpPr/>
          <p:nvPr>
            <p:custDataLst>
              <p:tags r:id="rId2"/>
            </p:custDataLst>
          </p:nvPr>
        </p:nvSpPr>
        <p:spPr>
          <a:xfrm rot="960000">
            <a:off x="10546080" y="-39814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noFill/>
          <a:ln w="44450">
            <a:solidFill>
              <a:srgbClr val="FFD9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任意多边形 55"/>
          <p:cNvSpPr/>
          <p:nvPr>
            <p:custDataLst>
              <p:tags r:id="rId3"/>
            </p:custDataLst>
          </p:nvPr>
        </p:nvSpPr>
        <p:spPr>
          <a:xfrm rot="960000">
            <a:off x="10539730" y="-49339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noFill/>
          <a:ln w="28575">
            <a:solidFill>
              <a:srgbClr val="FFD9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任意多边形 52"/>
          <p:cNvSpPr/>
          <p:nvPr>
            <p:custDataLst>
              <p:tags r:id="rId4"/>
            </p:custDataLst>
          </p:nvPr>
        </p:nvSpPr>
        <p:spPr>
          <a:xfrm rot="960000">
            <a:off x="10603865" y="-48958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 name="组合 2"/>
          <p:cNvGrpSpPr/>
          <p:nvPr/>
        </p:nvGrpSpPr>
        <p:grpSpPr>
          <a:xfrm>
            <a:off x="9385300" y="5911215"/>
            <a:ext cx="2806700" cy="759460"/>
            <a:chOff x="14854" y="285"/>
            <a:chExt cx="4420" cy="1196"/>
          </a:xfrm>
        </p:grpSpPr>
        <p:sp>
          <p:nvSpPr>
            <p:cNvPr id="14" name="文本框 13"/>
            <p:cNvSpPr txBox="1"/>
            <p:nvPr>
              <p:custDataLst>
                <p:tags r:id="rId5"/>
              </p:custDataLst>
            </p:nvPr>
          </p:nvSpPr>
          <p:spPr>
            <a:xfrm>
              <a:off x="14854" y="394"/>
              <a:ext cx="4421" cy="957"/>
            </a:xfrm>
            <a:prstGeom prst="rect">
              <a:avLst/>
            </a:prstGeom>
            <a:noFill/>
          </p:spPr>
          <p:txBody>
            <a:bodyPr wrap="square" rtlCol="0">
              <a:spAutoFit/>
            </a:bodyPr>
            <a:p>
              <a:pPr>
                <a:lnSpc>
                  <a:spcPct val="120000"/>
                </a:lnSpc>
              </a:pPr>
              <a:r>
                <a:rPr lang="zh-CN" altLang="en-US" sz="2800" b="1">
                  <a:solidFill>
                    <a:srgbClr val="FD8E9D"/>
                  </a:solidFill>
                  <a:latin typeface="Segoe Script" panose="030B0504020000000003" charset="0"/>
                  <a:ea typeface="华文琥珀" panose="02010800040101010101" charset="-122"/>
                  <a:cs typeface="Segoe Script" panose="030B0504020000000003" charset="0"/>
                </a:rPr>
                <a:t>拼在</a:t>
              </a:r>
              <a:r>
                <a:rPr lang="zh-CN" altLang="en-US" sz="2800" b="1">
                  <a:solidFill>
                    <a:srgbClr val="FD8E9D"/>
                  </a:solidFill>
                  <a:latin typeface="Segoe Script" panose="030B0504020000000003" charset="0"/>
                  <a:ea typeface="华文琥珀" panose="02010800040101010101" charset="-122"/>
                  <a:cs typeface="Segoe Script" panose="030B0504020000000003" charset="0"/>
                </a:rPr>
                <a:t>上财</a:t>
              </a:r>
              <a:endParaRPr lang="zh-CN" altLang="en-US" sz="2800" b="1">
                <a:solidFill>
                  <a:srgbClr val="FD8E9D"/>
                </a:solidFill>
                <a:latin typeface="Segoe Script" panose="030B0504020000000003" charset="0"/>
                <a:ea typeface="华文琥珀" panose="02010800040101010101" charset="-122"/>
                <a:cs typeface="Segoe Script" panose="030B0504020000000003" charset="0"/>
              </a:endParaRPr>
            </a:p>
          </p:txBody>
        </p:sp>
        <p:pic>
          <p:nvPicPr>
            <p:cNvPr id="15" name="图片 14"/>
            <p:cNvPicPr>
              <a:picLocks noChangeAspect="1"/>
            </p:cNvPicPr>
            <p:nvPr>
              <p:custDataLst>
                <p:tags r:id="rId6"/>
              </p:custDataLst>
            </p:nvPr>
          </p:nvPicPr>
          <p:blipFill>
            <a:blip r:embed="rId7" cstate="print">
              <a:extLst>
                <a:ext uri="{28A0092B-C50C-407E-A947-70E740481C1C}">
                  <a14:useLocalDpi xmlns:a14="http://schemas.microsoft.com/office/drawing/2010/main" val="0"/>
                </a:ext>
              </a:extLst>
            </a:blip>
            <a:stretch>
              <a:fillRect/>
            </a:stretch>
          </p:blipFill>
          <p:spPr>
            <a:xfrm>
              <a:off x="17576" y="285"/>
              <a:ext cx="1196" cy="1196"/>
            </a:xfrm>
            <a:prstGeom prst="rect">
              <a:avLst/>
            </a:prstGeom>
          </p:spPr>
        </p:pic>
      </p:grpSp>
      <p:sp>
        <p:nvSpPr>
          <p:cNvPr id="35" name="文本框 34"/>
          <p:cNvSpPr txBox="1"/>
          <p:nvPr/>
        </p:nvSpPr>
        <p:spPr>
          <a:xfrm>
            <a:off x="377825" y="2368550"/>
            <a:ext cx="2050415" cy="2653030"/>
          </a:xfrm>
          <a:prstGeom prst="rect">
            <a:avLst/>
          </a:prstGeom>
          <a:noFill/>
        </p:spPr>
        <p:txBody>
          <a:bodyPr wrap="square" rtlCol="0" anchor="t">
            <a:noAutofit/>
          </a:bodyPr>
          <a:p>
            <a:pPr algn="just">
              <a:lnSpc>
                <a:spcPct val="120000"/>
              </a:lnSpc>
              <a:buClrTx/>
              <a:buSzTx/>
              <a:buFontTx/>
            </a:pPr>
            <a:r>
              <a:rPr lang="zh-CN" altLang="en-US" sz="2800" b="1">
                <a:solidFill>
                  <a:srgbClr val="FD8E9D"/>
                </a:solidFill>
                <a:latin typeface="幼圆" panose="02010509060101010101" charset="-122"/>
                <a:ea typeface="幼圆" panose="02010509060101010101" charset="-122"/>
                <a:cs typeface="Segoe UI Black" panose="020B0A02040204020203" charset="0"/>
                <a:sym typeface="+mn-ea"/>
              </a:rPr>
              <a:t>您是否能及时寻找到拼单伙伴，或其他搭子？</a:t>
            </a:r>
            <a:endParaRPr lang="zh-CN" altLang="en-US" sz="2800" b="1">
              <a:solidFill>
                <a:srgbClr val="FD8E9D"/>
              </a:solidFill>
              <a:latin typeface="幼圆" panose="02010509060101010101" charset="-122"/>
              <a:ea typeface="幼圆" panose="02010509060101010101" charset="-122"/>
              <a:cs typeface="Segoe UI Black" panose="020B0A02040204020203" charset="0"/>
              <a:sym typeface="+mn-ea"/>
            </a:endParaRPr>
          </a:p>
        </p:txBody>
      </p:sp>
      <p:sp>
        <p:nvSpPr>
          <p:cNvPr id="10" name="文本框 9"/>
          <p:cNvSpPr txBox="1"/>
          <p:nvPr>
            <p:custDataLst>
              <p:tags r:id="rId8"/>
            </p:custDataLst>
          </p:nvPr>
        </p:nvSpPr>
        <p:spPr>
          <a:xfrm>
            <a:off x="9185910" y="1781175"/>
            <a:ext cx="2813685" cy="3218180"/>
          </a:xfrm>
          <a:prstGeom prst="rect">
            <a:avLst/>
          </a:prstGeom>
          <a:noFill/>
        </p:spPr>
        <p:txBody>
          <a:bodyPr wrap="square" rtlCol="0">
            <a:noAutofit/>
          </a:bodyPr>
          <a:p>
            <a:pPr algn="just">
              <a:lnSpc>
                <a:spcPct val="150000"/>
              </a:lnSpc>
            </a:pPr>
            <a:r>
              <a:rPr sz="2400">
                <a:solidFill>
                  <a:srgbClr val="FD8E9D"/>
                </a:solidFill>
                <a:latin typeface="幼圆" panose="02010509060101010101" charset="-122"/>
                <a:ea typeface="幼圆" panose="02010509060101010101" charset="-122"/>
                <a:cs typeface="幼圆" panose="02010509060101010101" charset="-122"/>
              </a:rPr>
              <a:t>有过拼单体验的人中有90%以上的人表示，他们并不总能及时找到合适的拼单伙伴或其他搭子</a:t>
            </a:r>
            <a:endParaRPr sz="2400">
              <a:solidFill>
                <a:srgbClr val="FD8E9D"/>
              </a:solidFill>
              <a:latin typeface="幼圆" panose="02010509060101010101" charset="-122"/>
              <a:ea typeface="幼圆" panose="02010509060101010101" charset="-122"/>
              <a:cs typeface="幼圆" panose="02010509060101010101" charset="-122"/>
            </a:endParaRPr>
          </a:p>
        </p:txBody>
      </p:sp>
      <p:pic>
        <p:nvPicPr>
          <p:cNvPr id="11" name="Image 0" descr="preencoded.png"/>
          <p:cNvPicPr>
            <a:picLocks noChangeAspect="1"/>
          </p:cNvPicPr>
          <p:nvPr>
            <p:custDataLst>
              <p:tags r:id="rId9"/>
            </p:custDataLst>
          </p:nvPr>
        </p:nvPicPr>
        <p:blipFill>
          <a:blip r:embed="rId10">
            <a:alphaModFix amt="71000"/>
            <a:grayscl/>
          </a:blip>
          <a:stretch>
            <a:fillRect/>
          </a:stretch>
        </p:blipFill>
        <p:spPr>
          <a:xfrm>
            <a:off x="2636520" y="1468755"/>
            <a:ext cx="7078345" cy="47161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0" name="文本框 39"/>
          <p:cNvSpPr txBox="1"/>
          <p:nvPr>
            <p:custDataLst>
              <p:tags r:id="rId1"/>
            </p:custDataLst>
          </p:nvPr>
        </p:nvSpPr>
        <p:spPr>
          <a:xfrm>
            <a:off x="114300" y="49530"/>
            <a:ext cx="9170035" cy="1074420"/>
          </a:xfrm>
          <a:prstGeom prst="rect">
            <a:avLst/>
          </a:prstGeom>
          <a:noFill/>
        </p:spPr>
        <p:txBody>
          <a:bodyPr wrap="square" rtlCol="0">
            <a:noAutofit/>
          </a:bodyPr>
          <a:p>
            <a:pPr algn="r">
              <a:lnSpc>
                <a:spcPct val="120000"/>
              </a:lnSpc>
            </a:pPr>
            <a:r>
              <a:rPr lang="zh-CN" altLang="en-US" sz="6000">
                <a:solidFill>
                  <a:srgbClr val="FD8E9D"/>
                </a:solidFill>
                <a:latin typeface="Segoe UI Black" panose="020B0A02040204020203" charset="0"/>
                <a:ea typeface="华文琥珀" panose="02010800040101010101" charset="-122"/>
                <a:cs typeface="Segoe UI Black" panose="020B0A02040204020203" charset="0"/>
              </a:rPr>
              <a:t>调研</a:t>
            </a:r>
            <a:r>
              <a:rPr lang="en-US" altLang="zh-CN" sz="4800">
                <a:solidFill>
                  <a:srgbClr val="FD8E9D"/>
                </a:solidFill>
                <a:latin typeface="Segoe UI Black" panose="020B0A02040204020203" charset="0"/>
                <a:ea typeface="华文琥珀" panose="02010800040101010101" charset="-122"/>
                <a:cs typeface="Segoe UI Black" panose="020B0A02040204020203" charset="0"/>
              </a:rPr>
              <a:t>——关于人们对拼单</a:t>
            </a:r>
            <a:r>
              <a:rPr lang="zh-CN" altLang="en-US" sz="4800">
                <a:solidFill>
                  <a:srgbClr val="FD8E9D"/>
                </a:solidFill>
                <a:latin typeface="Segoe UI Black" panose="020B0A02040204020203" charset="0"/>
                <a:ea typeface="华文琥珀" panose="02010800040101010101" charset="-122"/>
                <a:cs typeface="Segoe UI Black" panose="020B0A02040204020203" charset="0"/>
              </a:rPr>
              <a:t>的</a:t>
            </a:r>
            <a:r>
              <a:rPr lang="en-US" altLang="zh-CN" sz="4800">
                <a:solidFill>
                  <a:srgbClr val="FD8E9D"/>
                </a:solidFill>
                <a:latin typeface="Segoe UI Black" panose="020B0A02040204020203" charset="0"/>
                <a:ea typeface="华文琥珀" panose="02010800040101010101" charset="-122"/>
                <a:cs typeface="Segoe UI Black" panose="020B0A02040204020203" charset="0"/>
              </a:rPr>
              <a:t>看法</a:t>
            </a:r>
            <a:endParaRPr lang="en-US" altLang="zh-CN" sz="4800">
              <a:solidFill>
                <a:srgbClr val="FD8E9D"/>
              </a:solidFill>
              <a:latin typeface="Segoe UI Black" panose="020B0A02040204020203" charset="0"/>
              <a:ea typeface="华文琥珀" panose="02010800040101010101" charset="-122"/>
              <a:cs typeface="Segoe UI Black" panose="020B0A02040204020203" charset="0"/>
            </a:endParaRPr>
          </a:p>
        </p:txBody>
      </p:sp>
      <p:sp>
        <p:nvSpPr>
          <p:cNvPr id="55" name="任意多边形 54"/>
          <p:cNvSpPr/>
          <p:nvPr>
            <p:custDataLst>
              <p:tags r:id="rId2"/>
            </p:custDataLst>
          </p:nvPr>
        </p:nvSpPr>
        <p:spPr>
          <a:xfrm rot="960000">
            <a:off x="10546080" y="-39814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noFill/>
          <a:ln w="44450">
            <a:solidFill>
              <a:srgbClr val="FFD9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任意多边形 55"/>
          <p:cNvSpPr/>
          <p:nvPr>
            <p:custDataLst>
              <p:tags r:id="rId3"/>
            </p:custDataLst>
          </p:nvPr>
        </p:nvSpPr>
        <p:spPr>
          <a:xfrm rot="960000">
            <a:off x="10539730" y="-49339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noFill/>
          <a:ln w="28575">
            <a:solidFill>
              <a:srgbClr val="FFD9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任意多边形 52"/>
          <p:cNvSpPr/>
          <p:nvPr>
            <p:custDataLst>
              <p:tags r:id="rId4"/>
            </p:custDataLst>
          </p:nvPr>
        </p:nvSpPr>
        <p:spPr>
          <a:xfrm rot="960000">
            <a:off x="10603865" y="-489585"/>
            <a:ext cx="2322195" cy="1900555"/>
          </a:xfrm>
          <a:custGeom>
            <a:avLst/>
            <a:gdLst>
              <a:gd name="connsiteX0" fmla="*/ 0 w 5707"/>
              <a:gd name="connsiteY0" fmla="*/ 2775 h 5775"/>
              <a:gd name="connsiteX1" fmla="*/ 3112 w 5707"/>
              <a:gd name="connsiteY1" fmla="*/ 0 h 5775"/>
              <a:gd name="connsiteX2" fmla="*/ 5707 w 5707"/>
              <a:gd name="connsiteY2" fmla="*/ 2814 h 5775"/>
              <a:gd name="connsiteX3" fmla="*/ 3000 w 5707"/>
              <a:gd name="connsiteY3" fmla="*/ 5775 h 5775"/>
              <a:gd name="connsiteX4" fmla="*/ 0 w 5707"/>
              <a:gd name="connsiteY4" fmla="*/ 2775 h 5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7" h="5775">
                <a:moveTo>
                  <a:pt x="0" y="2775"/>
                </a:moveTo>
                <a:cubicBezTo>
                  <a:pt x="0" y="1336"/>
                  <a:pt x="1631" y="0"/>
                  <a:pt x="3112" y="0"/>
                </a:cubicBezTo>
                <a:cubicBezTo>
                  <a:pt x="4592" y="0"/>
                  <a:pt x="5707" y="1375"/>
                  <a:pt x="5707" y="2814"/>
                </a:cubicBezTo>
                <a:cubicBezTo>
                  <a:pt x="5707" y="4253"/>
                  <a:pt x="4480" y="5775"/>
                  <a:pt x="3000" y="5775"/>
                </a:cubicBezTo>
                <a:cubicBezTo>
                  <a:pt x="1519" y="5775"/>
                  <a:pt x="0" y="4214"/>
                  <a:pt x="0" y="2775"/>
                </a:cubicBezTo>
                <a:close/>
              </a:path>
            </a:pathLst>
          </a:custGeom>
          <a:solidFill>
            <a:srgbClr val="FFD9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 name="组合 2"/>
          <p:cNvGrpSpPr/>
          <p:nvPr/>
        </p:nvGrpSpPr>
        <p:grpSpPr>
          <a:xfrm>
            <a:off x="9385300" y="5911215"/>
            <a:ext cx="2806700" cy="759460"/>
            <a:chOff x="14854" y="285"/>
            <a:chExt cx="4420" cy="1196"/>
          </a:xfrm>
        </p:grpSpPr>
        <p:sp>
          <p:nvSpPr>
            <p:cNvPr id="14" name="文本框 13"/>
            <p:cNvSpPr txBox="1"/>
            <p:nvPr>
              <p:custDataLst>
                <p:tags r:id="rId5"/>
              </p:custDataLst>
            </p:nvPr>
          </p:nvSpPr>
          <p:spPr>
            <a:xfrm>
              <a:off x="14854" y="394"/>
              <a:ext cx="4421" cy="957"/>
            </a:xfrm>
            <a:prstGeom prst="rect">
              <a:avLst/>
            </a:prstGeom>
            <a:noFill/>
          </p:spPr>
          <p:txBody>
            <a:bodyPr wrap="square" rtlCol="0">
              <a:spAutoFit/>
            </a:bodyPr>
            <a:p>
              <a:pPr>
                <a:lnSpc>
                  <a:spcPct val="120000"/>
                </a:lnSpc>
              </a:pPr>
              <a:r>
                <a:rPr lang="zh-CN" altLang="en-US" sz="2800" b="1">
                  <a:solidFill>
                    <a:srgbClr val="FD8E9D"/>
                  </a:solidFill>
                  <a:latin typeface="Segoe Script" panose="030B0504020000000003" charset="0"/>
                  <a:ea typeface="华文琥珀" panose="02010800040101010101" charset="-122"/>
                  <a:cs typeface="Segoe Script" panose="030B0504020000000003" charset="0"/>
                </a:rPr>
                <a:t>拼在</a:t>
              </a:r>
              <a:r>
                <a:rPr lang="zh-CN" altLang="en-US" sz="2800" b="1">
                  <a:solidFill>
                    <a:srgbClr val="FD8E9D"/>
                  </a:solidFill>
                  <a:latin typeface="Segoe Script" panose="030B0504020000000003" charset="0"/>
                  <a:ea typeface="华文琥珀" panose="02010800040101010101" charset="-122"/>
                  <a:cs typeface="Segoe Script" panose="030B0504020000000003" charset="0"/>
                </a:rPr>
                <a:t>上财</a:t>
              </a:r>
              <a:endParaRPr lang="zh-CN" altLang="en-US" sz="2800" b="1">
                <a:solidFill>
                  <a:srgbClr val="FD8E9D"/>
                </a:solidFill>
                <a:latin typeface="Segoe Script" panose="030B0504020000000003" charset="0"/>
                <a:ea typeface="华文琥珀" panose="02010800040101010101" charset="-122"/>
                <a:cs typeface="Segoe Script" panose="030B0504020000000003" charset="0"/>
              </a:endParaRPr>
            </a:p>
          </p:txBody>
        </p:sp>
        <p:pic>
          <p:nvPicPr>
            <p:cNvPr id="15" name="图片 14"/>
            <p:cNvPicPr>
              <a:picLocks noChangeAspect="1"/>
            </p:cNvPicPr>
            <p:nvPr>
              <p:custDataLst>
                <p:tags r:id="rId6"/>
              </p:custDataLst>
            </p:nvPr>
          </p:nvPicPr>
          <p:blipFill>
            <a:blip r:embed="rId7" cstate="print">
              <a:extLst>
                <a:ext uri="{28A0092B-C50C-407E-A947-70E740481C1C}">
                  <a14:useLocalDpi xmlns:a14="http://schemas.microsoft.com/office/drawing/2010/main" val="0"/>
                </a:ext>
              </a:extLst>
            </a:blip>
            <a:stretch>
              <a:fillRect/>
            </a:stretch>
          </p:blipFill>
          <p:spPr>
            <a:xfrm>
              <a:off x="17576" y="285"/>
              <a:ext cx="1196" cy="1196"/>
            </a:xfrm>
            <a:prstGeom prst="rect">
              <a:avLst/>
            </a:prstGeom>
          </p:spPr>
        </p:pic>
      </p:grpSp>
      <p:sp>
        <p:nvSpPr>
          <p:cNvPr id="35" name="文本框 34"/>
          <p:cNvSpPr txBox="1"/>
          <p:nvPr/>
        </p:nvSpPr>
        <p:spPr>
          <a:xfrm>
            <a:off x="377825" y="2368550"/>
            <a:ext cx="2050415" cy="2653030"/>
          </a:xfrm>
          <a:prstGeom prst="rect">
            <a:avLst/>
          </a:prstGeom>
          <a:noFill/>
        </p:spPr>
        <p:txBody>
          <a:bodyPr wrap="square" rtlCol="0" anchor="t">
            <a:noAutofit/>
          </a:bodyPr>
          <a:p>
            <a:pPr algn="just">
              <a:lnSpc>
                <a:spcPct val="120000"/>
              </a:lnSpc>
              <a:buClrTx/>
              <a:buSzTx/>
              <a:buFontTx/>
            </a:pPr>
            <a:r>
              <a:rPr lang="zh-CN" altLang="en-US" sz="2800" b="1">
                <a:solidFill>
                  <a:srgbClr val="FD8E9D"/>
                </a:solidFill>
                <a:latin typeface="幼圆" panose="02010509060101010101" charset="-122"/>
                <a:ea typeface="幼圆" panose="02010509060101010101" charset="-122"/>
                <a:cs typeface="Segoe UI Black" panose="020B0A02040204020203" charset="0"/>
                <a:sym typeface="+mn-ea"/>
              </a:rPr>
              <a:t>您通常使用哪些平台进行拼单？</a:t>
            </a:r>
            <a:endParaRPr lang="zh-CN" altLang="en-US" sz="2800" b="1">
              <a:solidFill>
                <a:srgbClr val="FD8E9D"/>
              </a:solidFill>
              <a:latin typeface="幼圆" panose="02010509060101010101" charset="-122"/>
              <a:ea typeface="幼圆" panose="02010509060101010101" charset="-122"/>
              <a:cs typeface="Segoe UI Black" panose="020B0A02040204020203" charset="0"/>
              <a:sym typeface="+mn-ea"/>
            </a:endParaRPr>
          </a:p>
        </p:txBody>
      </p:sp>
      <p:sp>
        <p:nvSpPr>
          <p:cNvPr id="10" name="文本框 9"/>
          <p:cNvSpPr txBox="1"/>
          <p:nvPr>
            <p:custDataLst>
              <p:tags r:id="rId8"/>
            </p:custDataLst>
          </p:nvPr>
        </p:nvSpPr>
        <p:spPr>
          <a:xfrm>
            <a:off x="9779000" y="2585085"/>
            <a:ext cx="2024380" cy="1901825"/>
          </a:xfrm>
          <a:prstGeom prst="rect">
            <a:avLst/>
          </a:prstGeom>
          <a:noFill/>
        </p:spPr>
        <p:txBody>
          <a:bodyPr wrap="square" rtlCol="0">
            <a:noAutofit/>
          </a:bodyPr>
          <a:p>
            <a:pPr algn="just">
              <a:lnSpc>
                <a:spcPct val="150000"/>
              </a:lnSpc>
            </a:pPr>
            <a:r>
              <a:rPr sz="2400">
                <a:solidFill>
                  <a:srgbClr val="FD8E9D"/>
                </a:solidFill>
                <a:latin typeface="幼圆" panose="02010509060101010101" charset="-122"/>
                <a:ea typeface="幼圆" panose="02010509060101010101" charset="-122"/>
                <a:cs typeface="幼圆" panose="02010509060101010101" charset="-122"/>
                <a:sym typeface="+mn-ea"/>
              </a:rPr>
              <a:t>被使用最多的</a:t>
            </a:r>
            <a:r>
              <a:rPr sz="2400">
                <a:solidFill>
                  <a:srgbClr val="FD8E9D"/>
                </a:solidFill>
                <a:latin typeface="幼圆" panose="02010509060101010101" charset="-122"/>
                <a:ea typeface="幼圆" panose="02010509060101010101" charset="-122"/>
                <a:cs typeface="幼圆" panose="02010509060101010101" charset="-122"/>
              </a:rPr>
              <a:t>拼单辅助平台</a:t>
            </a:r>
            <a:r>
              <a:rPr lang="zh-CN" sz="2400">
                <a:solidFill>
                  <a:srgbClr val="FD8E9D"/>
                </a:solidFill>
                <a:latin typeface="幼圆" panose="02010509060101010101" charset="-122"/>
                <a:ea typeface="幼圆" panose="02010509060101010101" charset="-122"/>
                <a:cs typeface="幼圆" panose="02010509060101010101" charset="-122"/>
              </a:rPr>
              <a:t>是</a:t>
            </a:r>
            <a:r>
              <a:rPr sz="2400">
                <a:solidFill>
                  <a:srgbClr val="FD8E9D"/>
                </a:solidFill>
                <a:latin typeface="幼圆" panose="02010509060101010101" charset="-122"/>
                <a:ea typeface="幼圆" panose="02010509060101010101" charset="-122"/>
                <a:cs typeface="幼圆" panose="02010509060101010101" charset="-122"/>
              </a:rPr>
              <a:t>微信群</a:t>
            </a:r>
            <a:endParaRPr sz="2400">
              <a:solidFill>
                <a:srgbClr val="FD8E9D"/>
              </a:solidFill>
              <a:latin typeface="幼圆" panose="02010509060101010101" charset="-122"/>
              <a:ea typeface="幼圆" panose="02010509060101010101" charset="-122"/>
              <a:cs typeface="幼圆" panose="02010509060101010101" charset="-122"/>
            </a:endParaRPr>
          </a:p>
          <a:p>
            <a:pPr algn="just">
              <a:lnSpc>
                <a:spcPct val="150000"/>
              </a:lnSpc>
            </a:pPr>
            <a:endParaRPr sz="2400">
              <a:solidFill>
                <a:srgbClr val="FD8E9D"/>
              </a:solidFill>
              <a:latin typeface="幼圆" panose="02010509060101010101" charset="-122"/>
              <a:ea typeface="幼圆" panose="02010509060101010101" charset="-122"/>
              <a:cs typeface="幼圆" panose="02010509060101010101" charset="-122"/>
            </a:endParaRPr>
          </a:p>
        </p:txBody>
      </p:sp>
      <p:pic>
        <p:nvPicPr>
          <p:cNvPr id="7" name="Image 0" descr="preencoded.png"/>
          <p:cNvPicPr>
            <a:picLocks noChangeAspect="1"/>
          </p:cNvPicPr>
          <p:nvPr>
            <p:custDataLst>
              <p:tags r:id="rId9"/>
            </p:custDataLst>
          </p:nvPr>
        </p:nvPicPr>
        <p:blipFill>
          <a:blip r:embed="rId10"/>
          <a:stretch>
            <a:fillRect/>
          </a:stretch>
        </p:blipFill>
        <p:spPr>
          <a:xfrm>
            <a:off x="2615565" y="1586865"/>
            <a:ext cx="6887845" cy="4645025"/>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80.xml><?xml version="1.0" encoding="utf-8"?>
<p:tagLst xmlns:p="http://schemas.openxmlformats.org/presentationml/2006/main">
  <p:tag name="KSO_WM_BEAUTIFY_FLAG" val=""/>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KSO_WM_BEAUTIFY_FLAG" val=""/>
</p:tagLst>
</file>

<file path=ppt/tags/tag283.xml><?xml version="1.0" encoding="utf-8"?>
<p:tagLst xmlns:p="http://schemas.openxmlformats.org/presentationml/2006/main">
  <p:tag name="KSO_WM_BEAUTIFY_FLAG" val=""/>
</p:tagLst>
</file>

<file path=ppt/tags/tag284.xml><?xml version="1.0" encoding="utf-8"?>
<p:tagLst xmlns:p="http://schemas.openxmlformats.org/presentationml/2006/main">
  <p:tag name="KSO_WM_BEAUTIFY_FLAG" val=""/>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KSO_WM_BEAUTIFY_FLAG" val=""/>
</p:tagLst>
</file>

<file path=ppt/tags/tag288.xml><?xml version="1.0" encoding="utf-8"?>
<p:tagLst xmlns:p="http://schemas.openxmlformats.org/presentationml/2006/main">
  <p:tag name="KSO_WM_BEAUTIFY_FLAG" val=""/>
</p:tagLst>
</file>

<file path=ppt/tags/tag289.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290.xml><?xml version="1.0" encoding="utf-8"?>
<p:tagLst xmlns:p="http://schemas.openxmlformats.org/presentationml/2006/main">
  <p:tag name="KSO_WM_BEAUTIFY_FLAG" val=""/>
</p:tagLst>
</file>

<file path=ppt/tags/tag291.xml><?xml version="1.0" encoding="utf-8"?>
<p:tagLst xmlns:p="http://schemas.openxmlformats.org/presentationml/2006/main">
  <p:tag name="KSO_WM_BEAUTIFY_FLAG" val=""/>
</p:tagLst>
</file>

<file path=ppt/tags/tag292.xml><?xml version="1.0" encoding="utf-8"?>
<p:tagLst xmlns:p="http://schemas.openxmlformats.org/presentationml/2006/main">
  <p:tag name="KSO_WM_BEAUTIFY_FLAG" val=""/>
</p:tagLst>
</file>

<file path=ppt/tags/tag293.xml><?xml version="1.0" encoding="utf-8"?>
<p:tagLst xmlns:p="http://schemas.openxmlformats.org/presentationml/2006/main">
  <p:tag name="KSO_WM_BEAUTIFY_FLAG" val=""/>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BEAUTIFY_FLAG" val=""/>
</p:tagLst>
</file>

<file path=ppt/tags/tag296.xml><?xml version="1.0" encoding="utf-8"?>
<p:tagLst xmlns:p="http://schemas.openxmlformats.org/presentationml/2006/main">
  <p:tag name="KSO_WM_BEAUTIFY_FLAG" val=""/>
</p:tagLst>
</file>

<file path=ppt/tags/tag297.xml><?xml version="1.0" encoding="utf-8"?>
<p:tagLst xmlns:p="http://schemas.openxmlformats.org/presentationml/2006/main">
  <p:tag name="KSO_WM_BEAUTIFY_FLAG" val=""/>
</p:tagLst>
</file>

<file path=ppt/tags/tag298.xml><?xml version="1.0" encoding="utf-8"?>
<p:tagLst xmlns:p="http://schemas.openxmlformats.org/presentationml/2006/main">
  <p:tag name="KSO_WM_BEAUTIFY_FLAG" val=""/>
</p:tagLst>
</file>

<file path=ppt/tags/tag29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00.xml><?xml version="1.0" encoding="utf-8"?>
<p:tagLst xmlns:p="http://schemas.openxmlformats.org/presentationml/2006/main">
  <p:tag name="KSO_WM_BEAUTIFY_FLAG" val=""/>
</p:tagLst>
</file>

<file path=ppt/tags/tag301.xml><?xml version="1.0" encoding="utf-8"?>
<p:tagLst xmlns:p="http://schemas.openxmlformats.org/presentationml/2006/main">
  <p:tag name="KSO_WM_BEAUTIFY_FLAG" val=""/>
</p:tagLst>
</file>

<file path=ppt/tags/tag302.xml><?xml version="1.0" encoding="utf-8"?>
<p:tagLst xmlns:p="http://schemas.openxmlformats.org/presentationml/2006/main">
  <p:tag name="KSO_WM_BEAUTIFY_FLAG" val=""/>
</p:tagLst>
</file>

<file path=ppt/tags/tag303.xml><?xml version="1.0" encoding="utf-8"?>
<p:tagLst xmlns:p="http://schemas.openxmlformats.org/presentationml/2006/main">
  <p:tag name="KSO_WM_BEAUTIFY_FLAG" val=""/>
</p:tagLst>
</file>

<file path=ppt/tags/tag304.xml><?xml version="1.0" encoding="utf-8"?>
<p:tagLst xmlns:p="http://schemas.openxmlformats.org/presentationml/2006/main">
  <p:tag name="KSO_WM_BEAUTIFY_FLAG" val=""/>
</p:tagLst>
</file>

<file path=ppt/tags/tag305.xml><?xml version="1.0" encoding="utf-8"?>
<p:tagLst xmlns:p="http://schemas.openxmlformats.org/presentationml/2006/main">
  <p:tag name="KSO_WM_BEAUTIFY_FLAG" val=""/>
</p:tagLst>
</file>

<file path=ppt/tags/tag306.xml><?xml version="1.0" encoding="utf-8"?>
<p:tagLst xmlns:p="http://schemas.openxmlformats.org/presentationml/2006/main">
  <p:tag name="KSO_WM_BEAUTIFY_FLAG" val=""/>
</p:tagLst>
</file>

<file path=ppt/tags/tag307.xml><?xml version="1.0" encoding="utf-8"?>
<p:tagLst xmlns:p="http://schemas.openxmlformats.org/presentationml/2006/main">
  <p:tag name="KSO_WM_BEAUTIFY_FLAG" val=""/>
</p:tagLst>
</file>

<file path=ppt/tags/tag308.xml><?xml version="1.0" encoding="utf-8"?>
<p:tagLst xmlns:p="http://schemas.openxmlformats.org/presentationml/2006/main">
  <p:tag name="KSO_WM_BEAUTIFY_FLAG" val=""/>
</p:tagLst>
</file>

<file path=ppt/tags/tag309.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10.xml><?xml version="1.0" encoding="utf-8"?>
<p:tagLst xmlns:p="http://schemas.openxmlformats.org/presentationml/2006/main">
  <p:tag name="KSO_WM_BEAUTIFY_FLAG" val=""/>
</p:tagLst>
</file>

<file path=ppt/tags/tag311.xml><?xml version="1.0" encoding="utf-8"?>
<p:tagLst xmlns:p="http://schemas.openxmlformats.org/presentationml/2006/main">
  <p:tag name="KSO_WM_BEAUTIFY_FLAG" val=""/>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BEAUTIFY_FLAG" val=""/>
</p:tagLst>
</file>

<file path=ppt/tags/tag314.xml><?xml version="1.0" encoding="utf-8"?>
<p:tagLst xmlns:p="http://schemas.openxmlformats.org/presentationml/2006/main">
  <p:tag name="KSO_WM_BEAUTIFY_FLAG" val=""/>
</p:tagLst>
</file>

<file path=ppt/tags/tag315.xml><?xml version="1.0" encoding="utf-8"?>
<p:tagLst xmlns:p="http://schemas.openxmlformats.org/presentationml/2006/main">
  <p:tag name="KSO_WM_BEAUTIFY_FLAG" val=""/>
</p:tagLst>
</file>

<file path=ppt/tags/tag316.xml><?xml version="1.0" encoding="utf-8"?>
<p:tagLst xmlns:p="http://schemas.openxmlformats.org/presentationml/2006/main">
  <p:tag name="KSO_WM_BEAUTIFY_FLAG" val=""/>
</p:tagLst>
</file>

<file path=ppt/tags/tag317.xml><?xml version="1.0" encoding="utf-8"?>
<p:tagLst xmlns:p="http://schemas.openxmlformats.org/presentationml/2006/main">
  <p:tag name="KSO_WM_BEAUTIFY_FLAG" val=""/>
</p:tagLst>
</file>

<file path=ppt/tags/tag318.xml><?xml version="1.0" encoding="utf-8"?>
<p:tagLst xmlns:p="http://schemas.openxmlformats.org/presentationml/2006/main">
  <p:tag name="KSO_WM_BEAUTIFY_FLAG" val=""/>
</p:tagLst>
</file>

<file path=ppt/tags/tag319.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20.xml><?xml version="1.0" encoding="utf-8"?>
<p:tagLst xmlns:p="http://schemas.openxmlformats.org/presentationml/2006/main">
  <p:tag name="KSO_WM_BEAUTIFY_FLAG" val=""/>
</p:tagLst>
</file>

<file path=ppt/tags/tag321.xml><?xml version="1.0" encoding="utf-8"?>
<p:tagLst xmlns:p="http://schemas.openxmlformats.org/presentationml/2006/main">
  <p:tag name="KSO_WM_BEAUTIFY_FLAG" val=""/>
</p:tagLst>
</file>

<file path=ppt/tags/tag322.xml><?xml version="1.0" encoding="utf-8"?>
<p:tagLst xmlns:p="http://schemas.openxmlformats.org/presentationml/2006/main">
  <p:tag name="KSO_WM_BEAUTIFY_FLAG" val=""/>
</p:tagLst>
</file>

<file path=ppt/tags/tag323.xml><?xml version="1.0" encoding="utf-8"?>
<p:tagLst xmlns:p="http://schemas.openxmlformats.org/presentationml/2006/main">
  <p:tag name="KSO_WM_BEAUTIFY_FLAG" val=""/>
</p:tagLst>
</file>

<file path=ppt/tags/tag324.xml><?xml version="1.0" encoding="utf-8"?>
<p:tagLst xmlns:p="http://schemas.openxmlformats.org/presentationml/2006/main">
  <p:tag name="KSO_WM_BEAUTIFY_FLAG" val=""/>
</p:tagLst>
</file>

<file path=ppt/tags/tag325.xml><?xml version="1.0" encoding="utf-8"?>
<p:tagLst xmlns:p="http://schemas.openxmlformats.org/presentationml/2006/main">
  <p:tag name="KSO_WM_BEAUTIFY_FLAG" val=""/>
</p:tagLst>
</file>

<file path=ppt/tags/tag326.xml><?xml version="1.0" encoding="utf-8"?>
<p:tagLst xmlns:p="http://schemas.openxmlformats.org/presentationml/2006/main">
  <p:tag name="KSO_WM_BEAUTIFY_FLAG" val=""/>
</p:tagLst>
</file>

<file path=ppt/tags/tag327.xml><?xml version="1.0" encoding="utf-8"?>
<p:tagLst xmlns:p="http://schemas.openxmlformats.org/presentationml/2006/main">
  <p:tag name="KSO_WM_BEAUTIFY_FLAG" val=""/>
</p:tagLst>
</file>

<file path=ppt/tags/tag328.xml><?xml version="1.0" encoding="utf-8"?>
<p:tagLst xmlns:p="http://schemas.openxmlformats.org/presentationml/2006/main">
  <p:tag name="KSO_WM_BEAUTIFY_FLAG" val=""/>
</p:tagLst>
</file>

<file path=ppt/tags/tag329.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30.xml><?xml version="1.0" encoding="utf-8"?>
<p:tagLst xmlns:p="http://schemas.openxmlformats.org/presentationml/2006/main">
  <p:tag name="KSO_WM_BEAUTIFY_FLAG" val=""/>
</p:tagLst>
</file>

<file path=ppt/tags/tag331.xml><?xml version="1.0" encoding="utf-8"?>
<p:tagLst xmlns:p="http://schemas.openxmlformats.org/presentationml/2006/main">
  <p:tag name="KSO_WM_BEAUTIFY_FLAG" val=""/>
</p:tagLst>
</file>

<file path=ppt/tags/tag332.xml><?xml version="1.0" encoding="utf-8"?>
<p:tagLst xmlns:p="http://schemas.openxmlformats.org/presentationml/2006/main">
  <p:tag name="KSO_WM_BEAUTIFY_FLAG" val=""/>
</p:tagLst>
</file>

<file path=ppt/tags/tag333.xml><?xml version="1.0" encoding="utf-8"?>
<p:tagLst xmlns:p="http://schemas.openxmlformats.org/presentationml/2006/main">
  <p:tag name="KSO_WM_BEAUTIFY_FLAG" val=""/>
</p:tagLst>
</file>

<file path=ppt/tags/tag334.xml><?xml version="1.0" encoding="utf-8"?>
<p:tagLst xmlns:p="http://schemas.openxmlformats.org/presentationml/2006/main">
  <p:tag name="KSO_WM_BEAUTIFY_FLAG" val=""/>
</p:tagLst>
</file>

<file path=ppt/tags/tag335.xml><?xml version="1.0" encoding="utf-8"?>
<p:tagLst xmlns:p="http://schemas.openxmlformats.org/presentationml/2006/main">
  <p:tag name="KSO_WM_BEAUTIFY_FLAG" val=""/>
</p:tagLst>
</file>

<file path=ppt/tags/tag336.xml><?xml version="1.0" encoding="utf-8"?>
<p:tagLst xmlns:p="http://schemas.openxmlformats.org/presentationml/2006/main">
  <p:tag name="KSO_WM_BEAUTIFY_FLAG" val=""/>
</p:tagLst>
</file>

<file path=ppt/tags/tag337.xml><?xml version="1.0" encoding="utf-8"?>
<p:tagLst xmlns:p="http://schemas.openxmlformats.org/presentationml/2006/main">
  <p:tag name="KSO_WM_BEAUTIFY_FLAG" val=""/>
</p:tagLst>
</file>

<file path=ppt/tags/tag338.xml><?xml version="1.0" encoding="utf-8"?>
<p:tagLst xmlns:p="http://schemas.openxmlformats.org/presentationml/2006/main">
  <p:tag name="KSO_WM_BEAUTIFY_FLAG" val=""/>
</p:tagLst>
</file>

<file path=ppt/tags/tag339.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40.xml><?xml version="1.0" encoding="utf-8"?>
<p:tagLst xmlns:p="http://schemas.openxmlformats.org/presentationml/2006/main">
  <p:tag name="KSO_WM_BEAUTIFY_FLAG" val=""/>
</p:tagLst>
</file>

<file path=ppt/tags/tag341.xml><?xml version="1.0" encoding="utf-8"?>
<p:tagLst xmlns:p="http://schemas.openxmlformats.org/presentationml/2006/main">
  <p:tag name="KSO_WM_BEAUTIFY_FLAG" val=""/>
</p:tagLst>
</file>

<file path=ppt/tags/tag342.xml><?xml version="1.0" encoding="utf-8"?>
<p:tagLst xmlns:p="http://schemas.openxmlformats.org/presentationml/2006/main">
  <p:tag name="KSO_WM_BEAUTIFY_FLAG" val=""/>
</p:tagLst>
</file>

<file path=ppt/tags/tag343.xml><?xml version="1.0" encoding="utf-8"?>
<p:tagLst xmlns:p="http://schemas.openxmlformats.org/presentationml/2006/main">
  <p:tag name="KSO_WM_BEAUTIFY_FLAG" val=""/>
</p:tagLst>
</file>

<file path=ppt/tags/tag344.xml><?xml version="1.0" encoding="utf-8"?>
<p:tagLst xmlns:p="http://schemas.openxmlformats.org/presentationml/2006/main">
  <p:tag name="KSO_WM_BEAUTIFY_FLAG" val=""/>
</p:tagLst>
</file>

<file path=ppt/tags/tag345.xml><?xml version="1.0" encoding="utf-8"?>
<p:tagLst xmlns:p="http://schemas.openxmlformats.org/presentationml/2006/main">
  <p:tag name="KSO_WM_BEAUTIFY_FLAG" val=""/>
</p:tagLst>
</file>

<file path=ppt/tags/tag346.xml><?xml version="1.0" encoding="utf-8"?>
<p:tagLst xmlns:p="http://schemas.openxmlformats.org/presentationml/2006/main">
  <p:tag name="KSO_WM_BEAUTIFY_FLAG" val=""/>
</p:tagLst>
</file>

<file path=ppt/tags/tag347.xml><?xml version="1.0" encoding="utf-8"?>
<p:tagLst xmlns:p="http://schemas.openxmlformats.org/presentationml/2006/main">
  <p:tag name="KSO_WM_BEAUTIFY_FLAG" val=""/>
</p:tagLst>
</file>

<file path=ppt/tags/tag348.xml><?xml version="1.0" encoding="utf-8"?>
<p:tagLst xmlns:p="http://schemas.openxmlformats.org/presentationml/2006/main">
  <p:tag name="KSO_WM_BEAUTIFY_FLAG" val=""/>
</p:tagLst>
</file>

<file path=ppt/tags/tag349.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 name="KSO_WM_UNIT_PLACING_PICTURE_USER_VIEWPORT" val="{&quot;height&quot;:12960,&quot;width&quot;:12960}"/>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BEAUTIFY_FLAG" val=""/>
</p:tagLst>
</file>

<file path=ppt/tags/tag355.xml><?xml version="1.0" encoding="utf-8"?>
<p:tagLst xmlns:p="http://schemas.openxmlformats.org/presentationml/2006/main">
  <p:tag name="COMMONDATA" val="eyJoZGlkIjoiMGZiMzMwY2VlNDUyYjcxOGIwNjcxYWIxMmJkMzA4OGIifQ=="/>
  <p:tag name="KSO_WPP_MARK_KEY" val="ed9090cb-8c35-4f9f-a094-913112d96b26"/>
  <p:tag name="commondata" val="eyJoZGlkIjoiYWExYzg5MjdhZWJiYmJjMTdjZWZkMzRmNjMyNzhkNjIifQ=="/>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1688</Words>
  <Application>WPS 演示</Application>
  <PresentationFormat>宽屏</PresentationFormat>
  <Paragraphs>269</Paragraphs>
  <Slides>27</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27</vt:i4>
      </vt:variant>
    </vt:vector>
  </HeadingPairs>
  <TitlesOfParts>
    <vt:vector size="48" baseType="lpstr">
      <vt:lpstr>Arial</vt:lpstr>
      <vt:lpstr>宋体</vt:lpstr>
      <vt:lpstr>Wingdings</vt:lpstr>
      <vt:lpstr>Segoe UI Black</vt:lpstr>
      <vt:lpstr>华文琥珀</vt:lpstr>
      <vt:lpstr>Segoe Script</vt:lpstr>
      <vt:lpstr>Calibri</vt:lpstr>
      <vt:lpstr>微软雅黑</vt:lpstr>
      <vt:lpstr>Arial Unicode MS</vt:lpstr>
      <vt:lpstr>等线</vt:lpstr>
      <vt:lpstr>Times New Roman</vt:lpstr>
      <vt:lpstr>华文中宋</vt:lpstr>
      <vt:lpstr>幼圆</vt:lpstr>
      <vt:lpstr>华文楷体</vt:lpstr>
      <vt:lpstr>Book Antiqua</vt:lpstr>
      <vt:lpstr>华文仿宋</vt:lpstr>
      <vt:lpstr>华文彩云</vt:lpstr>
      <vt:lpstr>华文宋体</vt:lpstr>
      <vt:lpstr>华文细黑</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v_liuxindi</dc:creator>
  <cp:lastModifiedBy>Rosie  </cp:lastModifiedBy>
  <cp:revision>49</cp:revision>
  <dcterms:created xsi:type="dcterms:W3CDTF">2023-02-07T03:38:00Z</dcterms:created>
  <dcterms:modified xsi:type="dcterms:W3CDTF">2023-11-02T15:08:59Z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8D5DC9414B18458ABACB7360E48F8E00</vt:lpwstr>
  </property>
  <property fmtid="{D5CDD505-2E9C-101B-9397-08002B2CF9AE}" pid="3" name="KSOProductBuildVer">
    <vt:lpwstr>2052-12.1.0.15712</vt:lpwstr>
  </property>
</Properties>
</file>