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8A86-3C05-42A8-8C4F-0B5D416B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10B0E-1FD0-4B24-A5EA-5486C7B2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AECA6-5240-44BB-9E39-FCA4DC1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45070-CBDB-4483-9BC8-4B3A0488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254A1-9189-4A38-95A9-311D44A2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BDCA-144F-4642-B0A1-F0F04A4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EBD25-8F21-40EC-B073-52A4DACC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0209-3E44-4A4D-B6C9-A5D4B1BA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794D6-69D3-4B72-A65A-FD87306C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6FEA9-941B-4FC0-9992-C7C09570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5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47A632-C25C-41CA-99B3-222F08F1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EFC40-6E62-4FE8-8A22-DED6DEA2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D0FC7-DC2A-4745-B886-91AA7E80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E82CC-AAA6-4D07-A2A4-4D312E80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AEE5E-06A0-4F07-AB21-52641C8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ADA18-DABD-478B-A42D-A2B1A55A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3A073-FEA2-48D3-9C10-8B97B519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5D828-AD2B-4136-9AC7-C6F286DE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05CC-955F-403F-BC89-D5AABC9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9415-518A-49D5-A2AA-F27CDAC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43AA4-033A-4269-9582-3FF2D1A1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02B4F-1079-413E-905A-32945FA9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7B515-F359-4196-A631-B86A3660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FDD63-104E-4423-BE40-D905704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F818F-AC6F-409B-A760-A5341858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2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C858-39E4-491F-89F1-35E69AF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07BA7-1510-4C94-9954-8F6EA6CD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236C8-422E-4CD1-A613-8E793BA6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A2128-9D19-4A94-A8DB-92BA652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1AABD-79F8-4C3A-A7B6-9329F0CD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86BB9-7DF4-401B-8F85-3684E8D6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C7FF-A780-493C-83D8-AB682215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75388-FDE0-4573-947B-1E4E40FA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6417F-AAC0-4C8E-A2DB-DA913CD3C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98D28F-CEE1-45A0-AE10-1A05D2422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7C7F1-B707-4D2A-9AFA-D3D973AEB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77B63-D0D0-4907-8F5B-09FDB9C6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5057C-D4C4-4125-9762-67E0A6B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28A259-79A9-4828-B7B5-0D6F5561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7E849-4CFC-4F6F-BB6E-57BB721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1C9AD-C4D7-4E71-9B98-937D9000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02CD2-A149-42C9-A9B4-0EF23DC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53430-0236-4CB2-B2AE-A4EBDCB4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E536E-2F7D-4933-88F4-AC4C03D1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F12607-20AD-4752-8A5F-FFC9643D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3A435-6C02-4DFF-803B-C0468AA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28CB8-CC6A-4D2D-BBB9-7AF0ED6F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059DA-EE11-42A5-B8B3-FDE672D7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3BC22-2FE7-4EE9-AB9D-7B4184FC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128FA-8DA1-47DA-AB31-F192E26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11702-C1DD-4ACD-B5FF-13AA9B8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EC7AB-B352-413D-A38D-ED00105F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C120-4BD6-422A-8ACB-26F92543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1137A-CF5C-4612-811F-23220446C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9D77-C51F-4639-9154-8100C1DF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AFBB8-93C6-49DD-A8BE-EEEAAFBA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FADC1-4ED7-4D6D-A917-61C19670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6CCD7-8F28-4D85-B258-73321EA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AED38-6050-49CE-84E1-4CF18F74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97E44-EE7E-4992-B880-96D9E3DC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AE216-228D-4718-ACC1-981478854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837-2F7E-4D38-9844-5069BFFAFD40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D1841-8AC1-43C0-9FDB-700A141F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5B889-B69B-4E1B-9EAF-5C910291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FBE8-AD85-4775-B2D8-7A891003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5037CD1-91FA-44EF-A183-E0A98639D2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0" y="2883851"/>
            <a:ext cx="2571185" cy="2448640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F0B187F-0489-43B0-8717-EE83388C8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4" y="2883850"/>
            <a:ext cx="2828925" cy="2448640"/>
          </a:xfr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726243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4028890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359D73-D93F-4A6C-8796-B6C6763DD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39" y="2883849"/>
            <a:ext cx="3191320" cy="244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88C7B-E9CF-2A4D-910D-3CA7A2823E5B}"/>
              </a:ext>
            </a:extLst>
          </p:cNvPr>
          <p:cNvSpPr txBox="1"/>
          <p:nvPr/>
        </p:nvSpPr>
        <p:spPr>
          <a:xfrm>
            <a:off x="474562" y="474562"/>
            <a:ext cx="385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Dlib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모자이크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처리코드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30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772807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3881810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8AAEF3-31B5-4E3C-A5CE-8EAC3FBF2979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12" y="2671760"/>
            <a:ext cx="3168000" cy="2633878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7A2D482-5BBD-41C2-AE39-B50B57B7B125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5" y="2671760"/>
            <a:ext cx="3168000" cy="263387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1C15E7-2125-48CF-96E4-7AB561CD8D4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2671760"/>
            <a:ext cx="3168000" cy="26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726243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4072433" y="3929203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3864DDF-57E2-45A0-AB03-1D998F165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79" y="2830287"/>
            <a:ext cx="2399621" cy="2601684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64BD610-FA98-4F0B-8555-08FE7725F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2830286"/>
            <a:ext cx="2752725" cy="2601684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04CBD3-3B9E-40F5-9A9A-0FF312DF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2830286"/>
            <a:ext cx="3219899" cy="26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726243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4072433" y="3929203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FCB1C25-EA93-42BC-8C2E-0EE2CE320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753519"/>
            <a:ext cx="2569029" cy="2495550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AA37D90-7950-439B-BD78-963FF1E5A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43" y="2753519"/>
            <a:ext cx="2857500" cy="2495550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A8D17E-870E-492A-BA2A-D3E3B1B89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2" y="2753519"/>
            <a:ext cx="3162741" cy="2495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779EA9-8848-A344-A985-8FB3C5596B46}"/>
              </a:ext>
            </a:extLst>
          </p:cNvPr>
          <p:cNvSpPr txBox="1"/>
          <p:nvPr/>
        </p:nvSpPr>
        <p:spPr>
          <a:xfrm>
            <a:off x="995422" y="636608"/>
            <a:ext cx="73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인식불가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_</a:t>
            </a:r>
            <a:r>
              <a:rPr kumimoji="1" lang="ko-KR" altLang="en-US" dirty="0"/>
              <a:t> 앞머리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입술 등의 조건</a:t>
            </a:r>
            <a:r>
              <a:rPr kumimoji="1" lang="en-US" altLang="ko-KR" dirty="0"/>
              <a:t> _ </a:t>
            </a:r>
            <a:r>
              <a:rPr kumimoji="1" lang="ko-KR" altLang="en-US" dirty="0"/>
              <a:t>같은 사람이라고 인식 불가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0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841722" y="3303217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4072433" y="3330488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88F274-FB45-4DBB-B422-AD7561D411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968670"/>
            <a:ext cx="2762249" cy="2920660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0E0F4B7-887C-416C-BD30-7F4F53850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7" y="1968670"/>
            <a:ext cx="2970686" cy="2920661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F3903D-95F8-4C5C-AEA5-7D6D3E67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22" y="1968670"/>
            <a:ext cx="3172268" cy="29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50BFC7D-3DE8-4AC9-A492-2260668DC1F9}"/>
              </a:ext>
            </a:extLst>
          </p:cNvPr>
          <p:cNvSpPr/>
          <p:nvPr/>
        </p:nvSpPr>
        <p:spPr>
          <a:xfrm>
            <a:off x="7726243" y="3929202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5FEDD6-76FD-489E-A861-FA3CC8DBCCB3}"/>
              </a:ext>
            </a:extLst>
          </p:cNvPr>
          <p:cNvSpPr/>
          <p:nvPr/>
        </p:nvSpPr>
        <p:spPr>
          <a:xfrm>
            <a:off x="4072433" y="3929203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B18E4D-A5CA-4DDC-A19B-D1302C4731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9" y="2805906"/>
            <a:ext cx="2600325" cy="2390775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E8A6588-51C8-4245-A2B0-38FE426B8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60" y="2805906"/>
            <a:ext cx="2600325" cy="239077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F2325D-DDB6-413B-A6DD-E2BA4A455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70" y="2805906"/>
            <a:ext cx="3048425" cy="2390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B94C81-265D-7843-9F06-8047422149E8}"/>
              </a:ext>
            </a:extLst>
          </p:cNvPr>
          <p:cNvSpPr txBox="1"/>
          <p:nvPr/>
        </p:nvSpPr>
        <p:spPr>
          <a:xfrm>
            <a:off x="393539" y="405114"/>
            <a:ext cx="504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김진호만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인식불가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다른 사진으로 테스트 해도 인식 불가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437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6C0D5D4-DCBD-4325-9B35-622AEE67D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3005792"/>
            <a:ext cx="2695575" cy="1991003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AB3304A-0534-4DCD-9FE9-0228B1003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03" y="3005792"/>
            <a:ext cx="3181794" cy="1991003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8B47025-FD75-428C-B085-D57052D0F3AE}"/>
              </a:ext>
            </a:extLst>
          </p:cNvPr>
          <p:cNvSpPr/>
          <p:nvPr/>
        </p:nvSpPr>
        <p:spPr>
          <a:xfrm>
            <a:off x="5810815" y="3788536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D465903-7580-4823-9DBB-2E8E0A99D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3229769"/>
            <a:ext cx="2962275" cy="1543050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E31D2-F07B-4245-8CBC-F2431A71B6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76" y="3172503"/>
            <a:ext cx="3200847" cy="1657581"/>
          </a:xfr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E367BBC-6329-4A1E-830B-86816CE7DDC5}"/>
              </a:ext>
            </a:extLst>
          </p:cNvPr>
          <p:cNvSpPr/>
          <p:nvPr/>
        </p:nvSpPr>
        <p:spPr>
          <a:xfrm>
            <a:off x="5751172" y="3788536"/>
            <a:ext cx="570369" cy="4255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</Words>
  <Application>Microsoft Macintosh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윤다영</cp:lastModifiedBy>
  <cp:revision>7</cp:revision>
  <dcterms:created xsi:type="dcterms:W3CDTF">2021-12-17T08:05:36Z</dcterms:created>
  <dcterms:modified xsi:type="dcterms:W3CDTF">2021-12-20T13:04:00Z</dcterms:modified>
</cp:coreProperties>
</file>