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7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3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0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8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5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8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6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6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806EE-CDEB-4155-A014-8F23B3B8DE13}" type="datetimeFigureOut">
              <a:rPr lang="ko-KR" altLang="en-US" smtClean="0"/>
              <a:t>2021-03-13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C896-BB71-4985-AF5D-7ECCB8E6E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6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0D3BC9-9DC6-4569-BA94-941D8089B66A}"/>
              </a:ext>
            </a:extLst>
          </p:cNvPr>
          <p:cNvSpPr/>
          <p:nvPr/>
        </p:nvSpPr>
        <p:spPr>
          <a:xfrm>
            <a:off x="7920331" y="4319881"/>
            <a:ext cx="2160000" cy="21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</a:p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sz="401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0FEC2A-10E6-4906-AAED-8F906F0A3E55}"/>
              </a:ext>
            </a:extLst>
          </p:cNvPr>
          <p:cNvSpPr/>
          <p:nvPr/>
        </p:nvSpPr>
        <p:spPr>
          <a:xfrm>
            <a:off x="2521017" y="7509395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Insert</a:t>
            </a:r>
          </a:p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sz="401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B357B1-1589-4FCF-9D48-6EA244E1DFBB}"/>
              </a:ext>
            </a:extLst>
          </p:cNvPr>
          <p:cNvSpPr/>
          <p:nvPr/>
        </p:nvSpPr>
        <p:spPr>
          <a:xfrm>
            <a:off x="13319647" y="7509395"/>
            <a:ext cx="2160000" cy="21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Command</a:t>
            </a:r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</a:t>
            </a:r>
            <a:endParaRPr lang="ko-KR" altLang="en-US" sz="401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AD22E-07D0-4384-A1B7-AB37043118AC}"/>
              </a:ext>
            </a:extLst>
          </p:cNvPr>
          <p:cNvSpPr/>
          <p:nvPr/>
        </p:nvSpPr>
        <p:spPr>
          <a:xfrm>
            <a:off x="13319647" y="1130367"/>
            <a:ext cx="2160000" cy="216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/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</a:t>
            </a:r>
          </a:p>
          <a:p>
            <a:pPr algn="ctr"/>
            <a:r>
              <a:rPr lang="en-US" altLang="ko-KR" sz="401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</a:t>
            </a:r>
            <a:endParaRPr lang="ko-KR" altLang="en-US" sz="401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1BDF25-F6DD-471C-B0DE-654A5EB97CB1}"/>
              </a:ext>
            </a:extLst>
          </p:cNvPr>
          <p:cNvCxnSpPr>
            <a:cxnSpLocks/>
          </p:cNvCxnSpPr>
          <p:nvPr/>
        </p:nvCxnSpPr>
        <p:spPr>
          <a:xfrm flipV="1">
            <a:off x="10903176" y="3418114"/>
            <a:ext cx="1985510" cy="901767"/>
          </a:xfrm>
          <a:prstGeom prst="straightConnector1">
            <a:avLst/>
          </a:prstGeom>
          <a:ln w="38100" cmpd="dbl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012521-2750-47C3-A0C0-574E9785603B}"/>
              </a:ext>
            </a:extLst>
          </p:cNvPr>
          <p:cNvCxnSpPr>
            <a:cxnSpLocks/>
          </p:cNvCxnSpPr>
          <p:nvPr/>
        </p:nvCxnSpPr>
        <p:spPr>
          <a:xfrm flipV="1">
            <a:off x="5294709" y="6479883"/>
            <a:ext cx="1971563" cy="985968"/>
          </a:xfrm>
          <a:prstGeom prst="straightConnector1">
            <a:avLst/>
          </a:prstGeom>
          <a:ln w="38100" cmpd="dbl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50F3F-9325-4393-B69C-044AAEB966A5}"/>
              </a:ext>
            </a:extLst>
          </p:cNvPr>
          <p:cNvCxnSpPr>
            <a:cxnSpLocks/>
          </p:cNvCxnSpPr>
          <p:nvPr/>
        </p:nvCxnSpPr>
        <p:spPr>
          <a:xfrm flipH="1">
            <a:off x="5173902" y="6325734"/>
            <a:ext cx="1992720" cy="1020374"/>
          </a:xfrm>
          <a:prstGeom prst="straightConnector1">
            <a:avLst/>
          </a:prstGeom>
          <a:ln w="38100" cmpd="dbl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9E580E-6063-4770-B797-C2F079143D5F}"/>
              </a:ext>
            </a:extLst>
          </p:cNvPr>
          <p:cNvCxnSpPr>
            <a:cxnSpLocks/>
          </p:cNvCxnSpPr>
          <p:nvPr/>
        </p:nvCxnSpPr>
        <p:spPr>
          <a:xfrm flipH="1">
            <a:off x="10749701" y="3276603"/>
            <a:ext cx="2041013" cy="931209"/>
          </a:xfrm>
          <a:prstGeom prst="straightConnector1">
            <a:avLst/>
          </a:prstGeom>
          <a:ln w="38100" cmpd="dbl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E4E54A-F901-43FE-8523-CE4E677C5BC8}"/>
              </a:ext>
            </a:extLst>
          </p:cNvPr>
          <p:cNvCxnSpPr>
            <a:cxnSpLocks/>
          </p:cNvCxnSpPr>
          <p:nvPr/>
        </p:nvCxnSpPr>
        <p:spPr>
          <a:xfrm>
            <a:off x="10749700" y="6336620"/>
            <a:ext cx="1944682" cy="1020374"/>
          </a:xfrm>
          <a:prstGeom prst="straightConnector1">
            <a:avLst/>
          </a:prstGeom>
          <a:ln w="38100" cmpd="dbl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9DAF96-B91B-45D6-B1E0-D8628DEF9CCC}"/>
              </a:ext>
            </a:extLst>
          </p:cNvPr>
          <p:cNvCxnSpPr>
            <a:cxnSpLocks/>
          </p:cNvCxnSpPr>
          <p:nvPr/>
        </p:nvCxnSpPr>
        <p:spPr>
          <a:xfrm flipH="1" flipV="1">
            <a:off x="10665714" y="6457857"/>
            <a:ext cx="1932406" cy="1007994"/>
          </a:xfrm>
          <a:prstGeom prst="straightConnector1">
            <a:avLst/>
          </a:prstGeom>
          <a:ln w="38100" cmpd="dbl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52643B-EA0B-48B7-B87D-B72701FDA1F2}"/>
              </a:ext>
            </a:extLst>
          </p:cNvPr>
          <p:cNvSpPr txBox="1"/>
          <p:nvPr/>
        </p:nvSpPr>
        <p:spPr>
          <a:xfrm rot="20163600">
            <a:off x="10640974" y="3297893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E3923D-A3E5-40EA-8C70-91FCCEE60217}"/>
              </a:ext>
            </a:extLst>
          </p:cNvPr>
          <p:cNvSpPr txBox="1"/>
          <p:nvPr/>
        </p:nvSpPr>
        <p:spPr>
          <a:xfrm rot="20163600">
            <a:off x="10989646" y="3905149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4936F5-97A2-4EEB-B45B-AC497DBDAE1C}"/>
              </a:ext>
            </a:extLst>
          </p:cNvPr>
          <p:cNvSpPr txBox="1"/>
          <p:nvPr/>
        </p:nvSpPr>
        <p:spPr>
          <a:xfrm rot="1688528">
            <a:off x="10901735" y="6326025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: . / , ?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E60022-A53B-4917-A406-4F8C4BC011B1}"/>
              </a:ext>
            </a:extLst>
          </p:cNvPr>
          <p:cNvSpPr txBox="1"/>
          <p:nvPr/>
        </p:nvSpPr>
        <p:spPr>
          <a:xfrm rot="1688528">
            <a:off x="10495499" y="7088091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1273CB-B873-46A7-83FC-84000AC2DCA6}"/>
              </a:ext>
            </a:extLst>
          </p:cNvPr>
          <p:cNvSpPr txBox="1"/>
          <p:nvPr/>
        </p:nvSpPr>
        <p:spPr>
          <a:xfrm rot="19908811">
            <a:off x="5432606" y="7022774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ESC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8416E0-09DF-4388-B959-0B113A4EDDE3}"/>
              </a:ext>
            </a:extLst>
          </p:cNvPr>
          <p:cNvSpPr txBox="1"/>
          <p:nvPr/>
        </p:nvSpPr>
        <p:spPr>
          <a:xfrm rot="19969179">
            <a:off x="5145408" y="6405176"/>
            <a:ext cx="19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I, a, o, 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8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24</Words>
  <Application>Microsoft Office PowerPoint</Application>
  <PresentationFormat>사용자 지정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윤동준</dc:creator>
  <cp:lastModifiedBy>윤동준</cp:lastModifiedBy>
  <cp:revision>4</cp:revision>
  <dcterms:created xsi:type="dcterms:W3CDTF">2021-03-13T08:49:14Z</dcterms:created>
  <dcterms:modified xsi:type="dcterms:W3CDTF">2021-03-13T09:18:17Z</dcterms:modified>
</cp:coreProperties>
</file>