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73C5E-3E32-4774-93E0-CEBB81CA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D37FF-FA63-43BC-8CFF-5A6062325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E5594-59DB-4712-9B02-1DE576FC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F46F0-D0B9-4039-8814-CE1AE784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BC69E-932E-4BAA-8147-AE316230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4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79AA7-AA4B-4AFF-8F8D-100A38DD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3780F9-4CD4-40D5-9F2C-BEAE2B4D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ED854-35D2-480F-B679-96EF00DE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BD771-39FE-4F9D-813F-94E75C3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69BFC-DDB2-4DDA-B779-FCB06BA4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5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5E1272-7541-4690-88B2-242072E2D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BD440-CCE7-4B91-BBAE-98A592B60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2B345-C2E2-43E1-8B15-B7203C52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96B21-2B6A-4E8A-9E3F-3D57D1EF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04E8A3-C7AE-412E-A388-CCC46195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5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76600-8A06-4394-83C3-2D3716DD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4E4E7-E34F-4D07-A8B9-730E48D0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2C96E-21C9-4D91-BD24-CCB5F8FC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AA311-52A8-4C8C-9D0D-8A1D3B7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1514A-21D5-4600-A2FC-12A5F3AC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9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D2E8-E2BF-433C-BF55-BEE2957F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393E0-C40A-4A0B-ADDA-459AD1D4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4834C-E590-44CD-A37C-D322DC57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E6DF4-5B0D-49AC-A81C-536842F4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85E95-70B3-4B72-BC73-F56D13D0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9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E0020-6EEB-4A10-8CD2-1E7DE7F4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91C2E-C5CF-412E-ACD4-8CB77E2C0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BFFBA-25E4-4467-9149-19A3D2E00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8D2EB-4319-41EC-B965-B83BB6FF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1A2C9-F6E9-46BB-955F-259A2CF8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72E076-94BF-490B-9AE3-E7B9CD8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9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F4D0-3DC1-4356-A9F5-5607F08E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E5A68-A11D-42AC-A4C7-631B3336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000A05-6578-4630-9FD3-897FE8958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B101D-DBF2-437C-83BD-94D66A30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31FB0-E584-480B-A2F8-BAA369722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55D0C-C501-4731-A5C9-C750B60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DCE1B6-6BD3-4C51-B279-76CFBD6D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4DA24B-6CB6-4D75-ABBA-4CE43F82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75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2BC5-5F1B-46B2-8875-7DB37C2A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2B62B2-3977-490C-A1DF-97A1888A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4D3066-C5D7-4BA9-A61E-3B98C58A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4DE493-2BE5-4368-A1D8-23D961A1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6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F25587-7368-498C-B944-CA6C7CA5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0E4567-4C0A-427B-A863-C718A59B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F011-E84F-440A-8E67-0A88B7C6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0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FEE10-BCE6-4319-919D-A1E6384D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CEE65-1748-4EAB-A2F3-5507D4AE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1B96F-EC39-421F-AD33-8FF30A39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85F35-F42B-438A-ACE7-0480742F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FC104-431D-4706-B8E9-139827B5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6A4C3-E86F-4D73-8D43-A460CD82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C84B5-71DD-49F0-AFC5-84E39FF6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DB2B76-580E-4E54-9706-E513DBDA9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1B0F7-F02B-4707-BEBF-153C3A84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972E8-0DD2-48C2-A3EA-92A02C6D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A5311B-3BC0-4F22-9458-F57358E4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66EFF-4597-4DE3-8811-AEB632C5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0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5728-DF96-46FE-9F20-2914A417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7F6FFB-1230-4612-99B6-79395448E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9AD23-1E11-4BF1-834C-977D333CE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E1DC-9006-43B3-8A6D-6CFB70F398FE}" type="datetimeFigureOut">
              <a:rPr lang="ko-KR" altLang="en-US" smtClean="0"/>
              <a:t>2021-06-06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C0B7D-60D5-49B7-935C-8FE1F0F73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5629-0A76-4F2B-9811-B22A7C78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7D04A-AA3B-4C02-B930-A9DB7A2A6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49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F24769-73E0-4B32-A6DA-4A6995DB0703}"/>
                  </a:ext>
                </a:extLst>
              </p:cNvPr>
              <p:cNvSpPr txBox="1"/>
              <p:nvPr/>
            </p:nvSpPr>
            <p:spPr>
              <a:xfrm>
                <a:off x="1951658" y="2923416"/>
                <a:ext cx="828868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 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 →   </m:t>
                    </m:r>
                  </m:oMath>
                </a14:m>
                <a:r>
                  <a:rPr lang="ko-KR" altLang="en-US" sz="15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출력값이</a:t>
                </a:r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더 빠르게 </a:t>
                </a:r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reference </a:t>
                </a:r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도달</a:t>
                </a:r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너무 크면 </a:t>
                </a:r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Overshoot</a:t>
                </a:r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로 인해 </a:t>
                </a:r>
                <a:r>
                  <a:rPr lang="ko-KR" altLang="en-US" sz="15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오실레이션</a:t>
                </a:r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발생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F24769-73E0-4B32-A6DA-4A6995DB0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658" y="2923416"/>
                <a:ext cx="8288680" cy="298415"/>
              </a:xfrm>
              <a:prstGeom prst="rect">
                <a:avLst/>
              </a:prstGeom>
              <a:blipFill>
                <a:blip r:embed="rId2"/>
                <a:stretch>
                  <a:fillRect l="-588" t="-2041" r="-882" b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A8E18A-2EA8-4B92-917A-21901F8FECA3}"/>
                  </a:ext>
                </a:extLst>
              </p:cNvPr>
              <p:cNvSpPr txBox="1"/>
              <p:nvPr/>
            </p:nvSpPr>
            <p:spPr>
              <a:xfrm>
                <a:off x="4007350" y="3636169"/>
                <a:ext cx="417729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→  </m:t>
                    </m:r>
                  </m:oMath>
                </a14:m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응답속도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정상 상태 도달 </a:t>
                </a:r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A8E18A-2EA8-4B92-917A-21901F8F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350" y="3636169"/>
                <a:ext cx="4177297" cy="298415"/>
              </a:xfrm>
              <a:prstGeom prst="rect">
                <a:avLst/>
              </a:prstGeom>
              <a:blipFill>
                <a:blip r:embed="rId3"/>
                <a:stretch>
                  <a:fillRect l="-1020" r="-1458" b="-32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88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윤동준</dc:creator>
  <cp:lastModifiedBy>윤동준</cp:lastModifiedBy>
  <cp:revision>1</cp:revision>
  <dcterms:created xsi:type="dcterms:W3CDTF">2021-06-06T08:24:42Z</dcterms:created>
  <dcterms:modified xsi:type="dcterms:W3CDTF">2021-06-06T08:31:32Z</dcterms:modified>
</cp:coreProperties>
</file>