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junehyung" initials="k" lastIdx="1" clrIdx="0">
    <p:extLst>
      <p:ext uri="{19B8F6BF-5375-455C-9EA6-DF929625EA0E}">
        <p15:presenceInfo xmlns:p15="http://schemas.microsoft.com/office/powerpoint/2012/main" userId="kwonjunehy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41886"/>
    <a:srgbClr val="BEB5D8"/>
    <a:srgbClr val="35AAED"/>
    <a:srgbClr val="D8EFFB"/>
    <a:srgbClr val="B2DFF8"/>
    <a:srgbClr val="D8EFFC"/>
    <a:srgbClr val="A6A6A6"/>
    <a:srgbClr val="9CD45E"/>
    <a:srgbClr val="82C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4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3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26920" y="2310331"/>
            <a:ext cx="5938160" cy="264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35AAED"/>
                </a:solidFill>
              </a:rPr>
              <a:t> Robotics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341886"/>
                </a:solidFill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전자공학부 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2014104023 </a:t>
            </a: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권준형</a:t>
            </a:r>
            <a:endParaRPr lang="en-US" altLang="ko-KR" sz="1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23140"/>
              </p:ext>
            </p:extLst>
          </p:nvPr>
        </p:nvGraphicFramePr>
        <p:xfrm>
          <a:off x="547816" y="258347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5AAE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경북대학교</a:t>
                      </a:r>
                      <a:endParaRPr kumimoji="0" lang="ko-KR" altLang="en-US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5AAE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900" b="0" dirty="0">
                          <a:solidFill>
                            <a:srgbClr val="35AAED"/>
                          </a:solidFill>
                        </a:rPr>
                        <a:t>A+</a:t>
                      </a:r>
                      <a:endParaRPr lang="ko-KR" altLang="en-US" sz="900" b="0" dirty="0">
                        <a:solidFill>
                          <a:srgbClr val="35AAED"/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rgbClr val="35A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44249"/>
              </p:ext>
            </p:extLst>
          </p:nvPr>
        </p:nvGraphicFramePr>
        <p:xfrm>
          <a:off x="547816" y="6125210"/>
          <a:ext cx="11096368" cy="104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4188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3418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>
            <a:cxnSpLocks/>
          </p:cNvCxnSpPr>
          <p:nvPr/>
        </p:nvCxnSpPr>
        <p:spPr>
          <a:xfrm flipH="1">
            <a:off x="7413812" y="634314"/>
            <a:ext cx="4214635" cy="2117851"/>
          </a:xfrm>
          <a:prstGeom prst="straightConnector1">
            <a:avLst/>
          </a:prstGeom>
          <a:ln w="6350">
            <a:solidFill>
              <a:srgbClr val="35AAE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flipH="1">
            <a:off x="543700" y="4002232"/>
            <a:ext cx="4494465" cy="2110244"/>
          </a:xfrm>
          <a:prstGeom prst="straightConnector1">
            <a:avLst/>
          </a:prstGeom>
          <a:ln w="6350">
            <a:solidFill>
              <a:srgbClr val="34188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9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78D38EB3-FFCE-4B99-8FEB-01B741ECE62C}"/>
              </a:ext>
            </a:extLst>
          </p:cNvPr>
          <p:cNvCxnSpPr>
            <a:cxnSpLocks/>
          </p:cNvCxnSpPr>
          <p:nvPr/>
        </p:nvCxnSpPr>
        <p:spPr>
          <a:xfrm flipV="1">
            <a:off x="9749675" y="2938399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>
            <a:extLst>
              <a:ext uri="{FF2B5EF4-FFF2-40B4-BE49-F238E27FC236}">
                <a16:creationId xmlns:a16="http://schemas.microsoft.com/office/drawing/2014/main" id="{C293F25B-B102-4F70-BBAC-1DE5E0B0E9BE}"/>
              </a:ext>
            </a:extLst>
          </p:cNvPr>
          <p:cNvCxnSpPr>
            <a:cxnSpLocks/>
          </p:cNvCxnSpPr>
          <p:nvPr/>
        </p:nvCxnSpPr>
        <p:spPr>
          <a:xfrm flipV="1">
            <a:off x="8152817" y="2931454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2655"/>
              </p:ext>
            </p:extLst>
          </p:nvPr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Project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92516"/>
              </p:ext>
            </p:extLst>
          </p:nvPr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0959" y="1002238"/>
            <a:ext cx="7314663" cy="285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대피로 비상등 역할을 수행할 수 있는 자료구조 코딩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각각의 구는 비상등을 의미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프로그램에서는 노드를 의미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파란색 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1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노란색 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2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빨간색 구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3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층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구에서 불이 났다는 입력을 받으면 노드의 데이터 값이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변함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출입구와 계단 쪽은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애초에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설정하기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1D165671-34EB-4083-904E-DC2334795AB3}"/>
              </a:ext>
            </a:extLst>
          </p:cNvPr>
          <p:cNvSpPr/>
          <p:nvPr/>
        </p:nvSpPr>
        <p:spPr>
          <a:xfrm>
            <a:off x="6096000" y="5736103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7A5C9234-6F92-4B81-A436-4C9A47ED9932}"/>
              </a:ext>
            </a:extLst>
          </p:cNvPr>
          <p:cNvSpPr/>
          <p:nvPr/>
        </p:nvSpPr>
        <p:spPr>
          <a:xfrm>
            <a:off x="7677929" y="5736103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8AD4A33-5818-4D41-AD13-4A3522D7DA65}"/>
              </a:ext>
            </a:extLst>
          </p:cNvPr>
          <p:cNvSpPr/>
          <p:nvPr/>
        </p:nvSpPr>
        <p:spPr>
          <a:xfrm>
            <a:off x="9259858" y="5723701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EE80764F-A8A4-4E8C-92D6-B2A86003EE8F}"/>
              </a:ext>
            </a:extLst>
          </p:cNvPr>
          <p:cNvSpPr/>
          <p:nvPr/>
        </p:nvSpPr>
        <p:spPr>
          <a:xfrm>
            <a:off x="6953250" y="4633838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43BE8989-7B86-4065-8071-D98A2034E4B6}"/>
              </a:ext>
            </a:extLst>
          </p:cNvPr>
          <p:cNvSpPr/>
          <p:nvPr/>
        </p:nvSpPr>
        <p:spPr>
          <a:xfrm>
            <a:off x="8547865" y="4633837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197E4CCB-2640-471E-A374-25330D77550B}"/>
              </a:ext>
            </a:extLst>
          </p:cNvPr>
          <p:cNvSpPr/>
          <p:nvPr/>
        </p:nvSpPr>
        <p:spPr>
          <a:xfrm>
            <a:off x="10142480" y="4652494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E86E213E-E227-4509-88EA-239EBFD2D1D1}"/>
              </a:ext>
            </a:extLst>
          </p:cNvPr>
          <p:cNvSpPr/>
          <p:nvPr/>
        </p:nvSpPr>
        <p:spPr>
          <a:xfrm>
            <a:off x="7717690" y="3635791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7D4FCDF1-01C0-4AE5-9422-2E5C71943997}"/>
              </a:ext>
            </a:extLst>
          </p:cNvPr>
          <p:cNvSpPr/>
          <p:nvPr/>
        </p:nvSpPr>
        <p:spPr>
          <a:xfrm>
            <a:off x="9424165" y="3621900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641C6C74-E86A-4B06-9667-7CD17110DF73}"/>
              </a:ext>
            </a:extLst>
          </p:cNvPr>
          <p:cNvSpPr/>
          <p:nvPr/>
        </p:nvSpPr>
        <p:spPr>
          <a:xfrm>
            <a:off x="11018780" y="3640557"/>
            <a:ext cx="461962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356936A6-856A-445F-AFC5-698093960D18}"/>
              </a:ext>
            </a:extLst>
          </p:cNvPr>
          <p:cNvCxnSpPr>
            <a:cxnSpLocks/>
            <a:stCxn id="320" idx="3"/>
          </p:cNvCxnSpPr>
          <p:nvPr/>
        </p:nvCxnSpPr>
        <p:spPr>
          <a:xfrm flipH="1">
            <a:off x="6448425" y="4950371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6CC787D6-BE61-4CE5-8E93-D59D5F0C2911}"/>
              </a:ext>
            </a:extLst>
          </p:cNvPr>
          <p:cNvCxnSpPr>
            <a:cxnSpLocks/>
          </p:cNvCxnSpPr>
          <p:nvPr/>
        </p:nvCxnSpPr>
        <p:spPr>
          <a:xfrm flipH="1">
            <a:off x="8060531" y="4998229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680F6935-2D7A-4361-86CF-968ACD700E34}"/>
              </a:ext>
            </a:extLst>
          </p:cNvPr>
          <p:cNvCxnSpPr>
            <a:cxnSpLocks/>
          </p:cNvCxnSpPr>
          <p:nvPr/>
        </p:nvCxnSpPr>
        <p:spPr>
          <a:xfrm flipH="1">
            <a:off x="9641147" y="499086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05D343A1-CF38-4BFB-AE51-4CE21A79BD78}"/>
              </a:ext>
            </a:extLst>
          </p:cNvPr>
          <p:cNvCxnSpPr>
            <a:cxnSpLocks/>
          </p:cNvCxnSpPr>
          <p:nvPr/>
        </p:nvCxnSpPr>
        <p:spPr>
          <a:xfrm flipH="1">
            <a:off x="10498022" y="3961038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062B55BD-BC98-438A-99F1-8B7D582782D4}"/>
              </a:ext>
            </a:extLst>
          </p:cNvPr>
          <p:cNvCxnSpPr>
            <a:cxnSpLocks/>
          </p:cNvCxnSpPr>
          <p:nvPr/>
        </p:nvCxnSpPr>
        <p:spPr>
          <a:xfrm flipH="1">
            <a:off x="8900494" y="398287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CA7C596A-853D-4CD6-A69D-8448007E2882}"/>
              </a:ext>
            </a:extLst>
          </p:cNvPr>
          <p:cNvCxnSpPr>
            <a:cxnSpLocks/>
          </p:cNvCxnSpPr>
          <p:nvPr/>
        </p:nvCxnSpPr>
        <p:spPr>
          <a:xfrm flipH="1">
            <a:off x="7280739" y="3955710"/>
            <a:ext cx="572478" cy="77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D93DFB09-7D91-4214-B813-40758B7B6197}"/>
              </a:ext>
            </a:extLst>
          </p:cNvPr>
          <p:cNvCxnSpPr>
            <a:cxnSpLocks/>
            <a:stCxn id="308" idx="6"/>
            <a:endCxn id="316" idx="2"/>
          </p:cNvCxnSpPr>
          <p:nvPr/>
        </p:nvCxnSpPr>
        <p:spPr>
          <a:xfrm>
            <a:off x="6600824" y="5921524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B0FB0D0-5AD5-4741-ACE4-149D6FC68542}"/>
              </a:ext>
            </a:extLst>
          </p:cNvPr>
          <p:cNvCxnSpPr>
            <a:cxnSpLocks/>
          </p:cNvCxnSpPr>
          <p:nvPr/>
        </p:nvCxnSpPr>
        <p:spPr>
          <a:xfrm>
            <a:off x="8179652" y="5921523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9A327FFE-BA0F-4C62-AD56-11F065D0CF09}"/>
              </a:ext>
            </a:extLst>
          </p:cNvPr>
          <p:cNvCxnSpPr>
            <a:cxnSpLocks/>
            <a:endCxn id="322" idx="2"/>
          </p:cNvCxnSpPr>
          <p:nvPr/>
        </p:nvCxnSpPr>
        <p:spPr>
          <a:xfrm>
            <a:off x="7410118" y="4819257"/>
            <a:ext cx="11377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152B9EA0-3A83-44B5-9C93-6BAE3ADACEFD}"/>
              </a:ext>
            </a:extLst>
          </p:cNvPr>
          <p:cNvCxnSpPr>
            <a:cxnSpLocks/>
            <a:endCxn id="324" idx="2"/>
          </p:cNvCxnSpPr>
          <p:nvPr/>
        </p:nvCxnSpPr>
        <p:spPr>
          <a:xfrm>
            <a:off x="9009827" y="4819257"/>
            <a:ext cx="1132653" cy="1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D2F7ED32-3063-45E5-B281-4348B9E8E3D3}"/>
              </a:ext>
            </a:extLst>
          </p:cNvPr>
          <p:cNvCxnSpPr>
            <a:cxnSpLocks/>
            <a:endCxn id="328" idx="2"/>
          </p:cNvCxnSpPr>
          <p:nvPr/>
        </p:nvCxnSpPr>
        <p:spPr>
          <a:xfrm flipV="1">
            <a:off x="8176593" y="380732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0DFB6B7F-2B57-4432-8BF3-F487E81F5483}"/>
              </a:ext>
            </a:extLst>
          </p:cNvPr>
          <p:cNvCxnSpPr>
            <a:cxnSpLocks/>
          </p:cNvCxnSpPr>
          <p:nvPr/>
        </p:nvCxnSpPr>
        <p:spPr>
          <a:xfrm flipV="1">
            <a:off x="9856136" y="380732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타원 339">
            <a:extLst>
              <a:ext uri="{FF2B5EF4-FFF2-40B4-BE49-F238E27FC236}">
                <a16:creationId xmlns:a16="http://schemas.microsoft.com/office/drawing/2014/main" id="{EE5D0CEB-9346-41FF-8C37-0AA42D2F5D26}"/>
              </a:ext>
            </a:extLst>
          </p:cNvPr>
          <p:cNvSpPr/>
          <p:nvPr/>
        </p:nvSpPr>
        <p:spPr>
          <a:xfrm>
            <a:off x="7673210" y="4668203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4EF243EC-42E0-4EB4-B278-692DF2FFECB5}"/>
              </a:ext>
            </a:extLst>
          </p:cNvPr>
          <p:cNvSpPr/>
          <p:nvPr/>
        </p:nvSpPr>
        <p:spPr>
          <a:xfrm>
            <a:off x="9288433" y="4665086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794FF47E-3A57-475E-8C6C-673C02F883E8}"/>
              </a:ext>
            </a:extLst>
          </p:cNvPr>
          <p:cNvSpPr/>
          <p:nvPr/>
        </p:nvSpPr>
        <p:spPr>
          <a:xfrm>
            <a:off x="6064799" y="4643255"/>
            <a:ext cx="504824" cy="370841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6" name="직선 연결선 365">
            <a:extLst>
              <a:ext uri="{FF2B5EF4-FFF2-40B4-BE49-F238E27FC236}">
                <a16:creationId xmlns:a16="http://schemas.microsoft.com/office/drawing/2014/main" id="{E6FDBD52-6070-4230-88EB-D220AAD66542}"/>
              </a:ext>
            </a:extLst>
          </p:cNvPr>
          <p:cNvCxnSpPr>
            <a:cxnSpLocks/>
            <a:stCxn id="364" idx="4"/>
            <a:endCxn id="308" idx="0"/>
          </p:cNvCxnSpPr>
          <p:nvPr/>
        </p:nvCxnSpPr>
        <p:spPr>
          <a:xfrm>
            <a:off x="6317211" y="5014096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>
            <a:extLst>
              <a:ext uri="{FF2B5EF4-FFF2-40B4-BE49-F238E27FC236}">
                <a16:creationId xmlns:a16="http://schemas.microsoft.com/office/drawing/2014/main" id="{EB3D1D46-B81F-47AF-A938-CE1634EDC5B0}"/>
              </a:ext>
            </a:extLst>
          </p:cNvPr>
          <p:cNvCxnSpPr>
            <a:cxnSpLocks/>
          </p:cNvCxnSpPr>
          <p:nvPr/>
        </p:nvCxnSpPr>
        <p:spPr>
          <a:xfrm>
            <a:off x="7925622" y="5004678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13B8E384-CC93-43C4-BDFA-3ABE9ED67D72}"/>
              </a:ext>
            </a:extLst>
          </p:cNvPr>
          <p:cNvCxnSpPr>
            <a:cxnSpLocks/>
          </p:cNvCxnSpPr>
          <p:nvPr/>
        </p:nvCxnSpPr>
        <p:spPr>
          <a:xfrm>
            <a:off x="9496669" y="5049552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타원 370">
            <a:extLst>
              <a:ext uri="{FF2B5EF4-FFF2-40B4-BE49-F238E27FC236}">
                <a16:creationId xmlns:a16="http://schemas.microsoft.com/office/drawing/2014/main" id="{66D5B58D-FF83-4C37-A8A9-0F2C79FD73D1}"/>
              </a:ext>
            </a:extLst>
          </p:cNvPr>
          <p:cNvSpPr/>
          <p:nvPr/>
        </p:nvSpPr>
        <p:spPr>
          <a:xfrm>
            <a:off x="8561661" y="3743083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5C94B43-EE53-43F3-9D6D-4DD99FB5E9E0}"/>
              </a:ext>
            </a:extLst>
          </p:cNvPr>
          <p:cNvSpPr/>
          <p:nvPr/>
        </p:nvSpPr>
        <p:spPr>
          <a:xfrm>
            <a:off x="10176884" y="3739966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0F6138E4-DA84-40C0-957C-6169C51736C0}"/>
              </a:ext>
            </a:extLst>
          </p:cNvPr>
          <p:cNvSpPr/>
          <p:nvPr/>
        </p:nvSpPr>
        <p:spPr>
          <a:xfrm>
            <a:off x="6953250" y="3718135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D70A698-E246-48FA-B766-B9C61869C126}"/>
              </a:ext>
            </a:extLst>
          </p:cNvPr>
          <p:cNvSpPr/>
          <p:nvPr/>
        </p:nvSpPr>
        <p:spPr>
          <a:xfrm>
            <a:off x="9403557" y="2762203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1645C777-BAE3-44FC-9588-D1239762D542}"/>
              </a:ext>
            </a:extLst>
          </p:cNvPr>
          <p:cNvSpPr/>
          <p:nvPr/>
        </p:nvSpPr>
        <p:spPr>
          <a:xfrm>
            <a:off x="11018780" y="2759086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6ABF6DA8-D140-4750-BCAE-E8B5899A5576}"/>
              </a:ext>
            </a:extLst>
          </p:cNvPr>
          <p:cNvSpPr/>
          <p:nvPr/>
        </p:nvSpPr>
        <p:spPr>
          <a:xfrm>
            <a:off x="7795146" y="2737255"/>
            <a:ext cx="461962" cy="370842"/>
          </a:xfrm>
          <a:prstGeom prst="ellipse">
            <a:avLst/>
          </a:prstGeom>
          <a:solidFill>
            <a:srgbClr val="FFFF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980F4D43-EFB0-4B42-AB9B-803B6255BF90}"/>
              </a:ext>
            </a:extLst>
          </p:cNvPr>
          <p:cNvCxnSpPr>
            <a:cxnSpLocks/>
          </p:cNvCxnSpPr>
          <p:nvPr/>
        </p:nvCxnSpPr>
        <p:spPr>
          <a:xfrm>
            <a:off x="7145085" y="408994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6422E7A0-5D3D-4574-8274-5D09C76E5459}"/>
              </a:ext>
            </a:extLst>
          </p:cNvPr>
          <p:cNvCxnSpPr>
            <a:cxnSpLocks/>
          </p:cNvCxnSpPr>
          <p:nvPr/>
        </p:nvCxnSpPr>
        <p:spPr>
          <a:xfrm>
            <a:off x="8751195" y="403574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77C0D37F-6A5F-4CA9-9FA3-8EFAA4480560}"/>
              </a:ext>
            </a:extLst>
          </p:cNvPr>
          <p:cNvCxnSpPr>
            <a:cxnSpLocks/>
          </p:cNvCxnSpPr>
          <p:nvPr/>
        </p:nvCxnSpPr>
        <p:spPr>
          <a:xfrm>
            <a:off x="10405485" y="4178163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A23C45C8-9A3F-4240-A854-943CF5C145A5}"/>
              </a:ext>
            </a:extLst>
          </p:cNvPr>
          <p:cNvCxnSpPr>
            <a:cxnSpLocks/>
          </p:cNvCxnSpPr>
          <p:nvPr/>
        </p:nvCxnSpPr>
        <p:spPr>
          <a:xfrm>
            <a:off x="7994926" y="3109060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366247B-6993-439E-9955-81274A8FD647}"/>
              </a:ext>
            </a:extLst>
          </p:cNvPr>
          <p:cNvCxnSpPr>
            <a:cxnSpLocks/>
          </p:cNvCxnSpPr>
          <p:nvPr/>
        </p:nvCxnSpPr>
        <p:spPr>
          <a:xfrm>
            <a:off x="9633521" y="3005251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3E38C94-7199-4AF9-B9E9-C961CA78CDD8}"/>
              </a:ext>
            </a:extLst>
          </p:cNvPr>
          <p:cNvCxnSpPr>
            <a:cxnSpLocks/>
          </p:cNvCxnSpPr>
          <p:nvPr/>
        </p:nvCxnSpPr>
        <p:spPr>
          <a:xfrm>
            <a:off x="11250828" y="3083245"/>
            <a:ext cx="31201" cy="72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>
            <a:extLst>
              <a:ext uri="{FF2B5EF4-FFF2-40B4-BE49-F238E27FC236}">
                <a16:creationId xmlns:a16="http://schemas.microsoft.com/office/drawing/2014/main" id="{E489A33E-8E79-4D6A-8700-3D759195D082}"/>
              </a:ext>
            </a:extLst>
          </p:cNvPr>
          <p:cNvCxnSpPr>
            <a:cxnSpLocks/>
          </p:cNvCxnSpPr>
          <p:nvPr/>
        </p:nvCxnSpPr>
        <p:spPr>
          <a:xfrm>
            <a:off x="6600823" y="4837914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388">
            <a:extLst>
              <a:ext uri="{FF2B5EF4-FFF2-40B4-BE49-F238E27FC236}">
                <a16:creationId xmlns:a16="http://schemas.microsoft.com/office/drawing/2014/main" id="{5603946A-D2E3-4B73-AA23-CB95DC26BFC7}"/>
              </a:ext>
            </a:extLst>
          </p:cNvPr>
          <p:cNvCxnSpPr>
            <a:cxnSpLocks/>
          </p:cNvCxnSpPr>
          <p:nvPr/>
        </p:nvCxnSpPr>
        <p:spPr>
          <a:xfrm>
            <a:off x="8134913" y="4868568"/>
            <a:ext cx="1232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id="{5FB12437-5DF1-4C1A-A11A-9141610DF002}"/>
              </a:ext>
            </a:extLst>
          </p:cNvPr>
          <p:cNvCxnSpPr>
            <a:cxnSpLocks/>
            <a:stCxn id="373" idx="3"/>
          </p:cNvCxnSpPr>
          <p:nvPr/>
        </p:nvCxnSpPr>
        <p:spPr>
          <a:xfrm flipH="1">
            <a:off x="9661847" y="4056499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F38322EA-DBDC-489B-B570-C059C6C4F4EA}"/>
              </a:ext>
            </a:extLst>
          </p:cNvPr>
          <p:cNvCxnSpPr>
            <a:cxnSpLocks/>
          </p:cNvCxnSpPr>
          <p:nvPr/>
        </p:nvCxnSpPr>
        <p:spPr>
          <a:xfrm flipH="1">
            <a:off x="10492473" y="3111890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직선 연결선 394">
            <a:extLst>
              <a:ext uri="{FF2B5EF4-FFF2-40B4-BE49-F238E27FC236}">
                <a16:creationId xmlns:a16="http://schemas.microsoft.com/office/drawing/2014/main" id="{C8EB2CBF-B2DA-4B8A-AD39-60983BA9DD8F}"/>
              </a:ext>
            </a:extLst>
          </p:cNvPr>
          <p:cNvCxnSpPr>
            <a:cxnSpLocks/>
          </p:cNvCxnSpPr>
          <p:nvPr/>
        </p:nvCxnSpPr>
        <p:spPr>
          <a:xfrm flipH="1">
            <a:off x="6422244" y="3978818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직선 연결선 395">
            <a:extLst>
              <a:ext uri="{FF2B5EF4-FFF2-40B4-BE49-F238E27FC236}">
                <a16:creationId xmlns:a16="http://schemas.microsoft.com/office/drawing/2014/main" id="{DC718671-61BF-45BC-B121-991D30CDAA37}"/>
              </a:ext>
            </a:extLst>
          </p:cNvPr>
          <p:cNvCxnSpPr>
            <a:cxnSpLocks/>
          </p:cNvCxnSpPr>
          <p:nvPr/>
        </p:nvCxnSpPr>
        <p:spPr>
          <a:xfrm flipH="1">
            <a:off x="7279952" y="308492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1804AAF2-2CAB-427D-BBE1-C3D48E0717B1}"/>
              </a:ext>
            </a:extLst>
          </p:cNvPr>
          <p:cNvCxnSpPr>
            <a:cxnSpLocks/>
          </p:cNvCxnSpPr>
          <p:nvPr/>
        </p:nvCxnSpPr>
        <p:spPr>
          <a:xfrm flipV="1">
            <a:off x="7342232" y="3902941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0B0C8BD-94B2-4808-BADD-9E23EAD240A0}"/>
              </a:ext>
            </a:extLst>
          </p:cNvPr>
          <p:cNvCxnSpPr>
            <a:cxnSpLocks/>
          </p:cNvCxnSpPr>
          <p:nvPr/>
        </p:nvCxnSpPr>
        <p:spPr>
          <a:xfrm flipV="1">
            <a:off x="8983315" y="3930784"/>
            <a:ext cx="1247572" cy="1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E30EA53E-5B30-41E0-B844-1AE238E83525}"/>
              </a:ext>
            </a:extLst>
          </p:cNvPr>
          <p:cNvCxnSpPr>
            <a:cxnSpLocks/>
          </p:cNvCxnSpPr>
          <p:nvPr/>
        </p:nvCxnSpPr>
        <p:spPr>
          <a:xfrm flipH="1">
            <a:off x="8073109" y="402832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B1B31915-95DD-4A26-B837-375237EDC64C}"/>
              </a:ext>
            </a:extLst>
          </p:cNvPr>
          <p:cNvCxnSpPr>
            <a:cxnSpLocks/>
          </p:cNvCxnSpPr>
          <p:nvPr/>
        </p:nvCxnSpPr>
        <p:spPr>
          <a:xfrm flipH="1">
            <a:off x="8901390" y="306750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타원 403">
            <a:extLst>
              <a:ext uri="{FF2B5EF4-FFF2-40B4-BE49-F238E27FC236}">
                <a16:creationId xmlns:a16="http://schemas.microsoft.com/office/drawing/2014/main" id="{6E0AC918-76BA-4A04-9803-9D70158E1230}"/>
              </a:ext>
            </a:extLst>
          </p:cNvPr>
          <p:cNvSpPr/>
          <p:nvPr/>
        </p:nvSpPr>
        <p:spPr>
          <a:xfrm>
            <a:off x="7646740" y="3459359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9F4151C4-44F4-4752-9E42-B39D62B56305}"/>
              </a:ext>
            </a:extLst>
          </p:cNvPr>
          <p:cNvSpPr/>
          <p:nvPr/>
        </p:nvSpPr>
        <p:spPr>
          <a:xfrm>
            <a:off x="9261963" y="3456242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7C036A6C-03C9-47CC-98DF-34F938BFC8C7}"/>
              </a:ext>
            </a:extLst>
          </p:cNvPr>
          <p:cNvSpPr/>
          <p:nvPr/>
        </p:nvSpPr>
        <p:spPr>
          <a:xfrm>
            <a:off x="6038329" y="3434411"/>
            <a:ext cx="504824" cy="370841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C96EEC95-61A9-48EF-BC49-E664CCA5E696}"/>
              </a:ext>
            </a:extLst>
          </p:cNvPr>
          <p:cNvSpPr/>
          <p:nvPr/>
        </p:nvSpPr>
        <p:spPr>
          <a:xfrm>
            <a:off x="8535191" y="2534239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3EE01AF-590B-4938-BDFB-4B9E18074AB8}"/>
              </a:ext>
            </a:extLst>
          </p:cNvPr>
          <p:cNvSpPr/>
          <p:nvPr/>
        </p:nvSpPr>
        <p:spPr>
          <a:xfrm>
            <a:off x="10150414" y="2531122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0898844E-0C7B-4E3A-9E33-3216E561ACB0}"/>
              </a:ext>
            </a:extLst>
          </p:cNvPr>
          <p:cNvSpPr/>
          <p:nvPr/>
        </p:nvSpPr>
        <p:spPr>
          <a:xfrm>
            <a:off x="6926780" y="2509291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EF444271-C80A-41D4-A802-BD9A4A6EF0EA}"/>
              </a:ext>
            </a:extLst>
          </p:cNvPr>
          <p:cNvSpPr/>
          <p:nvPr/>
        </p:nvSpPr>
        <p:spPr>
          <a:xfrm>
            <a:off x="9377087" y="1553359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0601F9CF-C928-44EE-B75B-79EF940D30D1}"/>
              </a:ext>
            </a:extLst>
          </p:cNvPr>
          <p:cNvSpPr/>
          <p:nvPr/>
        </p:nvSpPr>
        <p:spPr>
          <a:xfrm>
            <a:off x="10992310" y="1550242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08AAEDF6-05DB-4843-863E-A0B5283CE08D}"/>
              </a:ext>
            </a:extLst>
          </p:cNvPr>
          <p:cNvSpPr/>
          <p:nvPr/>
        </p:nvSpPr>
        <p:spPr>
          <a:xfrm>
            <a:off x="7768676" y="1528411"/>
            <a:ext cx="461962" cy="370842"/>
          </a:xfrm>
          <a:prstGeom prst="ellipse">
            <a:avLst/>
          </a:prstGeom>
          <a:solidFill>
            <a:srgbClr val="C0000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1" name="직선 연결선 420">
            <a:extLst>
              <a:ext uri="{FF2B5EF4-FFF2-40B4-BE49-F238E27FC236}">
                <a16:creationId xmlns:a16="http://schemas.microsoft.com/office/drawing/2014/main" id="{47DEF0CA-9A6C-4CB1-9A10-14F6EF5F0189}"/>
              </a:ext>
            </a:extLst>
          </p:cNvPr>
          <p:cNvCxnSpPr>
            <a:cxnSpLocks/>
          </p:cNvCxnSpPr>
          <p:nvPr/>
        </p:nvCxnSpPr>
        <p:spPr>
          <a:xfrm>
            <a:off x="6261265" y="3863250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6843AE19-6E2D-4A61-83E5-53C1A8E74371}"/>
              </a:ext>
            </a:extLst>
          </p:cNvPr>
          <p:cNvCxnSpPr>
            <a:cxnSpLocks/>
          </p:cNvCxnSpPr>
          <p:nvPr/>
        </p:nvCxnSpPr>
        <p:spPr>
          <a:xfrm>
            <a:off x="7928492" y="3795398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FA18C6C6-EB0C-47B7-A000-36D4CF6B9DCC}"/>
              </a:ext>
            </a:extLst>
          </p:cNvPr>
          <p:cNvCxnSpPr>
            <a:cxnSpLocks/>
          </p:cNvCxnSpPr>
          <p:nvPr/>
        </p:nvCxnSpPr>
        <p:spPr>
          <a:xfrm>
            <a:off x="9536395" y="3765403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>
            <a:extLst>
              <a:ext uri="{FF2B5EF4-FFF2-40B4-BE49-F238E27FC236}">
                <a16:creationId xmlns:a16="http://schemas.microsoft.com/office/drawing/2014/main" id="{740FCEA4-0398-44BB-B55D-F53FFC036F2A}"/>
              </a:ext>
            </a:extLst>
          </p:cNvPr>
          <p:cNvCxnSpPr>
            <a:cxnSpLocks/>
          </p:cNvCxnSpPr>
          <p:nvPr/>
        </p:nvCxnSpPr>
        <p:spPr>
          <a:xfrm>
            <a:off x="7167175" y="2901018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8ED7B782-E9B4-4AAC-812C-6B9F699CF894}"/>
              </a:ext>
            </a:extLst>
          </p:cNvPr>
          <p:cNvCxnSpPr>
            <a:cxnSpLocks/>
          </p:cNvCxnSpPr>
          <p:nvPr/>
        </p:nvCxnSpPr>
        <p:spPr>
          <a:xfrm>
            <a:off x="8796875" y="2969319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F0E614A6-9CE7-41B1-9ADD-2708812D3214}"/>
              </a:ext>
            </a:extLst>
          </p:cNvPr>
          <p:cNvCxnSpPr>
            <a:cxnSpLocks/>
          </p:cNvCxnSpPr>
          <p:nvPr/>
        </p:nvCxnSpPr>
        <p:spPr>
          <a:xfrm>
            <a:off x="10413719" y="2871657"/>
            <a:ext cx="29476" cy="834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218B3832-DA7B-4990-9D4E-3E2152EEB52F}"/>
              </a:ext>
            </a:extLst>
          </p:cNvPr>
          <p:cNvCxnSpPr>
            <a:cxnSpLocks/>
          </p:cNvCxnSpPr>
          <p:nvPr/>
        </p:nvCxnSpPr>
        <p:spPr>
          <a:xfrm flipH="1">
            <a:off x="6404333" y="279808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63968DDC-C6E4-402B-8990-577DFA14D69F}"/>
              </a:ext>
            </a:extLst>
          </p:cNvPr>
          <p:cNvCxnSpPr>
            <a:cxnSpLocks/>
          </p:cNvCxnSpPr>
          <p:nvPr/>
        </p:nvCxnSpPr>
        <p:spPr>
          <a:xfrm flipH="1">
            <a:off x="7194069" y="1854672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id="{2E637453-90E2-4400-8128-2BF50D012185}"/>
              </a:ext>
            </a:extLst>
          </p:cNvPr>
          <p:cNvCxnSpPr>
            <a:cxnSpLocks/>
          </p:cNvCxnSpPr>
          <p:nvPr/>
        </p:nvCxnSpPr>
        <p:spPr>
          <a:xfrm flipH="1">
            <a:off x="8864707" y="190027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>
            <a:extLst>
              <a:ext uri="{FF2B5EF4-FFF2-40B4-BE49-F238E27FC236}">
                <a16:creationId xmlns:a16="http://schemas.microsoft.com/office/drawing/2014/main" id="{23643379-E1EB-4674-846A-F465E775C32F}"/>
              </a:ext>
            </a:extLst>
          </p:cNvPr>
          <p:cNvCxnSpPr>
            <a:cxnSpLocks/>
          </p:cNvCxnSpPr>
          <p:nvPr/>
        </p:nvCxnSpPr>
        <p:spPr>
          <a:xfrm flipH="1">
            <a:off x="8014997" y="2865184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3F79D541-133C-4877-A14D-E32E9ACA780E}"/>
              </a:ext>
            </a:extLst>
          </p:cNvPr>
          <p:cNvCxnSpPr>
            <a:cxnSpLocks/>
          </p:cNvCxnSpPr>
          <p:nvPr/>
        </p:nvCxnSpPr>
        <p:spPr>
          <a:xfrm flipH="1">
            <a:off x="10524711" y="1883923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EE95BCF9-47DA-4000-A035-F0A577487038}"/>
              </a:ext>
            </a:extLst>
          </p:cNvPr>
          <p:cNvCxnSpPr>
            <a:cxnSpLocks/>
          </p:cNvCxnSpPr>
          <p:nvPr/>
        </p:nvCxnSpPr>
        <p:spPr>
          <a:xfrm flipH="1">
            <a:off x="9614376" y="2854716"/>
            <a:ext cx="582690" cy="66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>
            <a:extLst>
              <a:ext uri="{FF2B5EF4-FFF2-40B4-BE49-F238E27FC236}">
                <a16:creationId xmlns:a16="http://schemas.microsoft.com/office/drawing/2014/main" id="{71954C0C-E909-4485-90CE-78C3A18A63DE}"/>
              </a:ext>
            </a:extLst>
          </p:cNvPr>
          <p:cNvCxnSpPr>
            <a:cxnSpLocks/>
          </p:cNvCxnSpPr>
          <p:nvPr/>
        </p:nvCxnSpPr>
        <p:spPr>
          <a:xfrm>
            <a:off x="6569635" y="3619831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BCC96AC6-379D-4F34-A7CF-BE024E251060}"/>
              </a:ext>
            </a:extLst>
          </p:cNvPr>
          <p:cNvCxnSpPr>
            <a:cxnSpLocks/>
          </p:cNvCxnSpPr>
          <p:nvPr/>
        </p:nvCxnSpPr>
        <p:spPr>
          <a:xfrm>
            <a:off x="8195439" y="3635791"/>
            <a:ext cx="107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19D080A0-9857-4981-95E0-9563FE603B81}"/>
              </a:ext>
            </a:extLst>
          </p:cNvPr>
          <p:cNvCxnSpPr>
            <a:cxnSpLocks/>
            <a:stCxn id="414" idx="6"/>
          </p:cNvCxnSpPr>
          <p:nvPr/>
        </p:nvCxnSpPr>
        <p:spPr>
          <a:xfrm>
            <a:off x="7388742" y="2694712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F04BAA1F-1528-48FA-912C-108DE2E6B815}"/>
              </a:ext>
            </a:extLst>
          </p:cNvPr>
          <p:cNvCxnSpPr>
            <a:cxnSpLocks/>
          </p:cNvCxnSpPr>
          <p:nvPr/>
        </p:nvCxnSpPr>
        <p:spPr>
          <a:xfrm>
            <a:off x="8971994" y="272012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E52C57AB-FCB1-4B4E-96BE-06BC31F93032}"/>
              </a:ext>
            </a:extLst>
          </p:cNvPr>
          <p:cNvCxnSpPr>
            <a:cxnSpLocks/>
          </p:cNvCxnSpPr>
          <p:nvPr/>
        </p:nvCxnSpPr>
        <p:spPr>
          <a:xfrm>
            <a:off x="8212202" y="173566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440">
            <a:extLst>
              <a:ext uri="{FF2B5EF4-FFF2-40B4-BE49-F238E27FC236}">
                <a16:creationId xmlns:a16="http://schemas.microsoft.com/office/drawing/2014/main" id="{DCBE6092-1E22-4B0A-BC72-C07E725AE1ED}"/>
              </a:ext>
            </a:extLst>
          </p:cNvPr>
          <p:cNvCxnSpPr>
            <a:cxnSpLocks/>
          </p:cNvCxnSpPr>
          <p:nvPr/>
        </p:nvCxnSpPr>
        <p:spPr>
          <a:xfrm>
            <a:off x="9865519" y="1735663"/>
            <a:ext cx="1128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976B7E03-CBBF-49A1-81EE-477A3D3533AF}"/>
              </a:ext>
            </a:extLst>
          </p:cNvPr>
          <p:cNvCxnSpPr>
            <a:cxnSpLocks/>
            <a:stCxn id="418" idx="4"/>
            <a:endCxn id="379" idx="0"/>
          </p:cNvCxnSpPr>
          <p:nvPr/>
        </p:nvCxnSpPr>
        <p:spPr>
          <a:xfrm>
            <a:off x="11223291" y="1921084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FC1EE7E-E44D-4A28-B012-6B8B2BFC5937}"/>
              </a:ext>
            </a:extLst>
          </p:cNvPr>
          <p:cNvCxnSpPr>
            <a:cxnSpLocks/>
          </p:cNvCxnSpPr>
          <p:nvPr/>
        </p:nvCxnSpPr>
        <p:spPr>
          <a:xfrm>
            <a:off x="9595153" y="1949418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95643A58-C1B7-4697-8782-C2A191128424}"/>
              </a:ext>
            </a:extLst>
          </p:cNvPr>
          <p:cNvCxnSpPr>
            <a:cxnSpLocks/>
          </p:cNvCxnSpPr>
          <p:nvPr/>
        </p:nvCxnSpPr>
        <p:spPr>
          <a:xfrm>
            <a:off x="7994677" y="1872771"/>
            <a:ext cx="26470" cy="83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Project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 descr="키보드이(가) 표시된 사진&#10;&#10;자동 생성된 설명">
            <a:extLst>
              <a:ext uri="{FF2B5EF4-FFF2-40B4-BE49-F238E27FC236}">
                <a16:creationId xmlns:a16="http://schemas.microsoft.com/office/drawing/2014/main" id="{E8412886-9FCC-47FA-B0FD-F174A7C8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426" y="1116129"/>
            <a:ext cx="602032" cy="46257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0140151-1D3F-4942-8E8C-5E2774721133}"/>
              </a:ext>
            </a:extLst>
          </p:cNvPr>
          <p:cNvSpPr/>
          <p:nvPr/>
        </p:nvSpPr>
        <p:spPr>
          <a:xfrm>
            <a:off x="610959" y="1002238"/>
            <a:ext cx="731466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노드를 생성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7B71A-2191-4AC5-A174-568877725CDA}"/>
              </a:ext>
            </a:extLst>
          </p:cNvPr>
          <p:cNvSpPr txBox="1"/>
          <p:nvPr/>
        </p:nvSpPr>
        <p:spPr>
          <a:xfrm>
            <a:off x="1823545" y="56230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EE67E3-3995-4F64-913A-20281211FDD1}"/>
              </a:ext>
            </a:extLst>
          </p:cNvPr>
          <p:cNvSpPr/>
          <p:nvPr/>
        </p:nvSpPr>
        <p:spPr>
          <a:xfrm>
            <a:off x="723919" y="2302381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9AC3EE-E2E2-4A0D-B0D4-C30463C5823B}"/>
              </a:ext>
            </a:extLst>
          </p:cNvPr>
          <p:cNvSpPr/>
          <p:nvPr/>
        </p:nvSpPr>
        <p:spPr>
          <a:xfrm>
            <a:off x="1775921" y="231648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741B83-E89D-4CE6-B205-AB1DB12BCA41}"/>
              </a:ext>
            </a:extLst>
          </p:cNvPr>
          <p:cNvSpPr/>
          <p:nvPr/>
        </p:nvSpPr>
        <p:spPr>
          <a:xfrm>
            <a:off x="2827923" y="233750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967F72-C6CD-4CF4-98F3-FA8187D6AFBF}"/>
              </a:ext>
            </a:extLst>
          </p:cNvPr>
          <p:cNvSpPr/>
          <p:nvPr/>
        </p:nvSpPr>
        <p:spPr>
          <a:xfrm>
            <a:off x="722952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CD37D0-7E11-4B59-B195-998A7853D65C}"/>
              </a:ext>
            </a:extLst>
          </p:cNvPr>
          <p:cNvSpPr/>
          <p:nvPr/>
        </p:nvSpPr>
        <p:spPr>
          <a:xfrm>
            <a:off x="1775921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943652-2ED8-482F-9E9F-D779E53379DA}"/>
              </a:ext>
            </a:extLst>
          </p:cNvPr>
          <p:cNvSpPr/>
          <p:nvPr/>
        </p:nvSpPr>
        <p:spPr>
          <a:xfrm>
            <a:off x="2827923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1D0AA0-B995-4063-B618-4DE15E20F207}"/>
              </a:ext>
            </a:extLst>
          </p:cNvPr>
          <p:cNvSpPr/>
          <p:nvPr/>
        </p:nvSpPr>
        <p:spPr>
          <a:xfrm>
            <a:off x="722952" y="4184777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7EC650-7499-4B89-9D1A-FDF5DB57297C}"/>
              </a:ext>
            </a:extLst>
          </p:cNvPr>
          <p:cNvSpPr/>
          <p:nvPr/>
        </p:nvSpPr>
        <p:spPr>
          <a:xfrm>
            <a:off x="1775921" y="418477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B5FE6E-553A-415D-89F9-F4E82797AB9B}"/>
              </a:ext>
            </a:extLst>
          </p:cNvPr>
          <p:cNvSpPr/>
          <p:nvPr/>
        </p:nvSpPr>
        <p:spPr>
          <a:xfrm>
            <a:off x="2827923" y="418477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0837A7-EB30-443A-8B2D-32ECA083A6E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228743" y="2487802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715554-FC63-42F7-8D89-D80B7AEA9654}"/>
              </a:ext>
            </a:extLst>
          </p:cNvPr>
          <p:cNvCxnSpPr>
            <a:cxnSpLocks/>
          </p:cNvCxnSpPr>
          <p:nvPr/>
        </p:nvCxnSpPr>
        <p:spPr>
          <a:xfrm>
            <a:off x="2280745" y="252292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6CDAB0-89B5-43F4-AEBA-69973EE814DF}"/>
              </a:ext>
            </a:extLst>
          </p:cNvPr>
          <p:cNvCxnSpPr>
            <a:cxnSpLocks/>
          </p:cNvCxnSpPr>
          <p:nvPr/>
        </p:nvCxnSpPr>
        <p:spPr>
          <a:xfrm>
            <a:off x="2280745" y="3414894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45ED1E-E23F-4AC5-BA82-5BA450A835DD}"/>
              </a:ext>
            </a:extLst>
          </p:cNvPr>
          <p:cNvCxnSpPr>
            <a:cxnSpLocks/>
          </p:cNvCxnSpPr>
          <p:nvPr/>
        </p:nvCxnSpPr>
        <p:spPr>
          <a:xfrm>
            <a:off x="1265842" y="342927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166885-A483-44E0-ABBB-7963DBD47A83}"/>
              </a:ext>
            </a:extLst>
          </p:cNvPr>
          <p:cNvCxnSpPr>
            <a:cxnSpLocks/>
          </p:cNvCxnSpPr>
          <p:nvPr/>
        </p:nvCxnSpPr>
        <p:spPr>
          <a:xfrm>
            <a:off x="1228743" y="437019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F25B19D-28CF-4355-BB8C-A7CC95F94820}"/>
              </a:ext>
            </a:extLst>
          </p:cNvPr>
          <p:cNvCxnSpPr>
            <a:cxnSpLocks/>
          </p:cNvCxnSpPr>
          <p:nvPr/>
        </p:nvCxnSpPr>
        <p:spPr>
          <a:xfrm>
            <a:off x="2280745" y="4377519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5B6ADC-240E-47EF-9355-F7D14C521E7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975364" y="2673222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91B626-F90B-4C98-95C5-165A7020FCD0}"/>
              </a:ext>
            </a:extLst>
          </p:cNvPr>
          <p:cNvCxnSpPr>
            <a:cxnSpLocks/>
          </p:cNvCxnSpPr>
          <p:nvPr/>
        </p:nvCxnSpPr>
        <p:spPr>
          <a:xfrm flipH="1">
            <a:off x="1983308" y="265027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368CB1C-8D20-4586-A580-7CCD4836B00A}"/>
              </a:ext>
            </a:extLst>
          </p:cNvPr>
          <p:cNvCxnSpPr>
            <a:cxnSpLocks/>
          </p:cNvCxnSpPr>
          <p:nvPr/>
        </p:nvCxnSpPr>
        <p:spPr>
          <a:xfrm flipH="1">
            <a:off x="3077352" y="277595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CA00BF-A1B3-4713-A84D-2CDD4E767CA3}"/>
              </a:ext>
            </a:extLst>
          </p:cNvPr>
          <p:cNvCxnSpPr>
            <a:cxnSpLocks/>
          </p:cNvCxnSpPr>
          <p:nvPr/>
        </p:nvCxnSpPr>
        <p:spPr>
          <a:xfrm flipH="1">
            <a:off x="975364" y="361441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D184DA2-126D-4140-BC8C-76D7360C45A2}"/>
              </a:ext>
            </a:extLst>
          </p:cNvPr>
          <p:cNvCxnSpPr>
            <a:cxnSpLocks/>
          </p:cNvCxnSpPr>
          <p:nvPr/>
        </p:nvCxnSpPr>
        <p:spPr>
          <a:xfrm flipH="1">
            <a:off x="2027366" y="357500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6CB61A6-E7AB-4E18-9A60-F64F288C54E5}"/>
              </a:ext>
            </a:extLst>
          </p:cNvPr>
          <p:cNvCxnSpPr>
            <a:cxnSpLocks/>
          </p:cNvCxnSpPr>
          <p:nvPr/>
        </p:nvCxnSpPr>
        <p:spPr>
          <a:xfrm flipH="1">
            <a:off x="3077352" y="361441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B69777FD-86EB-4CB6-9C99-27F4F4A1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15" y="1958208"/>
            <a:ext cx="914400" cy="914400"/>
          </a:xfrm>
          <a:prstGeom prst="rect">
            <a:avLst/>
          </a:prstGeom>
        </p:spPr>
      </p:pic>
      <p:pic>
        <p:nvPicPr>
          <p:cNvPr id="44" name="그래픽 43" descr="걷기">
            <a:extLst>
              <a:ext uri="{FF2B5EF4-FFF2-40B4-BE49-F238E27FC236}">
                <a16:creationId xmlns:a16="http://schemas.microsoft.com/office/drawing/2014/main" id="{A83BAE0E-92BA-454B-97FF-6446A275D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7736" y="3956532"/>
            <a:ext cx="914400" cy="914400"/>
          </a:xfrm>
          <a:prstGeom prst="rect">
            <a:avLst/>
          </a:prstGeom>
        </p:spPr>
      </p:pic>
      <p:pic>
        <p:nvPicPr>
          <p:cNvPr id="46" name="그래픽 45" descr="불꽃">
            <a:extLst>
              <a:ext uri="{FF2B5EF4-FFF2-40B4-BE49-F238E27FC236}">
                <a16:creationId xmlns:a16="http://schemas.microsoft.com/office/drawing/2014/main" id="{B9D67AE5-F75D-4BB3-9BF2-7A2BA35EF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276" y="3830852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34CD6F-E5DA-437D-855D-D2133CDAED9A}"/>
              </a:ext>
            </a:extLst>
          </p:cNvPr>
          <p:cNvSpPr txBox="1"/>
          <p:nvPr/>
        </p:nvSpPr>
        <p:spPr>
          <a:xfrm>
            <a:off x="5508914" y="55649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AF2753-E4B1-4552-8C3C-EB2CB9638631}"/>
              </a:ext>
            </a:extLst>
          </p:cNvPr>
          <p:cNvSpPr/>
          <p:nvPr/>
        </p:nvSpPr>
        <p:spPr>
          <a:xfrm>
            <a:off x="4409288" y="2244312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8F10D7-A66F-4C6C-8315-405333561922}"/>
              </a:ext>
            </a:extLst>
          </p:cNvPr>
          <p:cNvSpPr/>
          <p:nvPr/>
        </p:nvSpPr>
        <p:spPr>
          <a:xfrm>
            <a:off x="5461290" y="225841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841DD5C-798A-4F0A-8DEA-330242AA7577}"/>
              </a:ext>
            </a:extLst>
          </p:cNvPr>
          <p:cNvSpPr/>
          <p:nvPr/>
        </p:nvSpPr>
        <p:spPr>
          <a:xfrm>
            <a:off x="6513292" y="227943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072A978-0F2C-4C54-8A7A-6A970A4EA4E6}"/>
              </a:ext>
            </a:extLst>
          </p:cNvPr>
          <p:cNvSpPr/>
          <p:nvPr/>
        </p:nvSpPr>
        <p:spPr>
          <a:xfrm>
            <a:off x="4408321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21698B-2BC0-4340-90F3-B929DD0CE5F8}"/>
              </a:ext>
            </a:extLst>
          </p:cNvPr>
          <p:cNvSpPr/>
          <p:nvPr/>
        </p:nvSpPr>
        <p:spPr>
          <a:xfrm>
            <a:off x="5461290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050110-ABE6-4679-8840-34EB316B6351}"/>
              </a:ext>
            </a:extLst>
          </p:cNvPr>
          <p:cNvSpPr/>
          <p:nvPr/>
        </p:nvSpPr>
        <p:spPr>
          <a:xfrm>
            <a:off x="6513292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3E8F0B4-6FC9-490D-8900-F275FC6B7B9C}"/>
              </a:ext>
            </a:extLst>
          </p:cNvPr>
          <p:cNvSpPr/>
          <p:nvPr/>
        </p:nvSpPr>
        <p:spPr>
          <a:xfrm>
            <a:off x="4408321" y="4126708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97D840-DCFB-4C38-8715-5C0C80AEF302}"/>
              </a:ext>
            </a:extLst>
          </p:cNvPr>
          <p:cNvSpPr/>
          <p:nvPr/>
        </p:nvSpPr>
        <p:spPr>
          <a:xfrm>
            <a:off x="5461290" y="412670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4146E8-6478-461F-9100-CD0DFB05AAB0}"/>
              </a:ext>
            </a:extLst>
          </p:cNvPr>
          <p:cNvSpPr/>
          <p:nvPr/>
        </p:nvSpPr>
        <p:spPr>
          <a:xfrm>
            <a:off x="6513292" y="412670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6FD9744-0340-4AC1-9B59-F0F0E9D2AFE2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4914112" y="2429733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DD612AA-B7C2-474B-979B-C285A8700945}"/>
              </a:ext>
            </a:extLst>
          </p:cNvPr>
          <p:cNvCxnSpPr>
            <a:cxnSpLocks/>
          </p:cNvCxnSpPr>
          <p:nvPr/>
        </p:nvCxnSpPr>
        <p:spPr>
          <a:xfrm>
            <a:off x="5966114" y="2464857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4B6ED6-BC7B-4AAF-BA49-C06EED6F5A5A}"/>
              </a:ext>
            </a:extLst>
          </p:cNvPr>
          <p:cNvCxnSpPr>
            <a:cxnSpLocks/>
          </p:cNvCxnSpPr>
          <p:nvPr/>
        </p:nvCxnSpPr>
        <p:spPr>
          <a:xfrm>
            <a:off x="5966114" y="3356825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458797-4F60-49A0-AB0B-72AA333420E5}"/>
              </a:ext>
            </a:extLst>
          </p:cNvPr>
          <p:cNvCxnSpPr>
            <a:cxnSpLocks/>
          </p:cNvCxnSpPr>
          <p:nvPr/>
        </p:nvCxnSpPr>
        <p:spPr>
          <a:xfrm>
            <a:off x="4951211" y="3371201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BD3D1-D012-4559-91EC-464443AA46FF}"/>
              </a:ext>
            </a:extLst>
          </p:cNvPr>
          <p:cNvCxnSpPr>
            <a:cxnSpLocks/>
          </p:cNvCxnSpPr>
          <p:nvPr/>
        </p:nvCxnSpPr>
        <p:spPr>
          <a:xfrm>
            <a:off x="4914112" y="4312127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02BC436-845E-4469-A6E3-4ED3E73EF9FF}"/>
              </a:ext>
            </a:extLst>
          </p:cNvPr>
          <p:cNvCxnSpPr>
            <a:cxnSpLocks/>
          </p:cNvCxnSpPr>
          <p:nvPr/>
        </p:nvCxnSpPr>
        <p:spPr>
          <a:xfrm>
            <a:off x="5966114" y="431945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BE61251-5379-49D0-9AF1-2EBFDDD7A50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flipH="1">
            <a:off x="4660733" y="261515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75CBC8-E447-4B5D-B89B-CBC2B63FCB2C}"/>
              </a:ext>
            </a:extLst>
          </p:cNvPr>
          <p:cNvCxnSpPr>
            <a:cxnSpLocks/>
          </p:cNvCxnSpPr>
          <p:nvPr/>
        </p:nvCxnSpPr>
        <p:spPr>
          <a:xfrm flipH="1">
            <a:off x="5668677" y="259220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358534-F504-4143-90C8-9D74EB88E584}"/>
              </a:ext>
            </a:extLst>
          </p:cNvPr>
          <p:cNvCxnSpPr>
            <a:cxnSpLocks/>
          </p:cNvCxnSpPr>
          <p:nvPr/>
        </p:nvCxnSpPr>
        <p:spPr>
          <a:xfrm flipH="1">
            <a:off x="6762721" y="271788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D732DB6-A31D-434B-AC0E-6A479C16190D}"/>
              </a:ext>
            </a:extLst>
          </p:cNvPr>
          <p:cNvCxnSpPr>
            <a:cxnSpLocks/>
          </p:cNvCxnSpPr>
          <p:nvPr/>
        </p:nvCxnSpPr>
        <p:spPr>
          <a:xfrm flipH="1">
            <a:off x="4660733" y="3556350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2F5E56C-35EF-481C-9D19-5A8CA012637D}"/>
              </a:ext>
            </a:extLst>
          </p:cNvPr>
          <p:cNvCxnSpPr>
            <a:cxnSpLocks/>
          </p:cNvCxnSpPr>
          <p:nvPr/>
        </p:nvCxnSpPr>
        <p:spPr>
          <a:xfrm flipH="1">
            <a:off x="5712735" y="3516934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AFB3B6-1926-45A9-BC8B-FD51400CE78E}"/>
              </a:ext>
            </a:extLst>
          </p:cNvPr>
          <p:cNvCxnSpPr>
            <a:cxnSpLocks/>
          </p:cNvCxnSpPr>
          <p:nvPr/>
        </p:nvCxnSpPr>
        <p:spPr>
          <a:xfrm flipH="1">
            <a:off x="6762721" y="355634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A2F12B-6BE5-4E7F-ABA8-E86741AF84DF}"/>
              </a:ext>
            </a:extLst>
          </p:cNvPr>
          <p:cNvSpPr txBox="1"/>
          <p:nvPr/>
        </p:nvSpPr>
        <p:spPr>
          <a:xfrm>
            <a:off x="9552997" y="56230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층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63677F1-520C-481E-9B87-094C64A221CF}"/>
              </a:ext>
            </a:extLst>
          </p:cNvPr>
          <p:cNvSpPr/>
          <p:nvPr/>
        </p:nvSpPr>
        <p:spPr>
          <a:xfrm>
            <a:off x="8453371" y="2302381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AE11819-B925-4251-AFFD-56A36575CDA8}"/>
              </a:ext>
            </a:extLst>
          </p:cNvPr>
          <p:cNvSpPr/>
          <p:nvPr/>
        </p:nvSpPr>
        <p:spPr>
          <a:xfrm>
            <a:off x="9505373" y="231648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1DD45AF-0EEA-46C5-8275-678434AE73FA}"/>
              </a:ext>
            </a:extLst>
          </p:cNvPr>
          <p:cNvSpPr/>
          <p:nvPr/>
        </p:nvSpPr>
        <p:spPr>
          <a:xfrm>
            <a:off x="10557375" y="233750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852633C-F138-440F-BB26-FEFC92B6FCCC}"/>
              </a:ext>
            </a:extLst>
          </p:cNvPr>
          <p:cNvSpPr/>
          <p:nvPr/>
        </p:nvSpPr>
        <p:spPr>
          <a:xfrm>
            <a:off x="8452404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7481EF-DDC6-49AF-B412-21B556759C8B}"/>
              </a:ext>
            </a:extLst>
          </p:cNvPr>
          <p:cNvSpPr/>
          <p:nvPr/>
        </p:nvSpPr>
        <p:spPr>
          <a:xfrm>
            <a:off x="9505373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766C93-544A-4B60-89E0-FCFFF9307E02}"/>
              </a:ext>
            </a:extLst>
          </p:cNvPr>
          <p:cNvSpPr/>
          <p:nvPr/>
        </p:nvSpPr>
        <p:spPr>
          <a:xfrm>
            <a:off x="10557375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0F64E6-970F-4546-B538-03CF07AA7D96}"/>
              </a:ext>
            </a:extLst>
          </p:cNvPr>
          <p:cNvSpPr/>
          <p:nvPr/>
        </p:nvSpPr>
        <p:spPr>
          <a:xfrm>
            <a:off x="8452404" y="4184777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F20B7C6-11A8-4F92-8EE0-07E61917AC3C}"/>
              </a:ext>
            </a:extLst>
          </p:cNvPr>
          <p:cNvSpPr/>
          <p:nvPr/>
        </p:nvSpPr>
        <p:spPr>
          <a:xfrm>
            <a:off x="9505373" y="418477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6AF69-A541-4097-B3E2-EFC7135D8242}"/>
              </a:ext>
            </a:extLst>
          </p:cNvPr>
          <p:cNvSpPr/>
          <p:nvPr/>
        </p:nvSpPr>
        <p:spPr>
          <a:xfrm>
            <a:off x="10557375" y="418477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76BEADB-AD6D-44C2-B982-8BE79AB5BF42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8958195" y="2487802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E72217-6BBB-4BFE-AE90-CB0BFF054E22}"/>
              </a:ext>
            </a:extLst>
          </p:cNvPr>
          <p:cNvCxnSpPr>
            <a:cxnSpLocks/>
          </p:cNvCxnSpPr>
          <p:nvPr/>
        </p:nvCxnSpPr>
        <p:spPr>
          <a:xfrm>
            <a:off x="10010197" y="252292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7CF5782-E7A8-4A6A-9DA8-78BE2899E9B8}"/>
              </a:ext>
            </a:extLst>
          </p:cNvPr>
          <p:cNvCxnSpPr>
            <a:cxnSpLocks/>
          </p:cNvCxnSpPr>
          <p:nvPr/>
        </p:nvCxnSpPr>
        <p:spPr>
          <a:xfrm>
            <a:off x="10010197" y="3414894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C4C1BD6-ED9B-4839-8A60-CC4D02DA543D}"/>
              </a:ext>
            </a:extLst>
          </p:cNvPr>
          <p:cNvCxnSpPr>
            <a:cxnSpLocks/>
          </p:cNvCxnSpPr>
          <p:nvPr/>
        </p:nvCxnSpPr>
        <p:spPr>
          <a:xfrm>
            <a:off x="8995294" y="342927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939C9AC-9D48-45B7-A778-B14B731DC4DF}"/>
              </a:ext>
            </a:extLst>
          </p:cNvPr>
          <p:cNvCxnSpPr>
            <a:cxnSpLocks/>
          </p:cNvCxnSpPr>
          <p:nvPr/>
        </p:nvCxnSpPr>
        <p:spPr>
          <a:xfrm>
            <a:off x="8958195" y="437019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063039-55D9-454C-835A-4E5605328C09}"/>
              </a:ext>
            </a:extLst>
          </p:cNvPr>
          <p:cNvCxnSpPr>
            <a:cxnSpLocks/>
          </p:cNvCxnSpPr>
          <p:nvPr/>
        </p:nvCxnSpPr>
        <p:spPr>
          <a:xfrm>
            <a:off x="10010197" y="4377519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0C10D6-F716-489F-9874-907EA144CD6C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704816" y="2673222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AC476F4-8FCF-40B4-9EB6-87E617D5698B}"/>
              </a:ext>
            </a:extLst>
          </p:cNvPr>
          <p:cNvCxnSpPr>
            <a:cxnSpLocks/>
          </p:cNvCxnSpPr>
          <p:nvPr/>
        </p:nvCxnSpPr>
        <p:spPr>
          <a:xfrm flipH="1">
            <a:off x="9712760" y="265027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3B13BC6-6E7A-4348-B9B8-4844A22534B6}"/>
              </a:ext>
            </a:extLst>
          </p:cNvPr>
          <p:cNvCxnSpPr>
            <a:cxnSpLocks/>
          </p:cNvCxnSpPr>
          <p:nvPr/>
        </p:nvCxnSpPr>
        <p:spPr>
          <a:xfrm flipH="1">
            <a:off x="10806804" y="277595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CC014-1DE3-4806-8543-9CEF8C7FF417}"/>
              </a:ext>
            </a:extLst>
          </p:cNvPr>
          <p:cNvCxnSpPr>
            <a:cxnSpLocks/>
          </p:cNvCxnSpPr>
          <p:nvPr/>
        </p:nvCxnSpPr>
        <p:spPr>
          <a:xfrm flipH="1">
            <a:off x="8704816" y="361441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E458EEF-8096-4720-B692-8D852D5B1041}"/>
              </a:ext>
            </a:extLst>
          </p:cNvPr>
          <p:cNvCxnSpPr>
            <a:cxnSpLocks/>
          </p:cNvCxnSpPr>
          <p:nvPr/>
        </p:nvCxnSpPr>
        <p:spPr>
          <a:xfrm flipH="1">
            <a:off x="9756818" y="357500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7F763D-1DCC-4B3B-9091-81AAED635955}"/>
              </a:ext>
            </a:extLst>
          </p:cNvPr>
          <p:cNvCxnSpPr>
            <a:cxnSpLocks/>
          </p:cNvCxnSpPr>
          <p:nvPr/>
        </p:nvCxnSpPr>
        <p:spPr>
          <a:xfrm flipH="1">
            <a:off x="10806804" y="361441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86A149C6-E308-42D4-AA70-CBA1B995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7188" y="3956532"/>
            <a:ext cx="914400" cy="914400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B5F275CE-9DC3-4F6F-A055-CF8DD6DC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3955" y="1914753"/>
            <a:ext cx="914400" cy="914400"/>
          </a:xfrm>
          <a:prstGeom prst="rect">
            <a:avLst/>
          </a:prstGeom>
        </p:spPr>
      </p:pic>
      <p:pic>
        <p:nvPicPr>
          <p:cNvPr id="100" name="그래픽 99" descr="걷기">
            <a:extLst>
              <a:ext uri="{FF2B5EF4-FFF2-40B4-BE49-F238E27FC236}">
                <a16:creationId xmlns:a16="http://schemas.microsoft.com/office/drawing/2014/main" id="{2500EC29-05CE-4565-BFB9-EF36F8C92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4362" y="3813156"/>
            <a:ext cx="914400" cy="914400"/>
          </a:xfrm>
          <a:prstGeom prst="rect">
            <a:avLst/>
          </a:prstGeom>
        </p:spPr>
      </p:pic>
      <p:pic>
        <p:nvPicPr>
          <p:cNvPr id="102" name="그래픽 101" descr="걷기">
            <a:extLst>
              <a:ext uri="{FF2B5EF4-FFF2-40B4-BE49-F238E27FC236}">
                <a16:creationId xmlns:a16="http://schemas.microsoft.com/office/drawing/2014/main" id="{FCFB7F35-7EEE-43E5-9728-735410E0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7467" y="1946350"/>
            <a:ext cx="914400" cy="914400"/>
          </a:xfrm>
          <a:prstGeom prst="rect">
            <a:avLst/>
          </a:prstGeom>
        </p:spPr>
      </p:pic>
      <p:pic>
        <p:nvPicPr>
          <p:cNvPr id="104" name="그래픽 103" descr="걷기">
            <a:extLst>
              <a:ext uri="{FF2B5EF4-FFF2-40B4-BE49-F238E27FC236}">
                <a16:creationId xmlns:a16="http://schemas.microsoft.com/office/drawing/2014/main" id="{F9743EE8-2CAA-4834-8329-20CDA5E0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9783" y="2972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47816" y="258347"/>
          <a:ext cx="11096368" cy="4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Project </a:t>
                      </a:r>
                      <a:r>
                        <a:rPr kumimoji="0" lang="ko-KR" altLang="en-US" sz="1600" b="1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E7E6E6">
                              <a:lumMod val="2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소개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02</a:t>
                      </a:r>
                      <a:endParaRPr lang="ko-KR" altLang="en-US" sz="10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R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7816" y="6487160"/>
          <a:ext cx="11096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SoC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7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설계 및 프로젝트</a:t>
                      </a:r>
                      <a:endParaRPr kumimoji="0" lang="ko-KR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0140151-1D3F-4942-8E8C-5E2774721133}"/>
              </a:ext>
            </a:extLst>
          </p:cNvPr>
          <p:cNvSpPr/>
          <p:nvPr/>
        </p:nvSpPr>
        <p:spPr>
          <a:xfrm>
            <a:off x="610959" y="1002238"/>
            <a:ext cx="731466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만약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exit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주변에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fire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있다면 그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exit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그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윗층의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exit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fire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라고 간주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여기선 위치를 빼고 값만 넣음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C6FFC156-DE28-45D1-81AA-B555DFAB0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82" y="1214780"/>
            <a:ext cx="676414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5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7B71A-2191-4AC5-A174-568877725CDA}"/>
              </a:ext>
            </a:extLst>
          </p:cNvPr>
          <p:cNvSpPr txBox="1"/>
          <p:nvPr/>
        </p:nvSpPr>
        <p:spPr>
          <a:xfrm>
            <a:off x="1823545" y="56230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EE67E3-3995-4F64-913A-20281211FDD1}"/>
              </a:ext>
            </a:extLst>
          </p:cNvPr>
          <p:cNvSpPr/>
          <p:nvPr/>
        </p:nvSpPr>
        <p:spPr>
          <a:xfrm>
            <a:off x="723919" y="2302381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9AC3EE-E2E2-4A0D-B0D4-C30463C5823B}"/>
              </a:ext>
            </a:extLst>
          </p:cNvPr>
          <p:cNvSpPr/>
          <p:nvPr/>
        </p:nvSpPr>
        <p:spPr>
          <a:xfrm>
            <a:off x="1775921" y="231648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741B83-E89D-4CE6-B205-AB1DB12BCA41}"/>
              </a:ext>
            </a:extLst>
          </p:cNvPr>
          <p:cNvSpPr/>
          <p:nvPr/>
        </p:nvSpPr>
        <p:spPr>
          <a:xfrm>
            <a:off x="2827923" y="233750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967F72-C6CD-4CF4-98F3-FA8187D6AFBF}"/>
              </a:ext>
            </a:extLst>
          </p:cNvPr>
          <p:cNvSpPr/>
          <p:nvPr/>
        </p:nvSpPr>
        <p:spPr>
          <a:xfrm>
            <a:off x="722952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CD37D0-7E11-4B59-B195-998A7853D65C}"/>
              </a:ext>
            </a:extLst>
          </p:cNvPr>
          <p:cNvSpPr/>
          <p:nvPr/>
        </p:nvSpPr>
        <p:spPr>
          <a:xfrm>
            <a:off x="1775921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943652-2ED8-482F-9E9F-D779E53379DA}"/>
              </a:ext>
            </a:extLst>
          </p:cNvPr>
          <p:cNvSpPr/>
          <p:nvPr/>
        </p:nvSpPr>
        <p:spPr>
          <a:xfrm>
            <a:off x="2827923" y="3243579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F1D0AA0-B995-4063-B618-4DE15E20F207}"/>
              </a:ext>
            </a:extLst>
          </p:cNvPr>
          <p:cNvSpPr/>
          <p:nvPr/>
        </p:nvSpPr>
        <p:spPr>
          <a:xfrm>
            <a:off x="722952" y="4184777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F7EC650-7499-4B89-9D1A-FDF5DB57297C}"/>
              </a:ext>
            </a:extLst>
          </p:cNvPr>
          <p:cNvSpPr/>
          <p:nvPr/>
        </p:nvSpPr>
        <p:spPr>
          <a:xfrm>
            <a:off x="1775921" y="418477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B5FE6E-553A-415D-89F9-F4E82797AB9B}"/>
              </a:ext>
            </a:extLst>
          </p:cNvPr>
          <p:cNvSpPr/>
          <p:nvPr/>
        </p:nvSpPr>
        <p:spPr>
          <a:xfrm>
            <a:off x="2827923" y="4184776"/>
            <a:ext cx="504824" cy="370841"/>
          </a:xfrm>
          <a:prstGeom prst="ellipse">
            <a:avLst/>
          </a:prstGeom>
          <a:solidFill>
            <a:srgbClr val="0070C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0837A7-EB30-443A-8B2D-32ECA083A6E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228743" y="2487802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715554-FC63-42F7-8D89-D80B7AEA9654}"/>
              </a:ext>
            </a:extLst>
          </p:cNvPr>
          <p:cNvCxnSpPr>
            <a:cxnSpLocks/>
          </p:cNvCxnSpPr>
          <p:nvPr/>
        </p:nvCxnSpPr>
        <p:spPr>
          <a:xfrm>
            <a:off x="2280745" y="252292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6CDAB0-89B5-43F4-AEBA-69973EE814DF}"/>
              </a:ext>
            </a:extLst>
          </p:cNvPr>
          <p:cNvCxnSpPr>
            <a:cxnSpLocks/>
          </p:cNvCxnSpPr>
          <p:nvPr/>
        </p:nvCxnSpPr>
        <p:spPr>
          <a:xfrm>
            <a:off x="2280745" y="3414894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45ED1E-E23F-4AC5-BA82-5BA450A835DD}"/>
              </a:ext>
            </a:extLst>
          </p:cNvPr>
          <p:cNvCxnSpPr>
            <a:cxnSpLocks/>
          </p:cNvCxnSpPr>
          <p:nvPr/>
        </p:nvCxnSpPr>
        <p:spPr>
          <a:xfrm>
            <a:off x="1265842" y="342927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C166885-A483-44E0-ABBB-7963DBD47A83}"/>
              </a:ext>
            </a:extLst>
          </p:cNvPr>
          <p:cNvCxnSpPr>
            <a:cxnSpLocks/>
          </p:cNvCxnSpPr>
          <p:nvPr/>
        </p:nvCxnSpPr>
        <p:spPr>
          <a:xfrm>
            <a:off x="1228743" y="437019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F25B19D-28CF-4355-BB8C-A7CC95F94820}"/>
              </a:ext>
            </a:extLst>
          </p:cNvPr>
          <p:cNvCxnSpPr>
            <a:cxnSpLocks/>
          </p:cNvCxnSpPr>
          <p:nvPr/>
        </p:nvCxnSpPr>
        <p:spPr>
          <a:xfrm>
            <a:off x="2280745" y="4377519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5B6ADC-240E-47EF-9355-F7D14C521E7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975364" y="2673222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91B626-F90B-4C98-95C5-165A7020FCD0}"/>
              </a:ext>
            </a:extLst>
          </p:cNvPr>
          <p:cNvCxnSpPr>
            <a:cxnSpLocks/>
          </p:cNvCxnSpPr>
          <p:nvPr/>
        </p:nvCxnSpPr>
        <p:spPr>
          <a:xfrm flipH="1">
            <a:off x="1983308" y="265027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368CB1C-8D20-4586-A580-7CCD4836B00A}"/>
              </a:ext>
            </a:extLst>
          </p:cNvPr>
          <p:cNvCxnSpPr>
            <a:cxnSpLocks/>
          </p:cNvCxnSpPr>
          <p:nvPr/>
        </p:nvCxnSpPr>
        <p:spPr>
          <a:xfrm flipH="1">
            <a:off x="3077352" y="277595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ACA00BF-A1B3-4713-A84D-2CDD4E767CA3}"/>
              </a:ext>
            </a:extLst>
          </p:cNvPr>
          <p:cNvCxnSpPr>
            <a:cxnSpLocks/>
          </p:cNvCxnSpPr>
          <p:nvPr/>
        </p:nvCxnSpPr>
        <p:spPr>
          <a:xfrm flipH="1">
            <a:off x="975364" y="361441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D184DA2-126D-4140-BC8C-76D7360C45A2}"/>
              </a:ext>
            </a:extLst>
          </p:cNvPr>
          <p:cNvCxnSpPr>
            <a:cxnSpLocks/>
          </p:cNvCxnSpPr>
          <p:nvPr/>
        </p:nvCxnSpPr>
        <p:spPr>
          <a:xfrm flipH="1">
            <a:off x="2027366" y="357500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6CB61A6-E7AB-4E18-9A60-F64F288C54E5}"/>
              </a:ext>
            </a:extLst>
          </p:cNvPr>
          <p:cNvCxnSpPr>
            <a:cxnSpLocks/>
          </p:cNvCxnSpPr>
          <p:nvPr/>
        </p:nvCxnSpPr>
        <p:spPr>
          <a:xfrm flipH="1">
            <a:off x="3077352" y="361441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래픽 41" descr="걷기">
            <a:extLst>
              <a:ext uri="{FF2B5EF4-FFF2-40B4-BE49-F238E27FC236}">
                <a16:creationId xmlns:a16="http://schemas.microsoft.com/office/drawing/2014/main" id="{B69777FD-86EB-4CB6-9C99-27F4F4A1F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15" y="1958208"/>
            <a:ext cx="914400" cy="914400"/>
          </a:xfrm>
          <a:prstGeom prst="rect">
            <a:avLst/>
          </a:prstGeom>
        </p:spPr>
      </p:pic>
      <p:pic>
        <p:nvPicPr>
          <p:cNvPr id="46" name="그래픽 45" descr="불꽃">
            <a:extLst>
              <a:ext uri="{FF2B5EF4-FFF2-40B4-BE49-F238E27FC236}">
                <a16:creationId xmlns:a16="http://schemas.microsoft.com/office/drawing/2014/main" id="{B9D67AE5-F75D-4BB3-9BF2-7A2BA35EF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276" y="3830852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34CD6F-E5DA-437D-855D-D2133CDAED9A}"/>
              </a:ext>
            </a:extLst>
          </p:cNvPr>
          <p:cNvSpPr txBox="1"/>
          <p:nvPr/>
        </p:nvSpPr>
        <p:spPr>
          <a:xfrm>
            <a:off x="5508914" y="55649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7AF2753-E4B1-4552-8C3C-EB2CB9638631}"/>
              </a:ext>
            </a:extLst>
          </p:cNvPr>
          <p:cNvSpPr/>
          <p:nvPr/>
        </p:nvSpPr>
        <p:spPr>
          <a:xfrm>
            <a:off x="4409288" y="2244312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8F10D7-A66F-4C6C-8315-405333561922}"/>
              </a:ext>
            </a:extLst>
          </p:cNvPr>
          <p:cNvSpPr/>
          <p:nvPr/>
        </p:nvSpPr>
        <p:spPr>
          <a:xfrm>
            <a:off x="5461290" y="225841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841DD5C-798A-4F0A-8DEA-330242AA7577}"/>
              </a:ext>
            </a:extLst>
          </p:cNvPr>
          <p:cNvSpPr/>
          <p:nvPr/>
        </p:nvSpPr>
        <p:spPr>
          <a:xfrm>
            <a:off x="6513292" y="227943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072A978-0F2C-4C54-8A7A-6A970A4EA4E6}"/>
              </a:ext>
            </a:extLst>
          </p:cNvPr>
          <p:cNvSpPr/>
          <p:nvPr/>
        </p:nvSpPr>
        <p:spPr>
          <a:xfrm>
            <a:off x="4408321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21698B-2BC0-4340-90F3-B929DD0CE5F8}"/>
              </a:ext>
            </a:extLst>
          </p:cNvPr>
          <p:cNvSpPr/>
          <p:nvPr/>
        </p:nvSpPr>
        <p:spPr>
          <a:xfrm>
            <a:off x="5461290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0050110-ABE6-4679-8840-34EB316B6351}"/>
              </a:ext>
            </a:extLst>
          </p:cNvPr>
          <p:cNvSpPr/>
          <p:nvPr/>
        </p:nvSpPr>
        <p:spPr>
          <a:xfrm>
            <a:off x="6513292" y="3185510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3E8F0B4-6FC9-490D-8900-F275FC6B7B9C}"/>
              </a:ext>
            </a:extLst>
          </p:cNvPr>
          <p:cNvSpPr/>
          <p:nvPr/>
        </p:nvSpPr>
        <p:spPr>
          <a:xfrm>
            <a:off x="4408321" y="4126708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97D840-DCFB-4C38-8715-5C0C80AEF302}"/>
              </a:ext>
            </a:extLst>
          </p:cNvPr>
          <p:cNvSpPr/>
          <p:nvPr/>
        </p:nvSpPr>
        <p:spPr>
          <a:xfrm>
            <a:off x="5461290" y="412670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4146E8-6478-461F-9100-CD0DFB05AAB0}"/>
              </a:ext>
            </a:extLst>
          </p:cNvPr>
          <p:cNvSpPr/>
          <p:nvPr/>
        </p:nvSpPr>
        <p:spPr>
          <a:xfrm>
            <a:off x="6513292" y="4126707"/>
            <a:ext cx="504824" cy="370841"/>
          </a:xfrm>
          <a:prstGeom prst="ellipse">
            <a:avLst/>
          </a:prstGeom>
          <a:solidFill>
            <a:schemeClr val="accent4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6FD9744-0340-4AC1-9B59-F0F0E9D2AFE2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4914112" y="2429733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DD612AA-B7C2-474B-979B-C285A8700945}"/>
              </a:ext>
            </a:extLst>
          </p:cNvPr>
          <p:cNvCxnSpPr>
            <a:cxnSpLocks/>
          </p:cNvCxnSpPr>
          <p:nvPr/>
        </p:nvCxnSpPr>
        <p:spPr>
          <a:xfrm>
            <a:off x="5966114" y="2464857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4B6ED6-BC7B-4AAF-BA49-C06EED6F5A5A}"/>
              </a:ext>
            </a:extLst>
          </p:cNvPr>
          <p:cNvCxnSpPr>
            <a:cxnSpLocks/>
          </p:cNvCxnSpPr>
          <p:nvPr/>
        </p:nvCxnSpPr>
        <p:spPr>
          <a:xfrm>
            <a:off x="5966114" y="3356825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458797-4F60-49A0-AB0B-72AA333420E5}"/>
              </a:ext>
            </a:extLst>
          </p:cNvPr>
          <p:cNvCxnSpPr>
            <a:cxnSpLocks/>
          </p:cNvCxnSpPr>
          <p:nvPr/>
        </p:nvCxnSpPr>
        <p:spPr>
          <a:xfrm>
            <a:off x="4951211" y="3371201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BD3D1-D012-4559-91EC-464443AA46FF}"/>
              </a:ext>
            </a:extLst>
          </p:cNvPr>
          <p:cNvCxnSpPr>
            <a:cxnSpLocks/>
          </p:cNvCxnSpPr>
          <p:nvPr/>
        </p:nvCxnSpPr>
        <p:spPr>
          <a:xfrm>
            <a:off x="4914112" y="4312127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02BC436-845E-4469-A6E3-4ED3E73EF9FF}"/>
              </a:ext>
            </a:extLst>
          </p:cNvPr>
          <p:cNvCxnSpPr>
            <a:cxnSpLocks/>
          </p:cNvCxnSpPr>
          <p:nvPr/>
        </p:nvCxnSpPr>
        <p:spPr>
          <a:xfrm>
            <a:off x="5966114" y="431945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BE61251-5379-49D0-9AF1-2EBFDDD7A50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 flipH="1">
            <a:off x="4660733" y="261515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075CBC8-E447-4B5D-B89B-CBC2B63FCB2C}"/>
              </a:ext>
            </a:extLst>
          </p:cNvPr>
          <p:cNvCxnSpPr>
            <a:cxnSpLocks/>
          </p:cNvCxnSpPr>
          <p:nvPr/>
        </p:nvCxnSpPr>
        <p:spPr>
          <a:xfrm flipH="1">
            <a:off x="5668677" y="259220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6358534-F504-4143-90C8-9D74EB88E584}"/>
              </a:ext>
            </a:extLst>
          </p:cNvPr>
          <p:cNvCxnSpPr>
            <a:cxnSpLocks/>
          </p:cNvCxnSpPr>
          <p:nvPr/>
        </p:nvCxnSpPr>
        <p:spPr>
          <a:xfrm flipH="1">
            <a:off x="6762721" y="271788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D732DB6-A31D-434B-AC0E-6A479C16190D}"/>
              </a:ext>
            </a:extLst>
          </p:cNvPr>
          <p:cNvCxnSpPr>
            <a:cxnSpLocks/>
          </p:cNvCxnSpPr>
          <p:nvPr/>
        </p:nvCxnSpPr>
        <p:spPr>
          <a:xfrm flipH="1">
            <a:off x="4660733" y="3556350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2F5E56C-35EF-481C-9D19-5A8CA012637D}"/>
              </a:ext>
            </a:extLst>
          </p:cNvPr>
          <p:cNvCxnSpPr>
            <a:cxnSpLocks/>
          </p:cNvCxnSpPr>
          <p:nvPr/>
        </p:nvCxnSpPr>
        <p:spPr>
          <a:xfrm flipH="1">
            <a:off x="5712735" y="3516934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4AFB3B6-1926-45A9-BC8B-FD51400CE78E}"/>
              </a:ext>
            </a:extLst>
          </p:cNvPr>
          <p:cNvCxnSpPr>
            <a:cxnSpLocks/>
          </p:cNvCxnSpPr>
          <p:nvPr/>
        </p:nvCxnSpPr>
        <p:spPr>
          <a:xfrm flipH="1">
            <a:off x="6762721" y="355634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0A2F12B-6BE5-4E7F-ABA8-E86741AF84DF}"/>
              </a:ext>
            </a:extLst>
          </p:cNvPr>
          <p:cNvSpPr txBox="1"/>
          <p:nvPr/>
        </p:nvSpPr>
        <p:spPr>
          <a:xfrm>
            <a:off x="8803848" y="5346035"/>
            <a:ext cx="190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층 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에러 수정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63677F1-520C-481E-9B87-094C64A221CF}"/>
              </a:ext>
            </a:extLst>
          </p:cNvPr>
          <p:cNvSpPr/>
          <p:nvPr/>
        </p:nvSpPr>
        <p:spPr>
          <a:xfrm>
            <a:off x="8453371" y="2302381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AE11819-B925-4251-AFFD-56A36575CDA8}"/>
              </a:ext>
            </a:extLst>
          </p:cNvPr>
          <p:cNvSpPr/>
          <p:nvPr/>
        </p:nvSpPr>
        <p:spPr>
          <a:xfrm>
            <a:off x="9505373" y="231648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1DD45AF-0EEA-46C5-8275-678434AE73FA}"/>
              </a:ext>
            </a:extLst>
          </p:cNvPr>
          <p:cNvSpPr/>
          <p:nvPr/>
        </p:nvSpPr>
        <p:spPr>
          <a:xfrm>
            <a:off x="10557375" y="233750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852633C-F138-440F-BB26-FEFC92B6FCCC}"/>
              </a:ext>
            </a:extLst>
          </p:cNvPr>
          <p:cNvSpPr/>
          <p:nvPr/>
        </p:nvSpPr>
        <p:spPr>
          <a:xfrm>
            <a:off x="8452404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07481EF-DDC6-49AF-B412-21B556759C8B}"/>
              </a:ext>
            </a:extLst>
          </p:cNvPr>
          <p:cNvSpPr/>
          <p:nvPr/>
        </p:nvSpPr>
        <p:spPr>
          <a:xfrm>
            <a:off x="9505373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766C93-544A-4B60-89E0-FCFFF9307E02}"/>
              </a:ext>
            </a:extLst>
          </p:cNvPr>
          <p:cNvSpPr/>
          <p:nvPr/>
        </p:nvSpPr>
        <p:spPr>
          <a:xfrm>
            <a:off x="10557375" y="3243579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0F64E6-970F-4546-B538-03CF07AA7D96}"/>
              </a:ext>
            </a:extLst>
          </p:cNvPr>
          <p:cNvSpPr/>
          <p:nvPr/>
        </p:nvSpPr>
        <p:spPr>
          <a:xfrm>
            <a:off x="8452404" y="4184777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F20B7C6-11A8-4F92-8EE0-07E61917AC3C}"/>
              </a:ext>
            </a:extLst>
          </p:cNvPr>
          <p:cNvSpPr/>
          <p:nvPr/>
        </p:nvSpPr>
        <p:spPr>
          <a:xfrm>
            <a:off x="9505373" y="418477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6AF69-A541-4097-B3E2-EFC7135D8242}"/>
              </a:ext>
            </a:extLst>
          </p:cNvPr>
          <p:cNvSpPr/>
          <p:nvPr/>
        </p:nvSpPr>
        <p:spPr>
          <a:xfrm>
            <a:off x="10557375" y="4184776"/>
            <a:ext cx="504824" cy="370841"/>
          </a:xfrm>
          <a:prstGeom prst="ellipse">
            <a:avLst/>
          </a:prstGeom>
          <a:solidFill>
            <a:srgbClr val="7030A0"/>
          </a:solidFill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381000" h="381000"/>
            <a:bevelB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76BEADB-AD6D-44C2-B982-8BE79AB5BF42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8958195" y="2487802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2E72217-6BBB-4BFE-AE90-CB0BFF054E22}"/>
              </a:ext>
            </a:extLst>
          </p:cNvPr>
          <p:cNvCxnSpPr>
            <a:cxnSpLocks/>
          </p:cNvCxnSpPr>
          <p:nvPr/>
        </p:nvCxnSpPr>
        <p:spPr>
          <a:xfrm>
            <a:off x="10010197" y="252292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7CF5782-E7A8-4A6A-9DA8-78BE2899E9B8}"/>
              </a:ext>
            </a:extLst>
          </p:cNvPr>
          <p:cNvCxnSpPr>
            <a:cxnSpLocks/>
          </p:cNvCxnSpPr>
          <p:nvPr/>
        </p:nvCxnSpPr>
        <p:spPr>
          <a:xfrm>
            <a:off x="10010197" y="3414894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C4C1BD6-ED9B-4839-8A60-CC4D02DA543D}"/>
              </a:ext>
            </a:extLst>
          </p:cNvPr>
          <p:cNvCxnSpPr>
            <a:cxnSpLocks/>
          </p:cNvCxnSpPr>
          <p:nvPr/>
        </p:nvCxnSpPr>
        <p:spPr>
          <a:xfrm>
            <a:off x="8995294" y="3429270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939C9AC-9D48-45B7-A778-B14B731DC4DF}"/>
              </a:ext>
            </a:extLst>
          </p:cNvPr>
          <p:cNvCxnSpPr>
            <a:cxnSpLocks/>
          </p:cNvCxnSpPr>
          <p:nvPr/>
        </p:nvCxnSpPr>
        <p:spPr>
          <a:xfrm>
            <a:off x="8958195" y="4370196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063039-55D9-454C-835A-4E5605328C09}"/>
              </a:ext>
            </a:extLst>
          </p:cNvPr>
          <p:cNvCxnSpPr>
            <a:cxnSpLocks/>
          </p:cNvCxnSpPr>
          <p:nvPr/>
        </p:nvCxnSpPr>
        <p:spPr>
          <a:xfrm>
            <a:off x="10010197" y="4377519"/>
            <a:ext cx="547178" cy="1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0C10D6-F716-489F-9874-907EA144CD6C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8704816" y="2673222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AC476F4-8FCF-40B4-9EB6-87E617D5698B}"/>
              </a:ext>
            </a:extLst>
          </p:cNvPr>
          <p:cNvCxnSpPr>
            <a:cxnSpLocks/>
          </p:cNvCxnSpPr>
          <p:nvPr/>
        </p:nvCxnSpPr>
        <p:spPr>
          <a:xfrm flipH="1">
            <a:off x="9712760" y="265027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3B13BC6-6E7A-4348-B9B8-4844A22534B6}"/>
              </a:ext>
            </a:extLst>
          </p:cNvPr>
          <p:cNvCxnSpPr>
            <a:cxnSpLocks/>
          </p:cNvCxnSpPr>
          <p:nvPr/>
        </p:nvCxnSpPr>
        <p:spPr>
          <a:xfrm flipH="1">
            <a:off x="10806804" y="277595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CC014-1DE3-4806-8543-9CEF8C7FF417}"/>
              </a:ext>
            </a:extLst>
          </p:cNvPr>
          <p:cNvCxnSpPr>
            <a:cxnSpLocks/>
          </p:cNvCxnSpPr>
          <p:nvPr/>
        </p:nvCxnSpPr>
        <p:spPr>
          <a:xfrm flipH="1">
            <a:off x="8704816" y="3614419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E458EEF-8096-4720-B692-8D852D5B1041}"/>
              </a:ext>
            </a:extLst>
          </p:cNvPr>
          <p:cNvCxnSpPr>
            <a:cxnSpLocks/>
          </p:cNvCxnSpPr>
          <p:nvPr/>
        </p:nvCxnSpPr>
        <p:spPr>
          <a:xfrm flipH="1">
            <a:off x="9756818" y="3575003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87F763D-1DCC-4B3B-9091-81AAED635955}"/>
              </a:ext>
            </a:extLst>
          </p:cNvPr>
          <p:cNvCxnSpPr>
            <a:cxnSpLocks/>
          </p:cNvCxnSpPr>
          <p:nvPr/>
        </p:nvCxnSpPr>
        <p:spPr>
          <a:xfrm flipH="1">
            <a:off x="10806804" y="3614418"/>
            <a:ext cx="967" cy="57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래픽 94" descr="걷기">
            <a:extLst>
              <a:ext uri="{FF2B5EF4-FFF2-40B4-BE49-F238E27FC236}">
                <a16:creationId xmlns:a16="http://schemas.microsoft.com/office/drawing/2014/main" id="{86A149C6-E308-42D4-AA70-CBA1B995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7188" y="3956532"/>
            <a:ext cx="914400" cy="914400"/>
          </a:xfrm>
          <a:prstGeom prst="rect">
            <a:avLst/>
          </a:prstGeom>
        </p:spPr>
      </p:pic>
      <p:pic>
        <p:nvPicPr>
          <p:cNvPr id="98" name="그래픽 97" descr="걷기">
            <a:extLst>
              <a:ext uri="{FF2B5EF4-FFF2-40B4-BE49-F238E27FC236}">
                <a16:creationId xmlns:a16="http://schemas.microsoft.com/office/drawing/2014/main" id="{B5F275CE-9DC3-4F6F-A055-CF8DD6DC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3955" y="1914753"/>
            <a:ext cx="914400" cy="914400"/>
          </a:xfrm>
          <a:prstGeom prst="rect">
            <a:avLst/>
          </a:prstGeom>
        </p:spPr>
      </p:pic>
      <p:pic>
        <p:nvPicPr>
          <p:cNvPr id="102" name="그래픽 101" descr="걷기">
            <a:extLst>
              <a:ext uri="{FF2B5EF4-FFF2-40B4-BE49-F238E27FC236}">
                <a16:creationId xmlns:a16="http://schemas.microsoft.com/office/drawing/2014/main" id="{FCFB7F35-7EEE-43E5-9728-735410E0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7467" y="1946350"/>
            <a:ext cx="914400" cy="914400"/>
          </a:xfrm>
          <a:prstGeom prst="rect">
            <a:avLst/>
          </a:prstGeom>
        </p:spPr>
      </p:pic>
      <p:pic>
        <p:nvPicPr>
          <p:cNvPr id="104" name="그래픽 103" descr="걷기">
            <a:extLst>
              <a:ext uri="{FF2B5EF4-FFF2-40B4-BE49-F238E27FC236}">
                <a16:creationId xmlns:a16="http://schemas.microsoft.com/office/drawing/2014/main" id="{F9743EE8-2CAA-4834-8329-20CDA5E0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783" y="2972853"/>
            <a:ext cx="914400" cy="914400"/>
          </a:xfrm>
          <a:prstGeom prst="rect">
            <a:avLst/>
          </a:prstGeom>
        </p:spPr>
      </p:pic>
      <p:pic>
        <p:nvPicPr>
          <p:cNvPr id="2" name="그래픽 1" descr="불꽃">
            <a:extLst>
              <a:ext uri="{FF2B5EF4-FFF2-40B4-BE49-F238E27FC236}">
                <a16:creationId xmlns:a16="http://schemas.microsoft.com/office/drawing/2014/main" id="{A66F7225-D2EB-4F3E-91B0-B434D05B4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6926" y="3869032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그래픽 4" descr="불꽃">
            <a:extLst>
              <a:ext uri="{FF2B5EF4-FFF2-40B4-BE49-F238E27FC236}">
                <a16:creationId xmlns:a16="http://schemas.microsoft.com/office/drawing/2014/main" id="{5FA670E7-AD39-4E4D-829E-D029F2A95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2967" y="3892493"/>
            <a:ext cx="914400" cy="9144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19B56-51CC-42BF-BB38-F3693C32B56E}"/>
              </a:ext>
            </a:extLst>
          </p:cNvPr>
          <p:cNvSpPr txBox="1"/>
          <p:nvPr/>
        </p:nvSpPr>
        <p:spPr>
          <a:xfrm>
            <a:off x="1904186" y="2303890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D28BF-C09F-4ACB-9132-8FD9708064A9}"/>
              </a:ext>
            </a:extLst>
          </p:cNvPr>
          <p:cNvSpPr txBox="1"/>
          <p:nvPr/>
        </p:nvSpPr>
        <p:spPr>
          <a:xfrm>
            <a:off x="2959846" y="2352365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ED2A0-659E-4B83-A949-B7C480AF62EA}"/>
              </a:ext>
            </a:extLst>
          </p:cNvPr>
          <p:cNvSpPr txBox="1"/>
          <p:nvPr/>
        </p:nvSpPr>
        <p:spPr>
          <a:xfrm>
            <a:off x="817949" y="3243449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9B7F1-85E3-4768-8FE8-2F7D81831369}"/>
              </a:ext>
            </a:extLst>
          </p:cNvPr>
          <p:cNvSpPr txBox="1"/>
          <p:nvPr/>
        </p:nvSpPr>
        <p:spPr>
          <a:xfrm>
            <a:off x="1895240" y="3267782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4AB06-1B78-4ED9-9E99-FE4210CD4412}"/>
              </a:ext>
            </a:extLst>
          </p:cNvPr>
          <p:cNvSpPr txBox="1"/>
          <p:nvPr/>
        </p:nvSpPr>
        <p:spPr>
          <a:xfrm>
            <a:off x="2959846" y="3267457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2BDE10-2B1F-455F-86D8-FF0FA9E1FE16}"/>
              </a:ext>
            </a:extLst>
          </p:cNvPr>
          <p:cNvSpPr txBox="1"/>
          <p:nvPr/>
        </p:nvSpPr>
        <p:spPr>
          <a:xfrm>
            <a:off x="822475" y="4206958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42C3D-CE7D-4F47-AFF1-0A85F6547778}"/>
              </a:ext>
            </a:extLst>
          </p:cNvPr>
          <p:cNvSpPr txBox="1"/>
          <p:nvPr/>
        </p:nvSpPr>
        <p:spPr>
          <a:xfrm>
            <a:off x="5566798" y="2280946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38C9E-BA45-4CFE-8855-1B7635832061}"/>
              </a:ext>
            </a:extLst>
          </p:cNvPr>
          <p:cNvSpPr txBox="1"/>
          <p:nvPr/>
        </p:nvSpPr>
        <p:spPr>
          <a:xfrm>
            <a:off x="6619887" y="2282535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F7738-E2AC-45E3-8F2A-E2B838895273}"/>
              </a:ext>
            </a:extLst>
          </p:cNvPr>
          <p:cNvSpPr txBox="1"/>
          <p:nvPr/>
        </p:nvSpPr>
        <p:spPr>
          <a:xfrm>
            <a:off x="4422183" y="3161649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0E59E5-2D93-4E7E-B112-2F758A533104}"/>
              </a:ext>
            </a:extLst>
          </p:cNvPr>
          <p:cNvSpPr txBox="1"/>
          <p:nvPr/>
        </p:nvSpPr>
        <p:spPr>
          <a:xfrm>
            <a:off x="5524691" y="3220634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C009A-17D9-49E0-BFD6-B399BCEE1DA0}"/>
              </a:ext>
            </a:extLst>
          </p:cNvPr>
          <p:cNvSpPr txBox="1"/>
          <p:nvPr/>
        </p:nvSpPr>
        <p:spPr>
          <a:xfrm>
            <a:off x="6613024" y="3207311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816F91-8D86-4851-87DB-3363B98ACE62}"/>
              </a:ext>
            </a:extLst>
          </p:cNvPr>
          <p:cNvSpPr txBox="1"/>
          <p:nvPr/>
        </p:nvSpPr>
        <p:spPr>
          <a:xfrm>
            <a:off x="4467560" y="4176068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286607-BBEC-43FE-9964-6A8AED9B9F9B}"/>
              </a:ext>
            </a:extLst>
          </p:cNvPr>
          <p:cNvSpPr txBox="1"/>
          <p:nvPr/>
        </p:nvSpPr>
        <p:spPr>
          <a:xfrm>
            <a:off x="5567740" y="4160322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2E12B-F537-4BFA-8F13-5B86612A4427}"/>
              </a:ext>
            </a:extLst>
          </p:cNvPr>
          <p:cNvSpPr txBox="1"/>
          <p:nvPr/>
        </p:nvSpPr>
        <p:spPr>
          <a:xfrm>
            <a:off x="9580025" y="2341190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4D4B2D-90E9-4892-BCB3-2F2EC4D9B578}"/>
              </a:ext>
            </a:extLst>
          </p:cNvPr>
          <p:cNvSpPr txBox="1"/>
          <p:nvPr/>
        </p:nvSpPr>
        <p:spPr>
          <a:xfrm>
            <a:off x="10657805" y="2352365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72EA3D-9A20-4ED9-AD95-1AC4ABB8B766}"/>
              </a:ext>
            </a:extLst>
          </p:cNvPr>
          <p:cNvSpPr txBox="1"/>
          <p:nvPr/>
        </p:nvSpPr>
        <p:spPr>
          <a:xfrm>
            <a:off x="8538650" y="3236984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97225A-AF94-4C71-A26F-DDC5110A99AF}"/>
              </a:ext>
            </a:extLst>
          </p:cNvPr>
          <p:cNvSpPr txBox="1"/>
          <p:nvPr/>
        </p:nvSpPr>
        <p:spPr>
          <a:xfrm>
            <a:off x="10682150" y="3207311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2332F2-01BB-429B-8D86-4FE121876D31}"/>
              </a:ext>
            </a:extLst>
          </p:cNvPr>
          <p:cNvSpPr txBox="1"/>
          <p:nvPr/>
        </p:nvSpPr>
        <p:spPr>
          <a:xfrm>
            <a:off x="8551842" y="4206428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F542A8-340C-45F1-A8A0-1CB18C6644AD}"/>
              </a:ext>
            </a:extLst>
          </p:cNvPr>
          <p:cNvSpPr txBox="1"/>
          <p:nvPr/>
        </p:nvSpPr>
        <p:spPr>
          <a:xfrm>
            <a:off x="9590559" y="4206428"/>
            <a:ext cx="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E31C7A-774F-461C-9B24-D0499C4BBB71}"/>
              </a:ext>
            </a:extLst>
          </p:cNvPr>
          <p:cNvSpPr txBox="1"/>
          <p:nvPr/>
        </p:nvSpPr>
        <p:spPr>
          <a:xfrm>
            <a:off x="3077352" y="121534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숫자가 작은 방향으로 </a:t>
            </a:r>
            <a:r>
              <a:rPr lang="ko-KR" altLang="en-US" dirty="0" err="1"/>
              <a:t>방향등이</a:t>
            </a:r>
            <a:r>
              <a:rPr lang="ko-KR" altLang="en-US" dirty="0"/>
              <a:t> 가리키도록 하드웨어 코딩하기</a:t>
            </a:r>
          </a:p>
        </p:txBody>
      </p:sp>
      <p:pic>
        <p:nvPicPr>
          <p:cNvPr id="125" name="그래픽 124" descr="줄 화살표: 일자형">
            <a:extLst>
              <a:ext uri="{FF2B5EF4-FFF2-40B4-BE49-F238E27FC236}">
                <a16:creationId xmlns:a16="http://schemas.microsoft.com/office/drawing/2014/main" id="{366B962C-DCFB-4DF9-B4E1-58AEEB89E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8395" y="1456205"/>
            <a:ext cx="914400" cy="914400"/>
          </a:xfrm>
          <a:prstGeom prst="rect">
            <a:avLst/>
          </a:prstGeom>
        </p:spPr>
      </p:pic>
      <p:pic>
        <p:nvPicPr>
          <p:cNvPr id="127" name="그래픽 126" descr="위쪽 화살표">
            <a:extLst>
              <a:ext uri="{FF2B5EF4-FFF2-40B4-BE49-F238E27FC236}">
                <a16:creationId xmlns:a16="http://schemas.microsoft.com/office/drawing/2014/main" id="{7ACE23A7-1796-49ED-88BB-3B7E876D1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7342" y="33307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E13489-EDD3-4BCF-A0BE-059BDE6175A7}"/>
              </a:ext>
            </a:extLst>
          </p:cNvPr>
          <p:cNvSpPr/>
          <p:nvPr/>
        </p:nvSpPr>
        <p:spPr>
          <a:xfrm>
            <a:off x="610959" y="1002238"/>
            <a:ext cx="7314663" cy="28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341886"/>
                </a:solidFill>
              </a:rPr>
              <a:t>□ </a:t>
            </a:r>
            <a:r>
              <a:rPr lang="en-US" altLang="ko-KR" sz="1600" b="1" dirty="0">
                <a:solidFill>
                  <a:srgbClr val="341886"/>
                </a:solidFill>
              </a:rPr>
              <a:t>Project </a:t>
            </a:r>
            <a:r>
              <a:rPr lang="ko-KR" altLang="en-US" sz="1600" b="1" dirty="0">
                <a:solidFill>
                  <a:srgbClr val="341886"/>
                </a:solidFill>
              </a:rPr>
              <a:t>설명</a:t>
            </a:r>
            <a:endParaRPr lang="en-US" altLang="ko-KR" sz="16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34188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ᆞ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개선점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=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코드를 좀 더 깔끔하게 만들어야 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오류가 하나 있는 것 같은데 알아보고 고쳐야한다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N*N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행렬이 아니라 원하는 모양 다 될 수 있도록 해야 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해결 방안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1.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노드의 데이터를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해서 벽으로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구분시킨다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2.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노드를 하나하나 연결한다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가능하지만 조금 귀찮음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..)  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12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228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kwonjunehyung</cp:lastModifiedBy>
  <cp:revision>148</cp:revision>
  <dcterms:created xsi:type="dcterms:W3CDTF">2020-05-08T02:50:41Z</dcterms:created>
  <dcterms:modified xsi:type="dcterms:W3CDTF">2020-08-24T10:12:48Z</dcterms:modified>
</cp:coreProperties>
</file>