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junehyung" initials="k" lastIdx="1" clrIdx="0">
    <p:extLst>
      <p:ext uri="{19B8F6BF-5375-455C-9EA6-DF929625EA0E}">
        <p15:presenceInfo xmlns:p15="http://schemas.microsoft.com/office/powerpoint/2012/main" userId="kwonjunehy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41886"/>
    <a:srgbClr val="BEB5D8"/>
    <a:srgbClr val="35AAED"/>
    <a:srgbClr val="D8EFFB"/>
    <a:srgbClr val="B2DFF8"/>
    <a:srgbClr val="D8EFFC"/>
    <a:srgbClr val="A6A6A6"/>
    <a:srgbClr val="9CD45E"/>
    <a:srgbClr val="82C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6920" y="2310331"/>
            <a:ext cx="5938160" cy="26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35AAED"/>
                </a:solidFill>
              </a:rPr>
              <a:t> Robotics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341886"/>
                </a:solidFill>
              </a:rPr>
              <a:t>Project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전자공학부 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2014104023 </a:t>
            </a: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권준형</a:t>
            </a:r>
            <a:endParaRPr lang="en-US" altLang="ko-KR" sz="1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23140"/>
              </p:ext>
            </p:extLst>
          </p:nvPr>
        </p:nvGraphicFramePr>
        <p:xfrm>
          <a:off x="547816" y="258347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경북대학교</a:t>
                      </a:r>
                      <a:endParaRPr kumimoji="0" lang="ko-KR" alt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5AAE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solidFill>
                            <a:srgbClr val="35AAED"/>
                          </a:solidFill>
                        </a:rPr>
                        <a:t>A+</a:t>
                      </a:r>
                      <a:endParaRPr lang="ko-KR" altLang="en-US" sz="900" b="0" dirty="0">
                        <a:solidFill>
                          <a:srgbClr val="35AAED"/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44249"/>
              </p:ext>
            </p:extLst>
          </p:nvPr>
        </p:nvGraphicFramePr>
        <p:xfrm>
          <a:off x="547816" y="6125210"/>
          <a:ext cx="11096368" cy="104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cxnSpLocks/>
          </p:cNvCxnSpPr>
          <p:nvPr/>
        </p:nvCxnSpPr>
        <p:spPr>
          <a:xfrm flipH="1">
            <a:off x="7413812" y="634314"/>
            <a:ext cx="4214635" cy="2117851"/>
          </a:xfrm>
          <a:prstGeom prst="straightConnector1">
            <a:avLst/>
          </a:prstGeom>
          <a:ln w="6350">
            <a:solidFill>
              <a:srgbClr val="35AAE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 flipH="1">
            <a:off x="543700" y="4002232"/>
            <a:ext cx="4494465" cy="2110244"/>
          </a:xfrm>
          <a:prstGeom prst="straightConnector1">
            <a:avLst/>
          </a:prstGeom>
          <a:ln w="6350">
            <a:solidFill>
              <a:srgbClr val="34188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9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7816" y="783163"/>
            <a:ext cx="9028341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메인 함수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BinarySearchTree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key1, key2, key3 =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삽입할 키를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입력학세요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).split()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삽입할 값을 입력하세요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key1 = int(key1)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key2 = int(key2)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key3 = int(key3)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tree.add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(key1, key2, key3,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key1, key2, key3 =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삽입할 키를 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입력학세요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).split()</a:t>
            </a: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삽입할 값을 입력하세요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key1 = int(key1)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key2 = int(key2)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key3 = int(key3)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tree.add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(key1, key2, key3,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tree.show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endParaRPr lang="en-US" altLang="ko-KR" sz="900" b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입력과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tree.add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는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문을 사용해서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계속해서 입력 가능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아직 많이 넣을 필요가 없기 때문에 </a:t>
            </a:r>
            <a:r>
              <a:rPr lang="ko-KR" alt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복붙해서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코드를 검증함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.)</a:t>
            </a: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층과 건물의 구조에 따라 무제한적으로 노드를 만들 수 있고 해당 노드의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front, rear, right, left, up, down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이 입력한 </a:t>
            </a:r>
            <a:r>
              <a:rPr lang="ko-KR" alt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값대로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잘 나오는 것을 확인할 수 있음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센서가 울리면 노드의 데이터가 변경이 될 수 있는 코드가 필요하고 노드의 데이터가 변경이 될 시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if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문을 사용하여 주변의 노드들도 이에 반응하여 비상등의 색이 변할 수 있도록 해야함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건물에 따라 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개의 방향에 있는 노드 중 무엇의 색을 변화시킬 지 정해야 함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 It 1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호관은 위 아래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.)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78D38EB3-FFCE-4B99-8FEB-01B741ECE62C}"/>
              </a:ext>
            </a:extLst>
          </p:cNvPr>
          <p:cNvCxnSpPr>
            <a:cxnSpLocks/>
          </p:cNvCxnSpPr>
          <p:nvPr/>
        </p:nvCxnSpPr>
        <p:spPr>
          <a:xfrm flipV="1">
            <a:off x="9749675" y="2938399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C293F25B-B102-4F70-BBAC-1DE5E0B0E9BE}"/>
              </a:ext>
            </a:extLst>
          </p:cNvPr>
          <p:cNvCxnSpPr>
            <a:cxnSpLocks/>
          </p:cNvCxnSpPr>
          <p:nvPr/>
        </p:nvCxnSpPr>
        <p:spPr>
          <a:xfrm flipV="1">
            <a:off x="8152817" y="2931454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22655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Project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9251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7314663" cy="1935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</a:t>
            </a:r>
            <a:r>
              <a:rPr lang="en-US" altLang="ko-KR" sz="1600" b="1" dirty="0">
                <a:solidFill>
                  <a:srgbClr val="341886"/>
                </a:solidFill>
              </a:rPr>
              <a:t>Project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대피로 비상등 역할을 수행할 수 있는 자료구조 코딩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각각의 구는 비상등을 의미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프로그램에서는 노드를 의미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노드끼리 연결하는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엣지의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길이 및 노드 연결 구조는 빌딩의 구조에 따라 다름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파란색 구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노란색 구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2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빨간색 구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1D165671-34EB-4083-904E-DC2334795AB3}"/>
              </a:ext>
            </a:extLst>
          </p:cNvPr>
          <p:cNvSpPr/>
          <p:nvPr/>
        </p:nvSpPr>
        <p:spPr>
          <a:xfrm>
            <a:off x="6096000" y="5736103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7A5C9234-6F92-4B81-A436-4C9A47ED9932}"/>
              </a:ext>
            </a:extLst>
          </p:cNvPr>
          <p:cNvSpPr/>
          <p:nvPr/>
        </p:nvSpPr>
        <p:spPr>
          <a:xfrm>
            <a:off x="7677929" y="5736103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8AD4A33-5818-4D41-AD13-4A3522D7DA65}"/>
              </a:ext>
            </a:extLst>
          </p:cNvPr>
          <p:cNvSpPr/>
          <p:nvPr/>
        </p:nvSpPr>
        <p:spPr>
          <a:xfrm>
            <a:off x="9259858" y="5723701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EE80764F-A8A4-4E8C-92D6-B2A86003EE8F}"/>
              </a:ext>
            </a:extLst>
          </p:cNvPr>
          <p:cNvSpPr/>
          <p:nvPr/>
        </p:nvSpPr>
        <p:spPr>
          <a:xfrm>
            <a:off x="6953250" y="4633838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43BE8989-7B86-4065-8071-D98A2034E4B6}"/>
              </a:ext>
            </a:extLst>
          </p:cNvPr>
          <p:cNvSpPr/>
          <p:nvPr/>
        </p:nvSpPr>
        <p:spPr>
          <a:xfrm>
            <a:off x="8547865" y="4633837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197E4CCB-2640-471E-A374-25330D77550B}"/>
              </a:ext>
            </a:extLst>
          </p:cNvPr>
          <p:cNvSpPr/>
          <p:nvPr/>
        </p:nvSpPr>
        <p:spPr>
          <a:xfrm>
            <a:off x="10142480" y="4652494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E86E213E-E227-4509-88EA-239EBFD2D1D1}"/>
              </a:ext>
            </a:extLst>
          </p:cNvPr>
          <p:cNvSpPr/>
          <p:nvPr/>
        </p:nvSpPr>
        <p:spPr>
          <a:xfrm>
            <a:off x="7717690" y="3635791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7D4FCDF1-01C0-4AE5-9422-2E5C71943997}"/>
              </a:ext>
            </a:extLst>
          </p:cNvPr>
          <p:cNvSpPr/>
          <p:nvPr/>
        </p:nvSpPr>
        <p:spPr>
          <a:xfrm>
            <a:off x="9424165" y="3621900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641C6C74-E86A-4B06-9667-7CD17110DF73}"/>
              </a:ext>
            </a:extLst>
          </p:cNvPr>
          <p:cNvSpPr/>
          <p:nvPr/>
        </p:nvSpPr>
        <p:spPr>
          <a:xfrm>
            <a:off x="11018780" y="3640557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356936A6-856A-445F-AFC5-698093960D18}"/>
              </a:ext>
            </a:extLst>
          </p:cNvPr>
          <p:cNvCxnSpPr>
            <a:cxnSpLocks/>
            <a:stCxn id="320" idx="3"/>
          </p:cNvCxnSpPr>
          <p:nvPr/>
        </p:nvCxnSpPr>
        <p:spPr>
          <a:xfrm flipH="1">
            <a:off x="6448425" y="4950371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6CC787D6-BE61-4CE5-8E93-D59D5F0C2911}"/>
              </a:ext>
            </a:extLst>
          </p:cNvPr>
          <p:cNvCxnSpPr>
            <a:cxnSpLocks/>
          </p:cNvCxnSpPr>
          <p:nvPr/>
        </p:nvCxnSpPr>
        <p:spPr>
          <a:xfrm flipH="1">
            <a:off x="8060531" y="4998229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680F6935-2D7A-4361-86CF-968ACD700E34}"/>
              </a:ext>
            </a:extLst>
          </p:cNvPr>
          <p:cNvCxnSpPr>
            <a:cxnSpLocks/>
          </p:cNvCxnSpPr>
          <p:nvPr/>
        </p:nvCxnSpPr>
        <p:spPr>
          <a:xfrm flipH="1">
            <a:off x="9641147" y="4990860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05D343A1-CF38-4BFB-AE51-4CE21A79BD78}"/>
              </a:ext>
            </a:extLst>
          </p:cNvPr>
          <p:cNvCxnSpPr>
            <a:cxnSpLocks/>
          </p:cNvCxnSpPr>
          <p:nvPr/>
        </p:nvCxnSpPr>
        <p:spPr>
          <a:xfrm flipH="1">
            <a:off x="10498022" y="3961038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62B55BD-BC98-438A-99F1-8B7D582782D4}"/>
              </a:ext>
            </a:extLst>
          </p:cNvPr>
          <p:cNvCxnSpPr>
            <a:cxnSpLocks/>
          </p:cNvCxnSpPr>
          <p:nvPr/>
        </p:nvCxnSpPr>
        <p:spPr>
          <a:xfrm flipH="1">
            <a:off x="8900494" y="3982870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CA7C596A-853D-4CD6-A69D-8448007E2882}"/>
              </a:ext>
            </a:extLst>
          </p:cNvPr>
          <p:cNvCxnSpPr>
            <a:cxnSpLocks/>
          </p:cNvCxnSpPr>
          <p:nvPr/>
        </p:nvCxnSpPr>
        <p:spPr>
          <a:xfrm flipH="1">
            <a:off x="7280739" y="3955710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D93DFB09-7D91-4214-B813-40758B7B6197}"/>
              </a:ext>
            </a:extLst>
          </p:cNvPr>
          <p:cNvCxnSpPr>
            <a:cxnSpLocks/>
            <a:stCxn id="308" idx="6"/>
            <a:endCxn id="316" idx="2"/>
          </p:cNvCxnSpPr>
          <p:nvPr/>
        </p:nvCxnSpPr>
        <p:spPr>
          <a:xfrm>
            <a:off x="6600824" y="5921524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B0FB0D0-5AD5-4741-ACE4-149D6FC68542}"/>
              </a:ext>
            </a:extLst>
          </p:cNvPr>
          <p:cNvCxnSpPr>
            <a:cxnSpLocks/>
          </p:cNvCxnSpPr>
          <p:nvPr/>
        </p:nvCxnSpPr>
        <p:spPr>
          <a:xfrm>
            <a:off x="8179652" y="5921523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9A327FFE-BA0F-4C62-AD56-11F065D0CF09}"/>
              </a:ext>
            </a:extLst>
          </p:cNvPr>
          <p:cNvCxnSpPr>
            <a:cxnSpLocks/>
            <a:endCxn id="322" idx="2"/>
          </p:cNvCxnSpPr>
          <p:nvPr/>
        </p:nvCxnSpPr>
        <p:spPr>
          <a:xfrm>
            <a:off x="7410118" y="4819257"/>
            <a:ext cx="11377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152B9EA0-3A83-44B5-9C93-6BAE3ADACEFD}"/>
              </a:ext>
            </a:extLst>
          </p:cNvPr>
          <p:cNvCxnSpPr>
            <a:cxnSpLocks/>
            <a:endCxn id="324" idx="2"/>
          </p:cNvCxnSpPr>
          <p:nvPr/>
        </p:nvCxnSpPr>
        <p:spPr>
          <a:xfrm>
            <a:off x="9009827" y="4819257"/>
            <a:ext cx="1132653" cy="1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2F7ED32-3063-45E5-B281-4348B9E8E3D3}"/>
              </a:ext>
            </a:extLst>
          </p:cNvPr>
          <p:cNvCxnSpPr>
            <a:cxnSpLocks/>
            <a:endCxn id="328" idx="2"/>
          </p:cNvCxnSpPr>
          <p:nvPr/>
        </p:nvCxnSpPr>
        <p:spPr>
          <a:xfrm flipV="1">
            <a:off x="8176593" y="3807321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0DFB6B7F-2B57-4432-8BF3-F487E81F5483}"/>
              </a:ext>
            </a:extLst>
          </p:cNvPr>
          <p:cNvCxnSpPr>
            <a:cxnSpLocks/>
          </p:cNvCxnSpPr>
          <p:nvPr/>
        </p:nvCxnSpPr>
        <p:spPr>
          <a:xfrm flipV="1">
            <a:off x="9856136" y="3807321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타원 339">
            <a:extLst>
              <a:ext uri="{FF2B5EF4-FFF2-40B4-BE49-F238E27FC236}">
                <a16:creationId xmlns:a16="http://schemas.microsoft.com/office/drawing/2014/main" id="{EE5D0CEB-9346-41FF-8C37-0AA42D2F5D26}"/>
              </a:ext>
            </a:extLst>
          </p:cNvPr>
          <p:cNvSpPr/>
          <p:nvPr/>
        </p:nvSpPr>
        <p:spPr>
          <a:xfrm>
            <a:off x="7673210" y="4668203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4EF243EC-42E0-4EB4-B278-692DF2FFECB5}"/>
              </a:ext>
            </a:extLst>
          </p:cNvPr>
          <p:cNvSpPr/>
          <p:nvPr/>
        </p:nvSpPr>
        <p:spPr>
          <a:xfrm>
            <a:off x="9288433" y="4665086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794FF47E-3A57-475E-8C6C-673C02F883E8}"/>
              </a:ext>
            </a:extLst>
          </p:cNvPr>
          <p:cNvSpPr/>
          <p:nvPr/>
        </p:nvSpPr>
        <p:spPr>
          <a:xfrm>
            <a:off x="6064799" y="4643255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E6FDBD52-6070-4230-88EB-D220AAD66542}"/>
              </a:ext>
            </a:extLst>
          </p:cNvPr>
          <p:cNvCxnSpPr>
            <a:cxnSpLocks/>
            <a:stCxn id="364" idx="4"/>
            <a:endCxn id="308" idx="0"/>
          </p:cNvCxnSpPr>
          <p:nvPr/>
        </p:nvCxnSpPr>
        <p:spPr>
          <a:xfrm>
            <a:off x="6317211" y="5014096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EB3D1D46-B81F-47AF-A938-CE1634EDC5B0}"/>
              </a:ext>
            </a:extLst>
          </p:cNvPr>
          <p:cNvCxnSpPr>
            <a:cxnSpLocks/>
          </p:cNvCxnSpPr>
          <p:nvPr/>
        </p:nvCxnSpPr>
        <p:spPr>
          <a:xfrm>
            <a:off x="7925622" y="5004678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13B8E384-CC93-43C4-BDFA-3ABE9ED67D72}"/>
              </a:ext>
            </a:extLst>
          </p:cNvPr>
          <p:cNvCxnSpPr>
            <a:cxnSpLocks/>
          </p:cNvCxnSpPr>
          <p:nvPr/>
        </p:nvCxnSpPr>
        <p:spPr>
          <a:xfrm>
            <a:off x="9496669" y="5049552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타원 370">
            <a:extLst>
              <a:ext uri="{FF2B5EF4-FFF2-40B4-BE49-F238E27FC236}">
                <a16:creationId xmlns:a16="http://schemas.microsoft.com/office/drawing/2014/main" id="{66D5B58D-FF83-4C37-A8A9-0F2C79FD73D1}"/>
              </a:ext>
            </a:extLst>
          </p:cNvPr>
          <p:cNvSpPr/>
          <p:nvPr/>
        </p:nvSpPr>
        <p:spPr>
          <a:xfrm>
            <a:off x="8561661" y="3743083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5C94B43-EE53-43F3-9D6D-4DD99FB5E9E0}"/>
              </a:ext>
            </a:extLst>
          </p:cNvPr>
          <p:cNvSpPr/>
          <p:nvPr/>
        </p:nvSpPr>
        <p:spPr>
          <a:xfrm>
            <a:off x="10176884" y="3739966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0F6138E4-DA84-40C0-957C-6169C51736C0}"/>
              </a:ext>
            </a:extLst>
          </p:cNvPr>
          <p:cNvSpPr/>
          <p:nvPr/>
        </p:nvSpPr>
        <p:spPr>
          <a:xfrm>
            <a:off x="6953250" y="3718135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2D70A698-E246-48FA-B766-B9C61869C126}"/>
              </a:ext>
            </a:extLst>
          </p:cNvPr>
          <p:cNvSpPr/>
          <p:nvPr/>
        </p:nvSpPr>
        <p:spPr>
          <a:xfrm>
            <a:off x="9403557" y="2762203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1645C777-BAE3-44FC-9588-D1239762D542}"/>
              </a:ext>
            </a:extLst>
          </p:cNvPr>
          <p:cNvSpPr/>
          <p:nvPr/>
        </p:nvSpPr>
        <p:spPr>
          <a:xfrm>
            <a:off x="11018780" y="2759086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6ABF6DA8-D140-4750-BCAE-E8B5899A5576}"/>
              </a:ext>
            </a:extLst>
          </p:cNvPr>
          <p:cNvSpPr/>
          <p:nvPr/>
        </p:nvSpPr>
        <p:spPr>
          <a:xfrm>
            <a:off x="7795146" y="2737255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980F4D43-EFB0-4B42-AB9B-803B6255BF90}"/>
              </a:ext>
            </a:extLst>
          </p:cNvPr>
          <p:cNvCxnSpPr>
            <a:cxnSpLocks/>
          </p:cNvCxnSpPr>
          <p:nvPr/>
        </p:nvCxnSpPr>
        <p:spPr>
          <a:xfrm>
            <a:off x="7145085" y="4089940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6422E7A0-5D3D-4574-8274-5D09C76E5459}"/>
              </a:ext>
            </a:extLst>
          </p:cNvPr>
          <p:cNvCxnSpPr>
            <a:cxnSpLocks/>
          </p:cNvCxnSpPr>
          <p:nvPr/>
        </p:nvCxnSpPr>
        <p:spPr>
          <a:xfrm>
            <a:off x="8751195" y="4035740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77C0D37F-6A5F-4CA9-9FA3-8EFAA4480560}"/>
              </a:ext>
            </a:extLst>
          </p:cNvPr>
          <p:cNvCxnSpPr>
            <a:cxnSpLocks/>
          </p:cNvCxnSpPr>
          <p:nvPr/>
        </p:nvCxnSpPr>
        <p:spPr>
          <a:xfrm>
            <a:off x="10405485" y="4178163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A23C45C8-9A3F-4240-A854-943CF5C145A5}"/>
              </a:ext>
            </a:extLst>
          </p:cNvPr>
          <p:cNvCxnSpPr>
            <a:cxnSpLocks/>
          </p:cNvCxnSpPr>
          <p:nvPr/>
        </p:nvCxnSpPr>
        <p:spPr>
          <a:xfrm>
            <a:off x="7994926" y="3109060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366247B-6993-439E-9955-81274A8FD647}"/>
              </a:ext>
            </a:extLst>
          </p:cNvPr>
          <p:cNvCxnSpPr>
            <a:cxnSpLocks/>
          </p:cNvCxnSpPr>
          <p:nvPr/>
        </p:nvCxnSpPr>
        <p:spPr>
          <a:xfrm>
            <a:off x="9633521" y="3005251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3E38C94-7199-4AF9-B9E9-C961CA78CDD8}"/>
              </a:ext>
            </a:extLst>
          </p:cNvPr>
          <p:cNvCxnSpPr>
            <a:cxnSpLocks/>
          </p:cNvCxnSpPr>
          <p:nvPr/>
        </p:nvCxnSpPr>
        <p:spPr>
          <a:xfrm>
            <a:off x="11250828" y="3083245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>
            <a:extLst>
              <a:ext uri="{FF2B5EF4-FFF2-40B4-BE49-F238E27FC236}">
                <a16:creationId xmlns:a16="http://schemas.microsoft.com/office/drawing/2014/main" id="{E489A33E-8E79-4D6A-8700-3D759195D082}"/>
              </a:ext>
            </a:extLst>
          </p:cNvPr>
          <p:cNvCxnSpPr>
            <a:cxnSpLocks/>
          </p:cNvCxnSpPr>
          <p:nvPr/>
        </p:nvCxnSpPr>
        <p:spPr>
          <a:xfrm>
            <a:off x="6600823" y="4837914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5603946A-D2E3-4B73-AA23-CB95DC26BFC7}"/>
              </a:ext>
            </a:extLst>
          </p:cNvPr>
          <p:cNvCxnSpPr>
            <a:cxnSpLocks/>
          </p:cNvCxnSpPr>
          <p:nvPr/>
        </p:nvCxnSpPr>
        <p:spPr>
          <a:xfrm>
            <a:off x="8134913" y="4868568"/>
            <a:ext cx="123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5FB12437-5DF1-4C1A-A11A-9141610DF002}"/>
              </a:ext>
            </a:extLst>
          </p:cNvPr>
          <p:cNvCxnSpPr>
            <a:cxnSpLocks/>
            <a:stCxn id="373" idx="3"/>
          </p:cNvCxnSpPr>
          <p:nvPr/>
        </p:nvCxnSpPr>
        <p:spPr>
          <a:xfrm flipH="1">
            <a:off x="9661847" y="4056499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F38322EA-DBDC-489B-B570-C059C6C4F4EA}"/>
              </a:ext>
            </a:extLst>
          </p:cNvPr>
          <p:cNvCxnSpPr>
            <a:cxnSpLocks/>
          </p:cNvCxnSpPr>
          <p:nvPr/>
        </p:nvCxnSpPr>
        <p:spPr>
          <a:xfrm flipH="1">
            <a:off x="10492473" y="3111890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C8EB2CBF-B2DA-4B8A-AD39-60983BA9DD8F}"/>
              </a:ext>
            </a:extLst>
          </p:cNvPr>
          <p:cNvCxnSpPr>
            <a:cxnSpLocks/>
          </p:cNvCxnSpPr>
          <p:nvPr/>
        </p:nvCxnSpPr>
        <p:spPr>
          <a:xfrm flipH="1">
            <a:off x="6422244" y="3978818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DC718671-61BF-45BC-B121-991D30CDAA37}"/>
              </a:ext>
            </a:extLst>
          </p:cNvPr>
          <p:cNvCxnSpPr>
            <a:cxnSpLocks/>
          </p:cNvCxnSpPr>
          <p:nvPr/>
        </p:nvCxnSpPr>
        <p:spPr>
          <a:xfrm flipH="1">
            <a:off x="7279952" y="3084926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1804AAF2-2CAB-427D-BBE1-C3D48E0717B1}"/>
              </a:ext>
            </a:extLst>
          </p:cNvPr>
          <p:cNvCxnSpPr>
            <a:cxnSpLocks/>
          </p:cNvCxnSpPr>
          <p:nvPr/>
        </p:nvCxnSpPr>
        <p:spPr>
          <a:xfrm flipV="1">
            <a:off x="7342232" y="3902941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0B0C8BD-94B2-4808-BADD-9E23EAD240A0}"/>
              </a:ext>
            </a:extLst>
          </p:cNvPr>
          <p:cNvCxnSpPr>
            <a:cxnSpLocks/>
          </p:cNvCxnSpPr>
          <p:nvPr/>
        </p:nvCxnSpPr>
        <p:spPr>
          <a:xfrm flipV="1">
            <a:off x="8983315" y="3930784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E30EA53E-5B30-41E0-B844-1AE238E83525}"/>
              </a:ext>
            </a:extLst>
          </p:cNvPr>
          <p:cNvCxnSpPr>
            <a:cxnSpLocks/>
          </p:cNvCxnSpPr>
          <p:nvPr/>
        </p:nvCxnSpPr>
        <p:spPr>
          <a:xfrm flipH="1">
            <a:off x="8073109" y="402832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B1B31915-95DD-4A26-B837-375237EDC64C}"/>
              </a:ext>
            </a:extLst>
          </p:cNvPr>
          <p:cNvCxnSpPr>
            <a:cxnSpLocks/>
          </p:cNvCxnSpPr>
          <p:nvPr/>
        </p:nvCxnSpPr>
        <p:spPr>
          <a:xfrm flipH="1">
            <a:off x="8901390" y="3067506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타원 403">
            <a:extLst>
              <a:ext uri="{FF2B5EF4-FFF2-40B4-BE49-F238E27FC236}">
                <a16:creationId xmlns:a16="http://schemas.microsoft.com/office/drawing/2014/main" id="{6E0AC918-76BA-4A04-9803-9D70158E1230}"/>
              </a:ext>
            </a:extLst>
          </p:cNvPr>
          <p:cNvSpPr/>
          <p:nvPr/>
        </p:nvSpPr>
        <p:spPr>
          <a:xfrm>
            <a:off x="7646740" y="3459359"/>
            <a:ext cx="504824" cy="370841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9F4151C4-44F4-4752-9E42-B39D62B56305}"/>
              </a:ext>
            </a:extLst>
          </p:cNvPr>
          <p:cNvSpPr/>
          <p:nvPr/>
        </p:nvSpPr>
        <p:spPr>
          <a:xfrm>
            <a:off x="9261963" y="3456242"/>
            <a:ext cx="504824" cy="370841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7C036A6C-03C9-47CC-98DF-34F938BFC8C7}"/>
              </a:ext>
            </a:extLst>
          </p:cNvPr>
          <p:cNvSpPr/>
          <p:nvPr/>
        </p:nvSpPr>
        <p:spPr>
          <a:xfrm>
            <a:off x="6038329" y="3434411"/>
            <a:ext cx="504824" cy="370841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C96EEC95-61A9-48EF-BC49-E664CCA5E696}"/>
              </a:ext>
            </a:extLst>
          </p:cNvPr>
          <p:cNvSpPr/>
          <p:nvPr/>
        </p:nvSpPr>
        <p:spPr>
          <a:xfrm>
            <a:off x="8535191" y="2534239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3EE01AF-590B-4938-BDFB-4B9E18074AB8}"/>
              </a:ext>
            </a:extLst>
          </p:cNvPr>
          <p:cNvSpPr/>
          <p:nvPr/>
        </p:nvSpPr>
        <p:spPr>
          <a:xfrm>
            <a:off x="10150414" y="2531122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0898844E-0C7B-4E3A-9E33-3216E561ACB0}"/>
              </a:ext>
            </a:extLst>
          </p:cNvPr>
          <p:cNvSpPr/>
          <p:nvPr/>
        </p:nvSpPr>
        <p:spPr>
          <a:xfrm>
            <a:off x="6926780" y="2509291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EF444271-C80A-41D4-A802-BD9A4A6EF0EA}"/>
              </a:ext>
            </a:extLst>
          </p:cNvPr>
          <p:cNvSpPr/>
          <p:nvPr/>
        </p:nvSpPr>
        <p:spPr>
          <a:xfrm>
            <a:off x="9377087" y="1553359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0601F9CF-C928-44EE-B75B-79EF940D30D1}"/>
              </a:ext>
            </a:extLst>
          </p:cNvPr>
          <p:cNvSpPr/>
          <p:nvPr/>
        </p:nvSpPr>
        <p:spPr>
          <a:xfrm>
            <a:off x="10992310" y="1550242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08AAEDF6-05DB-4843-863E-A0B5283CE08D}"/>
              </a:ext>
            </a:extLst>
          </p:cNvPr>
          <p:cNvSpPr/>
          <p:nvPr/>
        </p:nvSpPr>
        <p:spPr>
          <a:xfrm>
            <a:off x="7768676" y="1528411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47DEF0CA-9A6C-4CB1-9A10-14F6EF5F0189}"/>
              </a:ext>
            </a:extLst>
          </p:cNvPr>
          <p:cNvCxnSpPr>
            <a:cxnSpLocks/>
          </p:cNvCxnSpPr>
          <p:nvPr/>
        </p:nvCxnSpPr>
        <p:spPr>
          <a:xfrm>
            <a:off x="6261265" y="3863250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6843AE19-6E2D-4A61-83E5-53C1A8E74371}"/>
              </a:ext>
            </a:extLst>
          </p:cNvPr>
          <p:cNvCxnSpPr>
            <a:cxnSpLocks/>
          </p:cNvCxnSpPr>
          <p:nvPr/>
        </p:nvCxnSpPr>
        <p:spPr>
          <a:xfrm>
            <a:off x="7928492" y="3795398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FA18C6C6-EB0C-47B7-A000-36D4CF6B9DCC}"/>
              </a:ext>
            </a:extLst>
          </p:cNvPr>
          <p:cNvCxnSpPr>
            <a:cxnSpLocks/>
          </p:cNvCxnSpPr>
          <p:nvPr/>
        </p:nvCxnSpPr>
        <p:spPr>
          <a:xfrm>
            <a:off x="9536395" y="3765403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740FCEA4-0398-44BB-B55D-F53FFC036F2A}"/>
              </a:ext>
            </a:extLst>
          </p:cNvPr>
          <p:cNvCxnSpPr>
            <a:cxnSpLocks/>
          </p:cNvCxnSpPr>
          <p:nvPr/>
        </p:nvCxnSpPr>
        <p:spPr>
          <a:xfrm>
            <a:off x="7167175" y="2901018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8ED7B782-E9B4-4AAC-812C-6B9F699CF894}"/>
              </a:ext>
            </a:extLst>
          </p:cNvPr>
          <p:cNvCxnSpPr>
            <a:cxnSpLocks/>
          </p:cNvCxnSpPr>
          <p:nvPr/>
        </p:nvCxnSpPr>
        <p:spPr>
          <a:xfrm>
            <a:off x="8796875" y="2969319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F0E614A6-9CE7-41B1-9ADD-2708812D3214}"/>
              </a:ext>
            </a:extLst>
          </p:cNvPr>
          <p:cNvCxnSpPr>
            <a:cxnSpLocks/>
          </p:cNvCxnSpPr>
          <p:nvPr/>
        </p:nvCxnSpPr>
        <p:spPr>
          <a:xfrm>
            <a:off x="10413719" y="2871657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218B3832-DA7B-4990-9D4E-3E2152EEB52F}"/>
              </a:ext>
            </a:extLst>
          </p:cNvPr>
          <p:cNvCxnSpPr>
            <a:cxnSpLocks/>
          </p:cNvCxnSpPr>
          <p:nvPr/>
        </p:nvCxnSpPr>
        <p:spPr>
          <a:xfrm flipH="1">
            <a:off x="6404333" y="279808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63968DDC-C6E4-402B-8990-577DFA14D69F}"/>
              </a:ext>
            </a:extLst>
          </p:cNvPr>
          <p:cNvCxnSpPr>
            <a:cxnSpLocks/>
          </p:cNvCxnSpPr>
          <p:nvPr/>
        </p:nvCxnSpPr>
        <p:spPr>
          <a:xfrm flipH="1">
            <a:off x="7194069" y="1854672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2E637453-90E2-4400-8128-2BF50D012185}"/>
              </a:ext>
            </a:extLst>
          </p:cNvPr>
          <p:cNvCxnSpPr>
            <a:cxnSpLocks/>
          </p:cNvCxnSpPr>
          <p:nvPr/>
        </p:nvCxnSpPr>
        <p:spPr>
          <a:xfrm flipH="1">
            <a:off x="8864707" y="190027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23643379-E1EB-4674-846A-F465E775C32F}"/>
              </a:ext>
            </a:extLst>
          </p:cNvPr>
          <p:cNvCxnSpPr>
            <a:cxnSpLocks/>
          </p:cNvCxnSpPr>
          <p:nvPr/>
        </p:nvCxnSpPr>
        <p:spPr>
          <a:xfrm flipH="1">
            <a:off x="8014997" y="286518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3F79D541-133C-4877-A14D-E32E9ACA780E}"/>
              </a:ext>
            </a:extLst>
          </p:cNvPr>
          <p:cNvCxnSpPr>
            <a:cxnSpLocks/>
          </p:cNvCxnSpPr>
          <p:nvPr/>
        </p:nvCxnSpPr>
        <p:spPr>
          <a:xfrm flipH="1">
            <a:off x="10524711" y="1883923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EE95BCF9-47DA-4000-A035-F0A577487038}"/>
              </a:ext>
            </a:extLst>
          </p:cNvPr>
          <p:cNvCxnSpPr>
            <a:cxnSpLocks/>
          </p:cNvCxnSpPr>
          <p:nvPr/>
        </p:nvCxnSpPr>
        <p:spPr>
          <a:xfrm flipH="1">
            <a:off x="9614376" y="2854716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71954C0C-E909-4485-90CE-78C3A18A63DE}"/>
              </a:ext>
            </a:extLst>
          </p:cNvPr>
          <p:cNvCxnSpPr>
            <a:cxnSpLocks/>
          </p:cNvCxnSpPr>
          <p:nvPr/>
        </p:nvCxnSpPr>
        <p:spPr>
          <a:xfrm>
            <a:off x="6569635" y="3619831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BCC96AC6-379D-4F34-A7CF-BE024E251060}"/>
              </a:ext>
            </a:extLst>
          </p:cNvPr>
          <p:cNvCxnSpPr>
            <a:cxnSpLocks/>
          </p:cNvCxnSpPr>
          <p:nvPr/>
        </p:nvCxnSpPr>
        <p:spPr>
          <a:xfrm>
            <a:off x="8195439" y="3635791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19D080A0-9857-4981-95E0-9563FE603B81}"/>
              </a:ext>
            </a:extLst>
          </p:cNvPr>
          <p:cNvCxnSpPr>
            <a:cxnSpLocks/>
            <a:stCxn id="414" idx="6"/>
          </p:cNvCxnSpPr>
          <p:nvPr/>
        </p:nvCxnSpPr>
        <p:spPr>
          <a:xfrm>
            <a:off x="7388742" y="2694712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F04BAA1F-1528-48FA-912C-108DE2E6B815}"/>
              </a:ext>
            </a:extLst>
          </p:cNvPr>
          <p:cNvCxnSpPr>
            <a:cxnSpLocks/>
          </p:cNvCxnSpPr>
          <p:nvPr/>
        </p:nvCxnSpPr>
        <p:spPr>
          <a:xfrm>
            <a:off x="8971994" y="2720123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E52C57AB-FCB1-4B4E-96BE-06BC31F93032}"/>
              </a:ext>
            </a:extLst>
          </p:cNvPr>
          <p:cNvCxnSpPr>
            <a:cxnSpLocks/>
          </p:cNvCxnSpPr>
          <p:nvPr/>
        </p:nvCxnSpPr>
        <p:spPr>
          <a:xfrm>
            <a:off x="8212202" y="1735663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DCBE6092-1E22-4B0A-BC72-C07E725AE1ED}"/>
              </a:ext>
            </a:extLst>
          </p:cNvPr>
          <p:cNvCxnSpPr>
            <a:cxnSpLocks/>
          </p:cNvCxnSpPr>
          <p:nvPr/>
        </p:nvCxnSpPr>
        <p:spPr>
          <a:xfrm>
            <a:off x="9865519" y="1735663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976B7E03-CBBF-49A1-81EE-477A3D3533AF}"/>
              </a:ext>
            </a:extLst>
          </p:cNvPr>
          <p:cNvCxnSpPr>
            <a:cxnSpLocks/>
            <a:stCxn id="418" idx="4"/>
            <a:endCxn id="379" idx="0"/>
          </p:cNvCxnSpPr>
          <p:nvPr/>
        </p:nvCxnSpPr>
        <p:spPr>
          <a:xfrm>
            <a:off x="11223291" y="1921084"/>
            <a:ext cx="26470" cy="83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FC1EE7E-E44D-4A28-B012-6B8B2BFC5937}"/>
              </a:ext>
            </a:extLst>
          </p:cNvPr>
          <p:cNvCxnSpPr>
            <a:cxnSpLocks/>
          </p:cNvCxnSpPr>
          <p:nvPr/>
        </p:nvCxnSpPr>
        <p:spPr>
          <a:xfrm>
            <a:off x="9595153" y="1949418"/>
            <a:ext cx="26470" cy="83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95643A58-C1B7-4697-8782-C2A191128424}"/>
              </a:ext>
            </a:extLst>
          </p:cNvPr>
          <p:cNvCxnSpPr>
            <a:cxnSpLocks/>
          </p:cNvCxnSpPr>
          <p:nvPr/>
        </p:nvCxnSpPr>
        <p:spPr>
          <a:xfrm>
            <a:off x="7994677" y="1872771"/>
            <a:ext cx="26470" cy="83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Project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7314663" cy="1658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</a:t>
            </a:r>
            <a:r>
              <a:rPr lang="en-US" altLang="ko-KR" sz="1600" b="1" dirty="0">
                <a:solidFill>
                  <a:srgbClr val="341886"/>
                </a:solidFill>
              </a:rPr>
              <a:t>Project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r>
              <a:rPr lang="en-US" altLang="ko-KR" sz="1600" b="1" dirty="0">
                <a:solidFill>
                  <a:srgbClr val="341886"/>
                </a:solidFill>
              </a:rPr>
              <a:t>(</a:t>
            </a:r>
            <a:r>
              <a:rPr lang="ko-KR" altLang="en-US" sz="1600" b="1" dirty="0">
                <a:solidFill>
                  <a:srgbClr val="341886"/>
                </a:solidFill>
              </a:rPr>
              <a:t>예시</a:t>
            </a:r>
            <a:r>
              <a:rPr lang="en-US" altLang="ko-KR" sz="1600" b="1" dirty="0">
                <a:solidFill>
                  <a:srgbClr val="341886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ᆞit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1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호관의 경우 비상등이 한 층당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개씩 이므로 한 층당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노드를 만들고 층 높이 만큼 쌓음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건물에 따라 불이 날 경우 어떤 비상구를 차폐할 것인지에 대해 다르게 설정할 수 있음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오른쪽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윗쪽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앞쪽 등등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1D165671-34EB-4083-904E-DC2334795AB3}"/>
              </a:ext>
            </a:extLst>
          </p:cNvPr>
          <p:cNvSpPr/>
          <p:nvPr/>
        </p:nvSpPr>
        <p:spPr>
          <a:xfrm>
            <a:off x="6473078" y="4940478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7A5C9234-6F92-4B81-A436-4C9A47ED9932}"/>
              </a:ext>
            </a:extLst>
          </p:cNvPr>
          <p:cNvSpPr/>
          <p:nvPr/>
        </p:nvSpPr>
        <p:spPr>
          <a:xfrm>
            <a:off x="8055007" y="4940478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8AD4A33-5818-4D41-AD13-4A3522D7DA65}"/>
              </a:ext>
            </a:extLst>
          </p:cNvPr>
          <p:cNvSpPr/>
          <p:nvPr/>
        </p:nvSpPr>
        <p:spPr>
          <a:xfrm>
            <a:off x="9636936" y="492807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D93DFB09-7D91-4214-B813-40758B7B6197}"/>
              </a:ext>
            </a:extLst>
          </p:cNvPr>
          <p:cNvCxnSpPr>
            <a:cxnSpLocks/>
            <a:stCxn id="308" idx="6"/>
            <a:endCxn id="316" idx="2"/>
          </p:cNvCxnSpPr>
          <p:nvPr/>
        </p:nvCxnSpPr>
        <p:spPr>
          <a:xfrm>
            <a:off x="6977902" y="5125899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B0FB0D0-5AD5-4741-ACE4-149D6FC68542}"/>
              </a:ext>
            </a:extLst>
          </p:cNvPr>
          <p:cNvCxnSpPr>
            <a:cxnSpLocks/>
          </p:cNvCxnSpPr>
          <p:nvPr/>
        </p:nvCxnSpPr>
        <p:spPr>
          <a:xfrm>
            <a:off x="8556730" y="5125898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E6FDBD52-6070-4230-88EB-D220AAD66542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6694289" y="4218471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EB3D1D46-B81F-47AF-A938-CE1634EDC5B0}"/>
              </a:ext>
            </a:extLst>
          </p:cNvPr>
          <p:cNvCxnSpPr>
            <a:cxnSpLocks/>
          </p:cNvCxnSpPr>
          <p:nvPr/>
        </p:nvCxnSpPr>
        <p:spPr>
          <a:xfrm>
            <a:off x="8302700" y="4209053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13B8E384-CC93-43C4-BDFA-3ABE9ED67D72}"/>
              </a:ext>
            </a:extLst>
          </p:cNvPr>
          <p:cNvCxnSpPr>
            <a:cxnSpLocks/>
          </p:cNvCxnSpPr>
          <p:nvPr/>
        </p:nvCxnSpPr>
        <p:spPr>
          <a:xfrm>
            <a:off x="9873747" y="4253927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302B9035-8249-4185-955A-7CAF4463A544}"/>
              </a:ext>
            </a:extLst>
          </p:cNvPr>
          <p:cNvSpPr/>
          <p:nvPr/>
        </p:nvSpPr>
        <p:spPr>
          <a:xfrm>
            <a:off x="6473078" y="3962456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5359214-0509-48EE-9B34-5B8198AC7E30}"/>
              </a:ext>
            </a:extLst>
          </p:cNvPr>
          <p:cNvSpPr/>
          <p:nvPr/>
        </p:nvSpPr>
        <p:spPr>
          <a:xfrm>
            <a:off x="8055007" y="3962456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178C44F9-5E3F-4E5D-BBEF-94999081C4B2}"/>
              </a:ext>
            </a:extLst>
          </p:cNvPr>
          <p:cNvSpPr/>
          <p:nvPr/>
        </p:nvSpPr>
        <p:spPr>
          <a:xfrm>
            <a:off x="9636936" y="3950054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194215F-1DDD-4F1C-8D63-54DAA0E2966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6977902" y="4147877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D4D88E1-AE46-426A-8592-F17D129E8526}"/>
              </a:ext>
            </a:extLst>
          </p:cNvPr>
          <p:cNvCxnSpPr>
            <a:cxnSpLocks/>
          </p:cNvCxnSpPr>
          <p:nvPr/>
        </p:nvCxnSpPr>
        <p:spPr>
          <a:xfrm>
            <a:off x="8556730" y="4147876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322C2D-0D04-4160-AAC0-68A9B164783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694289" y="3240449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4FF3B5B-B6C0-403F-A0F3-C8DC573DDB84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302700" y="3106787"/>
            <a:ext cx="4719" cy="85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4B14F3F-9C20-49A6-8D32-FC1588077AFA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9873747" y="3151661"/>
            <a:ext cx="15601" cy="79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71DC4F25-2F48-4349-B212-CC997A1F99FB}"/>
              </a:ext>
            </a:extLst>
          </p:cNvPr>
          <p:cNvSpPr/>
          <p:nvPr/>
        </p:nvSpPr>
        <p:spPr>
          <a:xfrm>
            <a:off x="6473078" y="2851993"/>
            <a:ext cx="504824" cy="370841"/>
          </a:xfrm>
          <a:prstGeom prst="ellipse">
            <a:avLst/>
          </a:prstGeom>
          <a:solidFill>
            <a:srgbClr val="FF0000">
              <a:alpha val="98000"/>
            </a:srgbClr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94CE670-F846-4ECC-AEE0-8D769AC464D1}"/>
              </a:ext>
            </a:extLst>
          </p:cNvPr>
          <p:cNvSpPr/>
          <p:nvPr/>
        </p:nvSpPr>
        <p:spPr>
          <a:xfrm>
            <a:off x="8055007" y="2851993"/>
            <a:ext cx="504824" cy="370841"/>
          </a:xfrm>
          <a:prstGeom prst="ellipse">
            <a:avLst/>
          </a:prstGeom>
          <a:solidFill>
            <a:srgbClr val="FF0000">
              <a:alpha val="98000"/>
            </a:srgbClr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F243C5A-2236-4F5F-AAD3-F63DAC906DB2}"/>
              </a:ext>
            </a:extLst>
          </p:cNvPr>
          <p:cNvSpPr/>
          <p:nvPr/>
        </p:nvSpPr>
        <p:spPr>
          <a:xfrm>
            <a:off x="9636936" y="2839591"/>
            <a:ext cx="504824" cy="370841"/>
          </a:xfrm>
          <a:prstGeom prst="ellipse">
            <a:avLst/>
          </a:prstGeom>
          <a:solidFill>
            <a:srgbClr val="FF0000">
              <a:alpha val="98000"/>
            </a:srgbClr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FE0C80A-D97C-463F-8389-0144F078CF06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6977902" y="3037414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664EE56-6CE9-4599-9950-F76CEF4EAD6B}"/>
              </a:ext>
            </a:extLst>
          </p:cNvPr>
          <p:cNvCxnSpPr>
            <a:cxnSpLocks/>
          </p:cNvCxnSpPr>
          <p:nvPr/>
        </p:nvCxnSpPr>
        <p:spPr>
          <a:xfrm>
            <a:off x="8556730" y="3037413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불꽃">
            <a:extLst>
              <a:ext uri="{FF2B5EF4-FFF2-40B4-BE49-F238E27FC236}">
                <a16:creationId xmlns:a16="http://schemas.microsoft.com/office/drawing/2014/main" id="{3B521421-EC55-4202-A64D-6D541DA4C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8869" y="3578835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그래픽 10" descr="걷기 금지">
            <a:extLst>
              <a:ext uri="{FF2B5EF4-FFF2-40B4-BE49-F238E27FC236}">
                <a16:creationId xmlns:a16="http://schemas.microsoft.com/office/drawing/2014/main" id="{E0BC1279-D54F-4C40-9212-E432EE6B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751" y="2568913"/>
            <a:ext cx="914400" cy="914400"/>
          </a:xfrm>
          <a:prstGeom prst="rect">
            <a:avLst/>
          </a:prstGeom>
        </p:spPr>
      </p:pic>
      <p:pic>
        <p:nvPicPr>
          <p:cNvPr id="12" name="그래픽 11" descr="걷기 금지">
            <a:extLst>
              <a:ext uri="{FF2B5EF4-FFF2-40B4-BE49-F238E27FC236}">
                <a16:creationId xmlns:a16="http://schemas.microsoft.com/office/drawing/2014/main" id="{64B39579-0E6D-48BF-A1C9-969FB174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100" y="468464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0F7BA7-C590-4C67-B3A6-405F516956A5}"/>
              </a:ext>
            </a:extLst>
          </p:cNvPr>
          <p:cNvSpPr txBox="1"/>
          <p:nvPr/>
        </p:nvSpPr>
        <p:spPr>
          <a:xfrm>
            <a:off x="7818751" y="5667693"/>
            <a:ext cx="10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IT 1</a:t>
            </a:r>
            <a:r>
              <a:rPr lang="ko-KR" altLang="en-US" dirty="0"/>
              <a:t>호관</a:t>
            </a:r>
          </a:p>
        </p:txBody>
      </p:sp>
    </p:spTree>
    <p:extLst>
      <p:ext uri="{BB962C8B-B14F-4D97-AF65-F5344CB8AC3E}">
        <p14:creationId xmlns:p14="http://schemas.microsoft.com/office/powerpoint/2010/main" val="32639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28475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8085366" cy="452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코드</a:t>
            </a:r>
            <a:r>
              <a:rPr lang="en-US" altLang="ko-KR" sz="1600" b="1" dirty="0">
                <a:solidFill>
                  <a:srgbClr val="341886"/>
                </a:solidFill>
              </a:rPr>
              <a:t>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Node: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front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up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down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.key1 = key1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#row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.key2 = key2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#column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.key3 = key3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#axis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value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left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각 방향으로의 포인터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right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.front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front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rear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.up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up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.down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down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Key1 =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행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key2 =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열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key3 =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높이를 의미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는 노드에 저장하는 데이터를 의미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.(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불이 날 경우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센서에서 데이터를 받아올 때 사용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노드 하나당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right, left, front, rear, up, down 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총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가지의 방향이 존재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4B87AC-0716-4B70-8DFC-EEF87E0F549A}"/>
              </a:ext>
            </a:extLst>
          </p:cNvPr>
          <p:cNvSpPr/>
          <p:nvPr/>
        </p:nvSpPr>
        <p:spPr>
          <a:xfrm>
            <a:off x="8549528" y="3800531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D9AAB5C-070D-492B-808E-311E2EF5D0D3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8980422" y="3552825"/>
            <a:ext cx="363603" cy="302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59DBF0-127D-4E0E-A29A-A3780A5C8BD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8248650" y="4117064"/>
            <a:ext cx="374808" cy="33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6147B1-34FD-4207-BAB3-CEF6159C2879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8980422" y="4117064"/>
            <a:ext cx="392723" cy="36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D894BC-BCF3-451F-B846-031F191477A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248650" y="3487571"/>
            <a:ext cx="374808" cy="36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5F3005-A977-4CD8-BCFE-9E631C0A73C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8782050" y="3267075"/>
            <a:ext cx="19890" cy="533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D61ABC-505A-48AA-B3F5-D4C842207ED8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8791995" y="4171372"/>
            <a:ext cx="9945" cy="48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5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11145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9028341" cy="4705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BinarySearchTree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수정 및 추가 필요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초기화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.root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</a:p>
          <a:p>
            <a:endParaRPr lang="en-US" altLang="ko-KR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노드에서 오른쪽 왼쪽 앞 뒤는 재귀로 출력 가능 나머지는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print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써서 해야함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-&gt;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수정해야 함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node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{node.key1, node.key2, node.key3}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value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{node.down.key1, node.down.key2, node.down.key3}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value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{node.down.front.key1, node.down.front.key2, node.down.front.key3}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value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node.down.front.value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#print_node(node.up)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#print_node(node.rear)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.root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2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74147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1616" y="668367"/>
            <a:ext cx="902834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800" b="1" dirty="0">
              <a:solidFill>
                <a:srgbClr val="341886"/>
              </a:solidFill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#node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삽입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근처의 노드 먼저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넣어야해서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수정 필요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key3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(node.key3 == key3):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같은 층일 경우에 성립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(((node.key1 - key1)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(node.key2 == key2)):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node.front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node.front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node,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node.front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(((node.key1 - key1)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(node.key2 == key2)):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node,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node.rear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((node.key1 == key1)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((node.key2 - key2)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node,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((node.key1 == key1)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((node.key2 - key2)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node,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902834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(((node.key1 - key1)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((node.key2 - key2)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 should insert right one first"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(((node.key1 - key1)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((node.key2 - key2)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 should insert left one first"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(((node.key1 - key1)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((node.key2 - key2)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 should insert right one first"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node.right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(((node.key1 - key1)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((node.key2 - key2)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 should insert left one first"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node.left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 should insert near node in same floor first"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1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90283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((node.key3 - key3) &lt;=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노드보다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윗층일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경우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         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node.up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node.up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node)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node.up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((node.key3 - key3) &gt;= </a:t>
            </a:r>
            <a:r>
              <a:rPr lang="en-US" altLang="ko-KR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노드보다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아랫층일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경우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         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node,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.root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#root node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 없을 때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.root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Node(key1, key2, key3, value,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.root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key1, key2, key3, value)</a:t>
            </a:r>
          </a:p>
          <a:p>
            <a:endParaRPr lang="en-US" altLang="ko-KR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0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90283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remove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특정 노드를 삭제할 수 있는 함수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노드에서 오른쪽 왼쪽 앞 뒤는 재귀로 출력 가능 나머지는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print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써서 해야함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 -&gt;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수정해야 함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node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{node.key1, node.key2, node.key3}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value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{node.down.key1, node.down.key2, node.down.key3}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value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{node.down.front.key1, node.down.front.key2, node.down.front.key3}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value = 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node.down.front.value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#print_node(node.up)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#print_node(node.rear)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print_node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.root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2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특정 노드를 삭제할 수 있는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remove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함수와 특정 노드를 찾을 수 있는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search 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함수 등의 코드가 필요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Add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함수의 경우 근처의 노드부터 넣어야 한다는 단점이 있음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.(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필요할 경우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개선해야 함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.)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Show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함수의 경우 재귀를 사용하여 기준에서 오른쪽으로 쭉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왼쪽으로 쭉 과 같이 일직선 상의 노드에 대한 데이터는 보여줄 수 있지만 오른쪽 위와 같이 일직선 상이 아닌 노드의 경우 직접 입력해야 함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.(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개선 필요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93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3128</Words>
  <Application>Microsoft Office PowerPoint</Application>
  <PresentationFormat>와이드스크린</PresentationFormat>
  <Paragraphs>199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kwonjunehyung</cp:lastModifiedBy>
  <cp:revision>142</cp:revision>
  <dcterms:created xsi:type="dcterms:W3CDTF">2020-05-08T02:50:41Z</dcterms:created>
  <dcterms:modified xsi:type="dcterms:W3CDTF">2020-08-17T11:21:28Z</dcterms:modified>
</cp:coreProperties>
</file>