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프로그램을 통한 총정리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4624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2114550" y="1484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프로그램의 실행결과를 예측해 보세요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3472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17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나누었을 때의 몫과 나머지를 구하는 프로그램입니다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빈칸을 채워 완성해 주세요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30" y="1906715"/>
            <a:ext cx="7151370" cy="172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30" y="4534587"/>
            <a:ext cx="7151370" cy="114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50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1988408" y="1331686"/>
            <a:ext cx="8122508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변수에 값을 할당하기 위한 구문입니다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빈칸에 알맞은 기호를 쓰세요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숫자에 적용할 수 있는 복합 대입 연산자입니다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왼쪽 연산자 항목에 알맞은 기호를 써 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04" y="1911415"/>
            <a:ext cx="7331912" cy="5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04" y="3516313"/>
            <a:ext cx="4931107" cy="2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02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949450" y="1090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코드는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inch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단위의 자료를 입력 받아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cm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구하는 예제입니다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빈칸에 알맞은 내용을 넣어 코드를 완성해 주세요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(1inch = 2.54cm)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78" y="2081012"/>
            <a:ext cx="6765180" cy="367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4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203450" y="1077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원의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반지름을 입력 받아 원의 둘레와 넓이를 구하는 코드입니다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빈칸에 알맞은 내용을 넣어 코드를 완성해 주세요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둘레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2 *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원주율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반지름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넓이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원주율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반지름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반지름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86" y="2645708"/>
            <a:ext cx="6785609" cy="341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10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1974850" y="1331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함수와 그 기능을 연결해 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코드의 빈칸을 채워서 실행결과처럼 출력해 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28" y="1818617"/>
            <a:ext cx="5942891" cy="150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28" y="4191012"/>
            <a:ext cx="6208569" cy="159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50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2266950" y="1166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비교 연산자를 사용한 조건식입니다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결과가 참이면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True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거짓이면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False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적어 보세요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세 개의 예제 중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“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참입니다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”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출력하는 것은 몇 번인가요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00" y="2071092"/>
            <a:ext cx="4433873" cy="230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70" y="4998761"/>
            <a:ext cx="6703201" cy="10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7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898650" y="937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사용자로부터 숫자 두 개를 입력받고 첫 번째 입력받은 숫자가 큰지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두 번째 입력받은 숫자가 큰지를 구하는 프로그램을 다음 빈칸을 채워 완성해 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20" y="2451093"/>
            <a:ext cx="6417727" cy="347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44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178050" y="1255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코드의 실행결과를 예측해 빈칸에 결괏값을 입력하세요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아래의 코드는 모두 같고 입력 결과가 다른 경우입니다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47" y="2213325"/>
            <a:ext cx="6703339" cy="281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24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974850" y="11157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중첩 조건문에 논리 연산자 적용해 하나의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조건문으로 만들어 주세요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24" y="2143124"/>
            <a:ext cx="7234204" cy="13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962150" y="1318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list_a = [0, 1, 2, 3, 4, 5, 6, 7]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표의 함수들을 실행했을 때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list_a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결과가 어떻게 나오는지 적어보세요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1" y="2507042"/>
            <a:ext cx="6991263" cy="30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19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1898650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아래 제시되는 용어들을 알맞은 의미에 연결해보세요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2029354"/>
            <a:ext cx="7208425" cy="344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75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898650" y="1141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반복문 내부에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조건문의 조건식을 채워서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100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이상의 숫자만 출력하게 만들어보세요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19" y="2182060"/>
            <a:ext cx="7260986" cy="21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34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860550" y="1166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빈칸을 채워서 실행결과처럼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숫자를 하나하나 모두 출력해보세요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8" y="2185455"/>
            <a:ext cx="6755732" cy="357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07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012950" y="887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표에서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dict_a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결과가 나오도록 빈칸을 채워보세요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56" y="1467722"/>
            <a:ext cx="7036200" cy="11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0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695450" y="1103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빈칸을 채워서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numbers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내부에 들어있는 숫자가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몇 번 등장하는지를 출력하는 코드를 작성해보세요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11" y="2002062"/>
            <a:ext cx="6468405" cy="404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94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139950" y="1064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아래 예시를 참조해 다음 빈칸을 채워 실행결과와 같이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출력되게 만들어보세요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79" y="1949295"/>
            <a:ext cx="7671574" cy="147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49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04" y="1048588"/>
            <a:ext cx="5523580" cy="50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11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987550" y="1179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표를 채워 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코드가 여러 개 나올 수 있는 경우 가장 간단한 형태를 넣어 주세요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33" y="2170337"/>
            <a:ext cx="6163455" cy="27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12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936750" y="1026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빈칸을 채워 키와 값으로 이루어진 각 리스트를 조합해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하나의 딕셔너리를 만들어 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58" y="1891800"/>
            <a:ext cx="6608952" cy="39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632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266950" y="1318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부터 숫자를 하나씩 증가시키면서 더하는 경우를 생각해 봅시다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몇을 더할 때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1000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을 넘는지 구해 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그리고 그때의 값도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출력해보세요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다음은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1000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 넘는 경우를 구한 예입니다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91" y="2645874"/>
            <a:ext cx="6337656" cy="362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2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254250" y="882984"/>
            <a:ext cx="7886700" cy="515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중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enumerate()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함수와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items()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함수의 사용법으로 올바른 것은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.enumerate()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enumerate(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.items()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items(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진수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8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진수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16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진수로 변환하는 코드는 많이 사용됩니다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다음과 같은 형태로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진수를 변환할 수 있습니다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06" y="4464647"/>
            <a:ext cx="5532277" cy="1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20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"/>
          <p:cNvSpPr txBox="1">
            <a:spLocks/>
          </p:cNvSpPr>
          <p:nvPr/>
        </p:nvSpPr>
        <p:spPr>
          <a:xfrm>
            <a:off x="1936750" y="950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파이썬의 특징 중 틀린 것은 무엇인가요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① 문법이 간단해 배우기 쉽다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② 웹 서버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해킹 도구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IoT,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인공지능 등 다양한 분야에 활용할 수 있다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③ 윈도우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맥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리눅스와 같은 운영체제마다 사용 방법이 다르다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④ 쉽게 사용할 수 있다는 장점이 있는 대신 느리다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87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1949450" y="1357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추가로 반복 가능한 객체의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count()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함수는 다음과 같이 사용합니다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14" y="1413559"/>
            <a:ext cx="7431664" cy="19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14" y="3906921"/>
            <a:ext cx="7431664" cy="9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98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987550" y="1230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이를 활용해서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1~100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사이에 있는 숫자 중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진수로 변환했을 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0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 하나만 포함된 숫자를 찾고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그 숫자들의 합을 구하는 코드를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만들어보세요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2801978"/>
            <a:ext cx="6861258" cy="24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148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101850" y="1217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다음과 같이 방정식을 파이썬 함수로 만들어보세요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77" y="1724313"/>
            <a:ext cx="7196066" cy="387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68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1949450" y="1153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빈칸을 채워 매개변수로 전달된 값들을 모두 곱해서 리턴하는 가변 매개변수 함수를 만들어보세요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77" y="2211805"/>
            <a:ext cx="7339805" cy="303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49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038350" y="1077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중 오류가 발생하는 코드를 고르세요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21" y="1430569"/>
            <a:ext cx="5737837" cy="452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0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025650" y="1179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빈칸을 재귀함수로 만들어 리스트를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평탄화하는 함수를 만들어보세요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중첩된 리스트가 있을 때 중첩 모두 제거하고 풀어서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1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차원 리스트로 만드는 것을 리스트 평탄화라 합니다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84" y="2982962"/>
            <a:ext cx="5980700" cy="30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3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1936750" y="1039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 문제를 풀 때는 리스트의 데이터가 리스트인지 아닌지 구분할 수 있어야 합니다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type()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함수를 사용해서 자료형 판별할 때는 다음 코드를 사용합니다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51" y="981247"/>
            <a:ext cx="7465792" cy="112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95" y="3661079"/>
            <a:ext cx="7430225" cy="230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114550" y="1255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빈 칸을 채워서 실행결과처럼 출력되게 만들어주세요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67" y="1702753"/>
            <a:ext cx="7283157" cy="12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530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1653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코드의 빈칸을 채워서 실행결과처럼 결과가 나오게 해주세요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68" y="1643668"/>
            <a:ext cx="7156132" cy="395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613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1683385"/>
            <a:ext cx="7352928" cy="246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5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2063750" y="1153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파이썬 </a:t>
            </a:r>
            <a:r>
              <a:rPr lang="en-US" altLang="ko-KR" smtClean="0">
                <a:latin typeface="+mn-ea"/>
              </a:rPr>
              <a:t>IDLE </a:t>
            </a:r>
            <a:r>
              <a:rPr lang="ko-KR" altLang="en-US" smtClean="0">
                <a:latin typeface="+mn-ea"/>
              </a:rPr>
              <a:t>에디터 실행 후 다음 명령을 입력했을 때 나오는 결과를 빈칸에 적어 보세요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텍스트 에디터에서 다음 소스 코드를 입력하고 </a:t>
            </a:r>
            <a:r>
              <a:rPr lang="en-US" altLang="ko-KR" smtClean="0">
                <a:latin typeface="+mn-ea"/>
              </a:rPr>
              <a:t>ex01.py</a:t>
            </a:r>
            <a:r>
              <a:rPr lang="ko-KR" altLang="en-US" smtClean="0">
                <a:latin typeface="+mn-ea"/>
              </a:rPr>
              <a:t>로 저장한 후 실행해 나오는 결과물을 빈칸에 적어 보세요</a:t>
            </a:r>
            <a:r>
              <a:rPr lang="en-US" altLang="ko-KR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21" y="2149559"/>
            <a:ext cx="3276214" cy="9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60" y="4331529"/>
            <a:ext cx="6571349" cy="18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027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2279650" y="1052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pip list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명령어 사용하여 설치된 명령어 확인하고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pip show &lt;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설치된 모듈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입력하여 모듈 설치된 위치 확인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99" y="2229669"/>
            <a:ext cx="5252117" cy="15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182" y="3638021"/>
            <a:ext cx="5258133" cy="227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491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2470150" y="8617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Student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객체를 숫자와 비교했을 때 학생의 성적 평균과 비교가 일어나게 해보세요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예를 들어 다음과 같습니다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56" y="18687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645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42" y="10915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99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0" y="1542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34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152650" y="1052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파이썬에서 원하는 자료를 출력할 때 사용하는 함수입니다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결과가 나오도록 빈칸에 알맞은 함수를 적어보세요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단어 중 식별자로 사용할 수 있는 것에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사용할 수 없는 것에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표 하세요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              (          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hello       (          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$hello     (          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10_hello (          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bye          (          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25" y="1868320"/>
            <a:ext cx="7360401" cy="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7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1145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내용을 스네이크 케이스와 캐멀 케이스 형태로 바꿔보세요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43" y="1668086"/>
            <a:ext cx="7284114" cy="243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95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1949449" y="937986"/>
            <a:ext cx="8049837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문자열을 만드는 파이썬 구문의 빈칸에 알맞은 기호를 넣어보세요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이스케이프 문자의 의미를 보고 알맞은 기호 혹은 문자를 넣어보세요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29" y="1306045"/>
            <a:ext cx="4451879" cy="18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29" y="3724829"/>
            <a:ext cx="4484384" cy="20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10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2127250" y="1382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프로그램의 실행결과를 예측해보세요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프로그램의 실행결과를 예측해보세요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오류가 발생하는 것은 어느 행인가요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그리고 그 이유는 무엇인가요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05" y="1886326"/>
            <a:ext cx="6452441" cy="1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27" y="4059233"/>
            <a:ext cx="6534819" cy="160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22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2190750" y="1014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오른쪽의 예시를 보고 숫자 자료형을 나타내는 단어를 쓰세요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숫자에 적용할 수 있는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연산자입니다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의미를 보고 왼쪽 연산자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항목에 기호를 써 보세요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88" y="1453292"/>
            <a:ext cx="4955829" cy="121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99" y="2878439"/>
            <a:ext cx="4955829" cy="312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07125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798</Words>
  <Application>Microsoft Office PowerPoint</Application>
  <PresentationFormat>와이드스크린</PresentationFormat>
  <Paragraphs>123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HY중고딕</vt:lpstr>
      <vt:lpstr>맑은 고딕</vt:lpstr>
      <vt:lpstr>Arial</vt:lpstr>
      <vt:lpstr>Calibri</vt:lpstr>
      <vt:lpstr>Century Gothic</vt:lpstr>
      <vt:lpstr>Wingdings 3</vt:lpstr>
      <vt:lpstr>줄기</vt:lpstr>
      <vt:lpstr>파이썬 10일차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10일차</dc:title>
  <dc:creator>1</dc:creator>
  <cp:lastModifiedBy>1</cp:lastModifiedBy>
  <cp:revision>3</cp:revision>
  <dcterms:created xsi:type="dcterms:W3CDTF">2021-07-18T11:05:34Z</dcterms:created>
  <dcterms:modified xsi:type="dcterms:W3CDTF">2021-07-18T11:28:45Z</dcterms:modified>
</cp:coreProperties>
</file>