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smtClean="0"/>
              <a:t>수 맞추기 게임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86075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수 맞추기 게임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1555417" y="1433286"/>
            <a:ext cx="9535916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히트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&amp;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블로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네자릿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수의 숫자를 맞추자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문제 </a:t>
            </a:r>
            <a:r>
              <a:rPr lang="ko-KR" altLang="en-US" dirty="0" err="1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제시자</a:t>
            </a:r>
            <a:r>
              <a:rPr lang="ko-KR" altLang="en-US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0~9</a:t>
            </a:r>
            <a:r>
              <a:rPr lang="ko-KR" altLang="en-US" dirty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의 숫자를 사용해서 네 </a:t>
            </a:r>
            <a:r>
              <a:rPr lang="ko-KR" altLang="en-US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자릿수의 숫자를 생각합니다</a:t>
            </a:r>
            <a:r>
              <a:rPr lang="en-US" altLang="ko-KR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플레이어 </a:t>
            </a:r>
            <a:r>
              <a:rPr lang="en-US" altLang="ko-KR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:</a:t>
            </a:r>
            <a:r>
              <a:rPr lang="ko-KR" altLang="en-US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플레이어는 그 숫자를 예상해서 </a:t>
            </a:r>
            <a:r>
              <a:rPr lang="ko-KR" altLang="en-US" dirty="0" err="1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제시자에게</a:t>
            </a:r>
            <a:r>
              <a:rPr lang="ko-KR" altLang="en-US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 말합니다</a:t>
            </a:r>
            <a:r>
              <a:rPr lang="en-US" altLang="ko-KR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    1) </a:t>
            </a:r>
            <a:r>
              <a:rPr lang="ko-KR" altLang="en-US" dirty="0" err="1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제시자는</a:t>
            </a:r>
            <a:r>
              <a:rPr lang="ko-KR" altLang="en-US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 플레이어가 제시한 숫자를 판단해서 히트와 </a:t>
            </a:r>
            <a:r>
              <a:rPr lang="ko-KR" altLang="en-US" dirty="0" err="1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블로를</a:t>
            </a:r>
            <a:r>
              <a:rPr lang="ko-KR" altLang="en-US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 애기합니다</a:t>
            </a:r>
            <a:r>
              <a:rPr lang="en-US" altLang="ko-KR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     2) [</a:t>
            </a:r>
            <a:r>
              <a:rPr lang="ko-KR" altLang="en-US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숫자와 위치가 맞을 때 </a:t>
            </a:r>
            <a:r>
              <a:rPr lang="en-US" altLang="ko-KR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= </a:t>
            </a:r>
            <a:r>
              <a:rPr lang="ko-KR" altLang="en-US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히트</a:t>
            </a:r>
            <a:r>
              <a:rPr lang="en-US" altLang="ko-KR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]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         [</a:t>
            </a:r>
            <a:r>
              <a:rPr lang="ko-KR" altLang="en-US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위치는 맞지 않지만 그 숫자를 포함하고 있을 때 </a:t>
            </a:r>
            <a:r>
              <a:rPr lang="en-US" altLang="ko-KR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= </a:t>
            </a:r>
            <a:r>
              <a:rPr lang="ko-KR" altLang="en-US" dirty="0" err="1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블로</a:t>
            </a:r>
            <a:r>
              <a:rPr lang="en-US" altLang="ko-KR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]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1,2</a:t>
            </a:r>
            <a:r>
              <a:rPr lang="ko-KR" altLang="en-US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를 반복해 플레이어는 히트와 </a:t>
            </a:r>
            <a:r>
              <a:rPr lang="ko-KR" altLang="en-US" dirty="0" err="1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블로</a:t>
            </a:r>
            <a:r>
              <a:rPr lang="ko-KR" altLang="en-US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 결과를 참고해 제시자가 생각한</a:t>
            </a:r>
            <a:endParaRPr lang="en-US" altLang="ko-KR" dirty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   </a:t>
            </a:r>
            <a:r>
              <a:rPr lang="ko-KR" altLang="en-US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 네 자릿수의 숫자를 맞춥니다</a:t>
            </a:r>
            <a:r>
              <a:rPr lang="en-US" altLang="ko-KR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  <a:endParaRPr lang="en-US" altLang="ko-KR" dirty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dirty="0" smtClean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dirty="0" smtClean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ko-KR" dirty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12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단계 한자리 맞추기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55417" y="165614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import random</a:t>
            </a:r>
          </a:p>
          <a:p>
            <a:endParaRPr lang="en-US" altLang="ko-KR" dirty="0"/>
          </a:p>
          <a:p>
            <a:r>
              <a:rPr lang="en-US" altLang="ko-KR" dirty="0"/>
              <a:t>a = </a:t>
            </a:r>
            <a:r>
              <a:rPr lang="en-US" altLang="ko-KR" dirty="0" err="1"/>
              <a:t>random.randint</a:t>
            </a:r>
            <a:r>
              <a:rPr lang="en-US" altLang="ko-KR" dirty="0"/>
              <a:t>(0, 9)</a:t>
            </a:r>
          </a:p>
          <a:p>
            <a:r>
              <a:rPr lang="en-US" altLang="ko-KR" dirty="0"/>
              <a:t>print(a)</a:t>
            </a:r>
          </a:p>
          <a:p>
            <a:endParaRPr lang="en-US" altLang="ko-KR" dirty="0"/>
          </a:p>
          <a:p>
            <a:r>
              <a:rPr lang="en-US" altLang="ko-KR" dirty="0"/>
              <a:t>b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숫자를 입력하세요</a:t>
            </a:r>
            <a:r>
              <a:rPr lang="en-US" altLang="ko-KR" dirty="0"/>
              <a:t>&gt;"))</a:t>
            </a:r>
          </a:p>
          <a:p>
            <a:r>
              <a:rPr lang="en-US" altLang="ko-KR" dirty="0" smtClean="0"/>
              <a:t>if </a:t>
            </a:r>
            <a:r>
              <a:rPr lang="en-US" altLang="ko-KR" dirty="0"/>
              <a:t>a == b: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맞췄음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맞지 않음</a:t>
            </a:r>
            <a:r>
              <a:rPr lang="en-US" altLang="ko-KR" dirty="0"/>
              <a:t>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7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6" y="725554"/>
            <a:ext cx="9061783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2</a:t>
            </a: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단계 리스트를 사용 네 자릿수의 </a:t>
            </a:r>
            <a:r>
              <a:rPr lang="ko-KR" altLang="en-US" dirty="0" err="1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랜덤값</a:t>
            </a: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 만들기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55416" y="209160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random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a</a:t>
            </a:r>
            <a:r>
              <a:rPr lang="ko-KR" altLang="en-US" dirty="0"/>
              <a:t> = [</a:t>
            </a:r>
            <a:r>
              <a:rPr lang="ko-KR" altLang="en-US" dirty="0" err="1"/>
              <a:t>random.randint</a:t>
            </a:r>
            <a:r>
              <a:rPr lang="ko-KR" altLang="en-US" dirty="0"/>
              <a:t>(0, 9),</a:t>
            </a:r>
          </a:p>
          <a:p>
            <a:r>
              <a:rPr lang="ko-KR" altLang="en-US" dirty="0"/>
              <a:t>     </a:t>
            </a:r>
            <a:r>
              <a:rPr lang="ko-KR" altLang="en-US" dirty="0" err="1"/>
              <a:t>random.randint</a:t>
            </a:r>
            <a:r>
              <a:rPr lang="ko-KR" altLang="en-US" dirty="0"/>
              <a:t>(0, 9),</a:t>
            </a:r>
          </a:p>
          <a:p>
            <a:r>
              <a:rPr lang="ko-KR" altLang="en-US" dirty="0"/>
              <a:t>     </a:t>
            </a:r>
            <a:r>
              <a:rPr lang="ko-KR" altLang="en-US" dirty="0" err="1"/>
              <a:t>random.randint</a:t>
            </a:r>
            <a:r>
              <a:rPr lang="ko-KR" altLang="en-US" dirty="0"/>
              <a:t>(0, 9),</a:t>
            </a:r>
          </a:p>
          <a:p>
            <a:r>
              <a:rPr lang="ko-KR" altLang="en-US" dirty="0"/>
              <a:t>     </a:t>
            </a:r>
            <a:r>
              <a:rPr lang="ko-KR" altLang="en-US" dirty="0" err="1"/>
              <a:t>random.randint</a:t>
            </a:r>
            <a:r>
              <a:rPr lang="ko-KR" altLang="en-US" dirty="0"/>
              <a:t>(0, 9)]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str</a:t>
            </a:r>
            <a:r>
              <a:rPr lang="ko-KR" altLang="en-US" dirty="0"/>
              <a:t>(</a:t>
            </a:r>
            <a:r>
              <a:rPr lang="ko-KR" altLang="en-US" dirty="0" err="1"/>
              <a:t>a</a:t>
            </a:r>
            <a:r>
              <a:rPr lang="ko-KR" altLang="en-US" dirty="0"/>
              <a:t>[0]) + </a:t>
            </a:r>
            <a:r>
              <a:rPr lang="ko-KR" altLang="en-US" dirty="0" err="1"/>
              <a:t>str</a:t>
            </a:r>
            <a:r>
              <a:rPr lang="ko-KR" altLang="en-US" dirty="0"/>
              <a:t>(</a:t>
            </a:r>
            <a:r>
              <a:rPr lang="ko-KR" altLang="en-US" dirty="0" err="1"/>
              <a:t>a</a:t>
            </a:r>
            <a:r>
              <a:rPr lang="ko-KR" altLang="en-US" dirty="0"/>
              <a:t>[1]) + </a:t>
            </a:r>
            <a:r>
              <a:rPr lang="ko-KR" altLang="en-US" dirty="0" err="1"/>
              <a:t>str</a:t>
            </a:r>
            <a:r>
              <a:rPr lang="ko-KR" altLang="en-US" dirty="0"/>
              <a:t>(</a:t>
            </a:r>
            <a:r>
              <a:rPr lang="ko-KR" altLang="en-US" dirty="0" err="1"/>
              <a:t>a</a:t>
            </a:r>
            <a:r>
              <a:rPr lang="ko-KR" altLang="en-US" dirty="0"/>
              <a:t>[2]) + </a:t>
            </a:r>
            <a:r>
              <a:rPr lang="ko-KR" altLang="en-US" dirty="0" err="1"/>
              <a:t>str</a:t>
            </a:r>
            <a:r>
              <a:rPr lang="ko-KR" altLang="en-US" dirty="0"/>
              <a:t>(</a:t>
            </a:r>
            <a:r>
              <a:rPr lang="ko-KR" altLang="en-US" dirty="0" err="1"/>
              <a:t>a</a:t>
            </a:r>
            <a:r>
              <a:rPr lang="ko-KR" altLang="en-US" dirty="0"/>
              <a:t>[3]))</a:t>
            </a:r>
          </a:p>
        </p:txBody>
      </p:sp>
    </p:spTree>
    <p:extLst>
      <p:ext uri="{BB962C8B-B14F-4D97-AF65-F5344CB8AC3E}">
        <p14:creationId xmlns:p14="http://schemas.microsoft.com/office/powerpoint/2010/main" val="339759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단계 네 자릿수의 숫자 </a:t>
            </a:r>
            <a:r>
              <a:rPr lang="ko-KR" altLang="en-US" dirty="0" err="1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입력받기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55417" y="1200216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random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isok</a:t>
            </a:r>
            <a:r>
              <a:rPr lang="ko-KR" altLang="en-US" dirty="0"/>
              <a:t> = </a:t>
            </a:r>
            <a:r>
              <a:rPr lang="ko-KR" altLang="en-US" dirty="0" err="1"/>
              <a:t>False</a:t>
            </a:r>
            <a:endParaRPr lang="ko-KR" altLang="en-US" dirty="0"/>
          </a:p>
          <a:p>
            <a:r>
              <a:rPr lang="ko-KR" altLang="en-US" dirty="0" err="1"/>
              <a:t>while</a:t>
            </a:r>
            <a:r>
              <a:rPr lang="ko-KR" altLang="en-US" dirty="0"/>
              <a:t> </a:t>
            </a:r>
            <a:r>
              <a:rPr lang="ko-KR" altLang="en-US" dirty="0" err="1"/>
              <a:t>isok</a:t>
            </a:r>
            <a:r>
              <a:rPr lang="ko-KR" altLang="en-US" dirty="0"/>
              <a:t> == </a:t>
            </a:r>
            <a:r>
              <a:rPr lang="ko-KR" altLang="en-US" dirty="0" err="1"/>
              <a:t>False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b</a:t>
            </a:r>
            <a:r>
              <a:rPr lang="ko-KR" altLang="en-US" dirty="0"/>
              <a:t> = </a:t>
            </a:r>
            <a:r>
              <a:rPr lang="ko-KR" altLang="en-US" dirty="0" err="1"/>
              <a:t>input</a:t>
            </a:r>
            <a:r>
              <a:rPr lang="ko-KR" altLang="en-US" dirty="0"/>
              <a:t>("숫자를 입력하세요&gt;")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len</a:t>
            </a:r>
            <a:r>
              <a:rPr lang="ko-KR" altLang="en-US" dirty="0"/>
              <a:t>(</a:t>
            </a:r>
            <a:r>
              <a:rPr lang="ko-KR" altLang="en-US" dirty="0" err="1"/>
              <a:t>b</a:t>
            </a:r>
            <a:r>
              <a:rPr lang="ko-KR" altLang="en-US" dirty="0"/>
              <a:t>) != 4: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("4자릿수의 숫자를 입력하세요")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else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numberok</a:t>
            </a:r>
            <a:r>
              <a:rPr lang="ko-KR" altLang="en-US" dirty="0"/>
              <a:t> = </a:t>
            </a:r>
            <a:r>
              <a:rPr lang="ko-KR" altLang="en-US" dirty="0" err="1"/>
              <a:t>True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i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range</a:t>
            </a:r>
            <a:r>
              <a:rPr lang="ko-KR" altLang="en-US" dirty="0"/>
              <a:t>(4):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if</a:t>
            </a:r>
            <a:r>
              <a:rPr lang="ko-KR" altLang="en-US" dirty="0"/>
              <a:t> (</a:t>
            </a:r>
            <a:r>
              <a:rPr lang="ko-KR" altLang="en-US" dirty="0" err="1"/>
              <a:t>b</a:t>
            </a:r>
            <a:r>
              <a:rPr lang="ko-KR" altLang="en-US" dirty="0"/>
              <a:t>[</a:t>
            </a:r>
            <a:r>
              <a:rPr lang="ko-KR" altLang="en-US" dirty="0" err="1"/>
              <a:t>i</a:t>
            </a:r>
            <a:r>
              <a:rPr lang="ko-KR" altLang="en-US" dirty="0"/>
              <a:t>] &lt;"0") </a:t>
            </a:r>
            <a:r>
              <a:rPr lang="ko-KR" altLang="en-US" dirty="0" err="1"/>
              <a:t>or</a:t>
            </a:r>
            <a:r>
              <a:rPr lang="ko-KR" altLang="en-US" dirty="0"/>
              <a:t> (</a:t>
            </a:r>
            <a:r>
              <a:rPr lang="ko-KR" altLang="en-US" dirty="0" err="1"/>
              <a:t>b</a:t>
            </a:r>
            <a:r>
              <a:rPr lang="ko-KR" altLang="en-US" dirty="0"/>
              <a:t>[</a:t>
            </a:r>
            <a:r>
              <a:rPr lang="ko-KR" altLang="en-US" dirty="0" err="1"/>
              <a:t>i</a:t>
            </a:r>
            <a:r>
              <a:rPr lang="ko-KR" altLang="en-US" dirty="0"/>
              <a:t>] &gt; "9") :</a:t>
            </a:r>
          </a:p>
          <a:p>
            <a:r>
              <a:rPr lang="ko-KR" altLang="en-US" dirty="0"/>
              <a:t>                </a:t>
            </a:r>
            <a:r>
              <a:rPr lang="ko-KR" altLang="en-US" dirty="0" err="1"/>
              <a:t>print</a:t>
            </a:r>
            <a:r>
              <a:rPr lang="ko-KR" altLang="en-US" dirty="0"/>
              <a:t>("숫자가 아닙니다")</a:t>
            </a:r>
          </a:p>
          <a:p>
            <a:r>
              <a:rPr lang="ko-KR" altLang="en-US" dirty="0"/>
              <a:t>                </a:t>
            </a:r>
            <a:r>
              <a:rPr lang="ko-KR" altLang="en-US" dirty="0" err="1"/>
              <a:t>numberok</a:t>
            </a:r>
            <a:r>
              <a:rPr lang="ko-KR" altLang="en-US" dirty="0"/>
              <a:t> = </a:t>
            </a:r>
            <a:r>
              <a:rPr lang="ko-KR" altLang="en-US" dirty="0" err="1"/>
              <a:t>False</a:t>
            </a:r>
            <a:endParaRPr lang="ko-KR" altLang="en-US" dirty="0"/>
          </a:p>
          <a:p>
            <a:r>
              <a:rPr lang="ko-KR" altLang="en-US" dirty="0"/>
              <a:t>                </a:t>
            </a:r>
            <a:r>
              <a:rPr lang="ko-KR" altLang="en-US" dirty="0" err="1"/>
              <a:t>break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numberok</a:t>
            </a:r>
            <a:r>
              <a:rPr lang="ko-KR" altLang="en-US" dirty="0"/>
              <a:t> :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isok</a:t>
            </a:r>
            <a:r>
              <a:rPr lang="ko-KR" altLang="en-US" dirty="0"/>
              <a:t> = </a:t>
            </a:r>
            <a:r>
              <a:rPr lang="ko-KR" altLang="en-US" dirty="0" err="1"/>
              <a:t>True</a:t>
            </a:r>
            <a:endParaRPr lang="ko-KR" altLang="en-US" dirty="0"/>
          </a:p>
          <a:p>
            <a:r>
              <a:rPr lang="ko-KR" altLang="en-US" dirty="0"/>
              <a:t>    </a:t>
            </a:r>
          </a:p>
          <a:p>
            <a:r>
              <a:rPr lang="ko-KR" altLang="en-US" dirty="0" err="1" smtClean="0"/>
              <a:t>print</a:t>
            </a:r>
            <a:r>
              <a:rPr lang="ko-KR" altLang="en-US" dirty="0" smtClean="0"/>
              <a:t>(</a:t>
            </a:r>
            <a:r>
              <a:rPr lang="ko-KR" altLang="en-US" dirty="0" err="1" smtClean="0"/>
              <a:t>b</a:t>
            </a:r>
            <a:r>
              <a:rPr lang="ko-KR" altLang="en-US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15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단계 히트와 </a:t>
            </a:r>
            <a:r>
              <a:rPr lang="ko-KR" altLang="en-US" dirty="0" err="1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블로</a:t>
            </a: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 판정 </a:t>
            </a:r>
            <a:r>
              <a:rPr lang="en-US" altLang="ko-KR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이론적으로 </a:t>
            </a:r>
            <a:r>
              <a:rPr lang="ko-KR" altLang="en-US" dirty="0" err="1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볼것</a:t>
            </a:r>
            <a:r>
              <a:rPr lang="en-US" altLang="ko-KR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 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55416" y="1200216"/>
            <a:ext cx="1033178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 # 4자릿수의 숫자였을 때</a:t>
            </a:r>
          </a:p>
          <a:p>
            <a:r>
              <a:rPr lang="ko-KR" altLang="en-US" dirty="0"/>
              <a:t>    # 히트를 판정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hit</a:t>
            </a:r>
            <a:r>
              <a:rPr lang="ko-KR" altLang="en-US" dirty="0"/>
              <a:t> = 0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i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range</a:t>
            </a:r>
            <a:r>
              <a:rPr lang="ko-KR" altLang="en-US" dirty="0"/>
              <a:t>(4):</a:t>
            </a:r>
          </a:p>
          <a:p>
            <a:r>
              <a:rPr lang="ko-KR" altLang="en-US" dirty="0"/>
              <a:t>      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[</a:t>
            </a:r>
            <a:r>
              <a:rPr lang="ko-KR" altLang="en-US" dirty="0" err="1"/>
              <a:t>i</a:t>
            </a:r>
            <a:r>
              <a:rPr lang="ko-KR" altLang="en-US" dirty="0"/>
              <a:t>] == </a:t>
            </a:r>
            <a:r>
              <a:rPr lang="ko-KR" altLang="en-US" dirty="0" err="1"/>
              <a:t>int</a:t>
            </a:r>
            <a:r>
              <a:rPr lang="ko-KR" altLang="en-US" dirty="0"/>
              <a:t>(</a:t>
            </a:r>
            <a:r>
              <a:rPr lang="ko-KR" altLang="en-US" dirty="0" err="1"/>
              <a:t>b</a:t>
            </a:r>
            <a:r>
              <a:rPr lang="ko-KR" altLang="en-US" dirty="0"/>
              <a:t>[</a:t>
            </a:r>
            <a:r>
              <a:rPr lang="ko-KR" altLang="en-US" dirty="0" err="1"/>
              <a:t>i</a:t>
            </a:r>
            <a:r>
              <a:rPr lang="ko-KR" altLang="en-US" dirty="0"/>
              <a:t>]):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hit</a:t>
            </a:r>
            <a:r>
              <a:rPr lang="ko-KR" altLang="en-US" dirty="0"/>
              <a:t> = </a:t>
            </a:r>
            <a:r>
              <a:rPr lang="ko-KR" altLang="en-US" dirty="0" err="1"/>
              <a:t>hit</a:t>
            </a:r>
            <a:r>
              <a:rPr lang="ko-KR" altLang="en-US" dirty="0"/>
              <a:t> + 1</a:t>
            </a:r>
          </a:p>
          <a:p>
            <a:endParaRPr lang="ko-KR" altLang="en-US" dirty="0"/>
          </a:p>
          <a:p>
            <a:r>
              <a:rPr lang="ko-KR" altLang="en-US" dirty="0"/>
              <a:t>    # </a:t>
            </a:r>
            <a:r>
              <a:rPr lang="ko-KR" altLang="en-US" dirty="0" err="1"/>
              <a:t>블로를</a:t>
            </a:r>
            <a:r>
              <a:rPr lang="ko-KR" altLang="en-US" dirty="0"/>
              <a:t> 판정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blow</a:t>
            </a:r>
            <a:r>
              <a:rPr lang="ko-KR" altLang="en-US" dirty="0"/>
              <a:t> = 0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j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range</a:t>
            </a:r>
            <a:r>
              <a:rPr lang="ko-KR" altLang="en-US" dirty="0"/>
              <a:t>(4):</a:t>
            </a:r>
          </a:p>
          <a:p>
            <a:r>
              <a:rPr lang="ko-KR" altLang="en-US" dirty="0"/>
              <a:t>     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i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range</a:t>
            </a:r>
            <a:r>
              <a:rPr lang="ko-KR" altLang="en-US" dirty="0"/>
              <a:t>(4):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if</a:t>
            </a:r>
            <a:r>
              <a:rPr lang="ko-KR" altLang="en-US" dirty="0"/>
              <a:t> (</a:t>
            </a:r>
            <a:r>
              <a:rPr lang="ko-KR" altLang="en-US" dirty="0" err="1"/>
              <a:t>int</a:t>
            </a:r>
            <a:r>
              <a:rPr lang="ko-KR" altLang="en-US" dirty="0"/>
              <a:t>(</a:t>
            </a:r>
            <a:r>
              <a:rPr lang="ko-KR" altLang="en-US" dirty="0" err="1"/>
              <a:t>b</a:t>
            </a:r>
            <a:r>
              <a:rPr lang="ko-KR" altLang="en-US" dirty="0"/>
              <a:t>[</a:t>
            </a:r>
            <a:r>
              <a:rPr lang="ko-KR" altLang="en-US" dirty="0" err="1"/>
              <a:t>j</a:t>
            </a:r>
            <a:r>
              <a:rPr lang="ko-KR" altLang="en-US" dirty="0"/>
              <a:t>]) == </a:t>
            </a:r>
            <a:r>
              <a:rPr lang="ko-KR" altLang="en-US" dirty="0" err="1"/>
              <a:t>a</a:t>
            </a:r>
            <a:r>
              <a:rPr lang="ko-KR" altLang="en-US" dirty="0"/>
              <a:t>[</a:t>
            </a:r>
            <a:r>
              <a:rPr lang="ko-KR" altLang="en-US" dirty="0" err="1"/>
              <a:t>i</a:t>
            </a:r>
            <a:r>
              <a:rPr lang="ko-KR" altLang="en-US" dirty="0"/>
              <a:t>]) and (</a:t>
            </a:r>
            <a:r>
              <a:rPr lang="ko-KR" altLang="en-US" dirty="0" err="1"/>
              <a:t>a</a:t>
            </a:r>
            <a:r>
              <a:rPr lang="ko-KR" altLang="en-US" dirty="0"/>
              <a:t>[</a:t>
            </a:r>
            <a:r>
              <a:rPr lang="ko-KR" altLang="en-US" dirty="0" err="1"/>
              <a:t>i</a:t>
            </a:r>
            <a:r>
              <a:rPr lang="ko-KR" altLang="en-US" dirty="0"/>
              <a:t>] != </a:t>
            </a:r>
            <a:r>
              <a:rPr lang="ko-KR" altLang="en-US" dirty="0" err="1"/>
              <a:t>int</a:t>
            </a:r>
            <a:r>
              <a:rPr lang="ko-KR" altLang="en-US" dirty="0"/>
              <a:t>(</a:t>
            </a:r>
            <a:r>
              <a:rPr lang="ko-KR" altLang="en-US" dirty="0" err="1"/>
              <a:t>b</a:t>
            </a:r>
            <a:r>
              <a:rPr lang="ko-KR" altLang="en-US" dirty="0"/>
              <a:t>[</a:t>
            </a:r>
            <a:r>
              <a:rPr lang="ko-KR" altLang="en-US" dirty="0" err="1"/>
              <a:t>i</a:t>
            </a:r>
            <a:r>
              <a:rPr lang="ko-KR" altLang="en-US" dirty="0"/>
              <a:t>])) and (</a:t>
            </a:r>
            <a:r>
              <a:rPr lang="ko-KR" altLang="en-US" dirty="0" err="1"/>
              <a:t>a</a:t>
            </a:r>
            <a:r>
              <a:rPr lang="ko-KR" altLang="en-US" dirty="0"/>
              <a:t>[</a:t>
            </a:r>
            <a:r>
              <a:rPr lang="ko-KR" altLang="en-US" dirty="0" err="1"/>
              <a:t>j</a:t>
            </a:r>
            <a:r>
              <a:rPr lang="ko-KR" altLang="en-US" dirty="0"/>
              <a:t>] != </a:t>
            </a:r>
            <a:r>
              <a:rPr lang="ko-KR" altLang="en-US" dirty="0" err="1"/>
              <a:t>int</a:t>
            </a:r>
            <a:r>
              <a:rPr lang="ko-KR" altLang="en-US" dirty="0"/>
              <a:t>(</a:t>
            </a:r>
            <a:r>
              <a:rPr lang="ko-KR" altLang="en-US" dirty="0" err="1"/>
              <a:t>b</a:t>
            </a:r>
            <a:r>
              <a:rPr lang="ko-KR" altLang="en-US" dirty="0"/>
              <a:t>[</a:t>
            </a:r>
            <a:r>
              <a:rPr lang="ko-KR" altLang="en-US" dirty="0" err="1"/>
              <a:t>j</a:t>
            </a:r>
            <a:r>
              <a:rPr lang="ko-KR" altLang="en-US" dirty="0"/>
              <a:t>])):</a:t>
            </a:r>
          </a:p>
          <a:p>
            <a:r>
              <a:rPr lang="ko-KR" altLang="en-US" dirty="0"/>
              <a:t>          </a:t>
            </a:r>
            <a:r>
              <a:rPr lang="ko-KR" altLang="en-US" dirty="0" err="1"/>
              <a:t>blow</a:t>
            </a:r>
            <a:r>
              <a:rPr lang="ko-KR" altLang="en-US" dirty="0"/>
              <a:t> = </a:t>
            </a:r>
            <a:r>
              <a:rPr lang="ko-KR" altLang="en-US" dirty="0" err="1"/>
              <a:t>blow</a:t>
            </a:r>
            <a:r>
              <a:rPr lang="ko-KR" altLang="en-US" dirty="0"/>
              <a:t> + 1</a:t>
            </a:r>
          </a:p>
          <a:p>
            <a:r>
              <a:rPr lang="ko-KR" altLang="en-US" dirty="0"/>
              <a:t>          </a:t>
            </a:r>
            <a:r>
              <a:rPr lang="ko-KR" altLang="en-US" dirty="0" err="1"/>
              <a:t>break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    # 히트 수와 </a:t>
            </a:r>
            <a:r>
              <a:rPr lang="ko-KR" altLang="en-US" dirty="0" err="1"/>
              <a:t>블로</a:t>
            </a:r>
            <a:r>
              <a:rPr lang="ko-KR" altLang="en-US" dirty="0"/>
              <a:t> 수를 표시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("히트 " + </a:t>
            </a:r>
            <a:r>
              <a:rPr lang="ko-KR" altLang="en-US" dirty="0" err="1"/>
              <a:t>str</a:t>
            </a:r>
            <a:r>
              <a:rPr lang="ko-KR" altLang="en-US" dirty="0"/>
              <a:t>(</a:t>
            </a:r>
            <a:r>
              <a:rPr lang="ko-KR" altLang="en-US" dirty="0" err="1"/>
              <a:t>hit</a:t>
            </a:r>
            <a:r>
              <a:rPr lang="ko-KR" altLang="en-US" dirty="0"/>
              <a:t>))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("</a:t>
            </a:r>
            <a:r>
              <a:rPr lang="ko-KR" altLang="en-US" dirty="0" err="1"/>
              <a:t>블로</a:t>
            </a:r>
            <a:r>
              <a:rPr lang="ko-KR" altLang="en-US" dirty="0"/>
              <a:t> " + </a:t>
            </a:r>
            <a:r>
              <a:rPr lang="ko-KR" altLang="en-US" dirty="0" err="1"/>
              <a:t>str</a:t>
            </a:r>
            <a:r>
              <a:rPr lang="ko-KR" altLang="en-US" dirty="0"/>
              <a:t>(</a:t>
            </a:r>
            <a:r>
              <a:rPr lang="ko-KR" altLang="en-US" dirty="0" err="1"/>
              <a:t>blow</a:t>
            </a:r>
            <a:r>
              <a:rPr lang="ko-KR" alt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76054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수 맞추기 게임 완성해 보세요</a:t>
            </a:r>
            <a:r>
              <a:rPr lang="en-US" altLang="ko-KR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~~~~~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815" y="1485553"/>
            <a:ext cx="25050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40489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169</TotalTime>
  <Words>386</Words>
  <Application>Microsoft Office PowerPoint</Application>
  <PresentationFormat>와이드스크린</PresentationFormat>
  <Paragraphs>70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HY중고딕</vt:lpstr>
      <vt:lpstr>맑은 고딕</vt:lpstr>
      <vt:lpstr>Arial</vt:lpstr>
      <vt:lpstr>Calibri</vt:lpstr>
      <vt:lpstr>Century Gothic</vt:lpstr>
      <vt:lpstr>Wingdings 3</vt:lpstr>
      <vt:lpstr>줄기</vt:lpstr>
      <vt:lpstr>파이썬 11일차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11일차</dc:title>
  <dc:creator>1</dc:creator>
  <cp:lastModifiedBy>1</cp:lastModifiedBy>
  <cp:revision>7</cp:revision>
  <dcterms:created xsi:type="dcterms:W3CDTF">2021-07-24T03:46:25Z</dcterms:created>
  <dcterms:modified xsi:type="dcterms:W3CDTF">2021-07-24T07:27:14Z</dcterms:modified>
</cp:coreProperties>
</file>