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6" r:id="rId39"/>
    <p:sldId id="295" r:id="rId40"/>
    <p:sldId id="297" r:id="rId41"/>
    <p:sldId id="298" r:id="rId42"/>
    <p:sldId id="29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12</a:t>
            </a:r>
            <a:r>
              <a:rPr lang="ko-KR" altLang="en-US" dirty="0"/>
              <a:t>일차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400" dirty="0"/>
              <a:t>GUI </a:t>
            </a:r>
            <a:r>
              <a:rPr lang="ko-KR" altLang="en-US" sz="4400" dirty="0"/>
              <a:t>처리</a:t>
            </a:r>
          </a:p>
        </p:txBody>
      </p:sp>
    </p:spTree>
    <p:extLst>
      <p:ext uri="{BB962C8B-B14F-4D97-AF65-F5344CB8AC3E}">
        <p14:creationId xmlns:p14="http://schemas.microsoft.com/office/powerpoint/2010/main" val="1740780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이력 표시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12370" y="23368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historybox</a:t>
            </a:r>
            <a:r>
              <a:rPr lang="ko-KR" altLang="en-US" dirty="0"/>
              <a:t> = </a:t>
            </a:r>
            <a:r>
              <a:rPr lang="ko-KR" altLang="en-US" dirty="0" err="1"/>
              <a:t>tk.Text</a:t>
            </a:r>
            <a:r>
              <a:rPr lang="ko-KR" altLang="en-US" dirty="0"/>
              <a:t>(</a:t>
            </a:r>
            <a:r>
              <a:rPr lang="ko-KR" altLang="en-US" dirty="0" err="1"/>
              <a:t>root</a:t>
            </a:r>
            <a:r>
              <a:rPr lang="ko-KR" altLang="en-US" dirty="0"/>
              <a:t>, </a:t>
            </a:r>
            <a:r>
              <a:rPr lang="ko-KR" altLang="en-US" dirty="0" err="1"/>
              <a:t>font</a:t>
            </a:r>
            <a:r>
              <a:rPr lang="ko-KR" altLang="en-US" dirty="0"/>
              <a:t>=("</a:t>
            </a:r>
            <a:r>
              <a:rPr lang="ko-KR" altLang="en-US" dirty="0" err="1"/>
              <a:t>Helvetica</a:t>
            </a:r>
            <a:r>
              <a:rPr lang="ko-KR" altLang="en-US" dirty="0"/>
              <a:t>", 14))</a:t>
            </a:r>
          </a:p>
          <a:p>
            <a:r>
              <a:rPr lang="ko-KR" altLang="en-US" dirty="0" err="1"/>
              <a:t>historybox.place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=400, </a:t>
            </a:r>
            <a:r>
              <a:rPr lang="ko-KR" altLang="en-US" dirty="0" err="1"/>
              <a:t>y</a:t>
            </a:r>
            <a:r>
              <a:rPr lang="ko-KR" altLang="en-US" dirty="0"/>
              <a:t>=0, </a:t>
            </a:r>
            <a:r>
              <a:rPr lang="ko-KR" altLang="en-US" dirty="0" err="1"/>
              <a:t>width</a:t>
            </a:r>
            <a:r>
              <a:rPr lang="ko-KR" altLang="en-US" dirty="0"/>
              <a:t>=200, </a:t>
            </a:r>
            <a:r>
              <a:rPr lang="ko-KR" altLang="en-US" dirty="0" err="1"/>
              <a:t>height</a:t>
            </a:r>
            <a:r>
              <a:rPr lang="ko-KR" altLang="en-US" dirty="0"/>
              <a:t>=400)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555417" y="1674356"/>
            <a:ext cx="9535916" cy="628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이력 표시 텍스트 박스를 만든다</a:t>
            </a: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1555417" y="3364611"/>
            <a:ext cx="9535916" cy="628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ko-KR" dirty="0" err="1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Inster</a:t>
            </a:r>
            <a:r>
              <a:rPr lang="en-US" altLang="ko-KR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메소드를</a:t>
            </a:r>
            <a:r>
              <a:rPr lang="ko-KR" altLang="en-US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 사용 </a:t>
            </a:r>
            <a:r>
              <a:rPr lang="en-US" altLang="ko-KR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번째 인수로 </a:t>
            </a:r>
            <a:r>
              <a:rPr lang="en-US" altLang="ko-KR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[</a:t>
            </a:r>
            <a:r>
              <a:rPr lang="en-US" altLang="ko-KR" dirty="0" err="1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tk.END</a:t>
            </a:r>
            <a:r>
              <a:rPr lang="en-US" altLang="ko-KR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]</a:t>
            </a:r>
            <a:r>
              <a:rPr lang="ko-KR" altLang="en-US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를 지정 </a:t>
            </a:r>
            <a:r>
              <a:rPr lang="en-US" altLang="ko-KR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맨 끝</a:t>
            </a:r>
            <a:r>
              <a:rPr lang="en-US" altLang="ko-KR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]</a:t>
            </a:r>
            <a:r>
              <a:rPr lang="ko-KR" altLang="en-US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에</a:t>
            </a:r>
            <a:r>
              <a:rPr lang="en-US" altLang="ko-KR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넣기</a:t>
            </a: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12369" y="3993207"/>
            <a:ext cx="8303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tmsg.showinfo</a:t>
            </a:r>
            <a:r>
              <a:rPr lang="ko-KR" altLang="en-US" dirty="0"/>
              <a:t>("힌트", "히트 " + </a:t>
            </a:r>
            <a:r>
              <a:rPr lang="ko-KR" altLang="en-US" dirty="0" err="1"/>
              <a:t>str</a:t>
            </a:r>
            <a:r>
              <a:rPr lang="ko-KR" altLang="en-US" dirty="0"/>
              <a:t>(</a:t>
            </a:r>
            <a:r>
              <a:rPr lang="ko-KR" altLang="en-US" dirty="0" err="1"/>
              <a:t>hit</a:t>
            </a:r>
            <a:r>
              <a:rPr lang="ko-KR" altLang="en-US" dirty="0"/>
              <a:t>) + "/" + "</a:t>
            </a:r>
            <a:r>
              <a:rPr lang="ko-KR" altLang="en-US" dirty="0" err="1"/>
              <a:t>블로</a:t>
            </a:r>
            <a:r>
              <a:rPr lang="ko-KR" altLang="en-US" dirty="0"/>
              <a:t> " + </a:t>
            </a:r>
            <a:r>
              <a:rPr lang="ko-KR" altLang="en-US" dirty="0" err="1"/>
              <a:t>str</a:t>
            </a:r>
            <a:r>
              <a:rPr lang="ko-KR" altLang="en-US" dirty="0"/>
              <a:t>(</a:t>
            </a:r>
            <a:r>
              <a:rPr lang="ko-KR" altLang="en-US" dirty="0" err="1"/>
              <a:t>blow</a:t>
            </a:r>
            <a:r>
              <a:rPr lang="ko-KR" alt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07610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이력 표시하기를 완성해보세요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~~~~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417" y="1603057"/>
            <a:ext cx="59055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4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클래스와 객체 실습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55417" y="1577761"/>
            <a:ext cx="99423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클릭한 장소에 원을 표시하기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원이 튕기도록 하기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ko-KR" altLang="en-US" dirty="0"/>
          </a:p>
          <a:p>
            <a:pPr marL="342900" indent="-342900">
              <a:buAutoNum type="arabicPeriod"/>
            </a:pPr>
            <a:r>
              <a:rPr lang="ko-KR" altLang="en-US" dirty="0"/>
              <a:t>많은 원을 움직이기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프로그램을 조작해서 사각형이나 삼각형도 그리게 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148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윈도 안에 원을 그리기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55417" y="1577761"/>
            <a:ext cx="9942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먼저 윈도를 만듭니다</a:t>
            </a:r>
            <a:r>
              <a:rPr lang="en-US" altLang="ko-KR" dirty="0"/>
              <a:t>.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3A63BD-1D30-4E84-8F42-3700F658D881}"/>
              </a:ext>
            </a:extLst>
          </p:cNvPr>
          <p:cNvSpPr/>
          <p:nvPr/>
        </p:nvSpPr>
        <p:spPr>
          <a:xfrm>
            <a:off x="1860217" y="194709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tkinter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tk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root</a:t>
            </a:r>
            <a:r>
              <a:rPr lang="ko-KR" altLang="en-US" dirty="0"/>
              <a:t> = </a:t>
            </a:r>
            <a:r>
              <a:rPr lang="ko-KR" altLang="en-US" dirty="0" err="1"/>
              <a:t>tk.Tk</a:t>
            </a:r>
            <a:r>
              <a:rPr lang="ko-KR" altLang="en-US" dirty="0"/>
              <a:t>()                 </a:t>
            </a:r>
            <a:r>
              <a:rPr lang="en-US" altLang="ko-KR" dirty="0"/>
              <a:t>#</a:t>
            </a:r>
            <a:r>
              <a:rPr lang="ko-KR" altLang="en-US" dirty="0"/>
              <a:t>윈도우를 만든다</a:t>
            </a:r>
          </a:p>
          <a:p>
            <a:r>
              <a:rPr lang="en-US" altLang="ko-KR" dirty="0"/>
              <a:t>r</a:t>
            </a:r>
            <a:r>
              <a:rPr lang="ko-KR" altLang="en-US" dirty="0" err="1"/>
              <a:t>oot.mainloop</a:t>
            </a:r>
            <a:r>
              <a:rPr lang="ko-KR" altLang="en-US" dirty="0"/>
              <a:t>()          </a:t>
            </a:r>
            <a:r>
              <a:rPr lang="en-US" altLang="ko-KR" dirty="0"/>
              <a:t>#</a:t>
            </a:r>
            <a:r>
              <a:rPr lang="ko-KR" altLang="en-US" dirty="0"/>
              <a:t>윈도우를 표시한다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8FF34C-E063-46DA-8510-56640A3C5081}"/>
              </a:ext>
            </a:extLst>
          </p:cNvPr>
          <p:cNvSpPr/>
          <p:nvPr/>
        </p:nvSpPr>
        <p:spPr>
          <a:xfrm>
            <a:off x="1555417" y="3525913"/>
            <a:ext cx="99423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 startAt="2"/>
            </a:pPr>
            <a:r>
              <a:rPr lang="ko-KR" altLang="en-US" dirty="0"/>
              <a:t>윈도 위에 캔버스를 만듭니다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r>
              <a:rPr lang="en-US" altLang="ko-KR" dirty="0"/>
              <a:t>      Canvas </a:t>
            </a:r>
            <a:r>
              <a:rPr lang="ko-KR" altLang="en-US" dirty="0"/>
              <a:t>메소드 </a:t>
            </a:r>
            <a:r>
              <a:rPr lang="en-US" altLang="ko-KR" dirty="0"/>
              <a:t>: </a:t>
            </a:r>
            <a:r>
              <a:rPr lang="ko-KR" altLang="en-US" dirty="0"/>
              <a:t>도형이나 이미지를 그리는 구조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3F05D-D6BD-4F14-8109-0205E81685F4}"/>
              </a:ext>
            </a:extLst>
          </p:cNvPr>
          <p:cNvSpPr txBox="1"/>
          <p:nvPr/>
        </p:nvSpPr>
        <p:spPr>
          <a:xfrm>
            <a:off x="1860217" y="4671218"/>
            <a:ext cx="9027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canvas</a:t>
            </a:r>
            <a:r>
              <a:rPr lang="ko-KR" altLang="en-US" dirty="0"/>
              <a:t> =</a:t>
            </a:r>
            <a:r>
              <a:rPr lang="ko-KR" altLang="en-US" dirty="0" err="1"/>
              <a:t>tk.Canvas</a:t>
            </a:r>
            <a:r>
              <a:rPr lang="ko-KR" altLang="en-US" dirty="0"/>
              <a:t>(</a:t>
            </a:r>
            <a:r>
              <a:rPr lang="ko-KR" altLang="en-US" dirty="0" err="1"/>
              <a:t>root</a:t>
            </a:r>
            <a:r>
              <a:rPr lang="ko-KR" altLang="en-US" dirty="0"/>
              <a:t>, </a:t>
            </a:r>
            <a:r>
              <a:rPr lang="ko-KR" altLang="en-US" dirty="0" err="1"/>
              <a:t>width</a:t>
            </a:r>
            <a:r>
              <a:rPr lang="ko-KR" altLang="en-US" dirty="0"/>
              <a:t> =600, </a:t>
            </a:r>
            <a:r>
              <a:rPr lang="ko-KR" altLang="en-US" dirty="0" err="1"/>
              <a:t>height</a:t>
            </a:r>
            <a:r>
              <a:rPr lang="ko-KR" altLang="en-US" dirty="0"/>
              <a:t> =400, </a:t>
            </a:r>
            <a:r>
              <a:rPr lang="ko-KR" altLang="en-US" dirty="0" err="1"/>
              <a:t>bg</a:t>
            </a:r>
            <a:r>
              <a:rPr lang="ko-KR" altLang="en-US" dirty="0"/>
              <a:t>="</a:t>
            </a:r>
            <a:r>
              <a:rPr lang="ko-KR" altLang="en-US" dirty="0" err="1"/>
              <a:t>white</a:t>
            </a:r>
            <a:r>
              <a:rPr lang="ko-KR" altLang="en-US" dirty="0"/>
              <a:t>")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8E0D92-916C-46B2-B353-351005063746}"/>
              </a:ext>
            </a:extLst>
          </p:cNvPr>
          <p:cNvSpPr/>
          <p:nvPr/>
        </p:nvSpPr>
        <p:spPr>
          <a:xfrm>
            <a:off x="1555417" y="5271383"/>
            <a:ext cx="9942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 startAt="3"/>
            </a:pPr>
            <a:r>
              <a:rPr lang="ko-KR" altLang="en-US" dirty="0"/>
              <a:t>캔버스의 위치 결정</a:t>
            </a:r>
            <a:r>
              <a:rPr lang="en-US" altLang="ko-KR" dirty="0"/>
              <a:t>  : </a:t>
            </a:r>
            <a:r>
              <a:rPr lang="ko-KR" altLang="en-US" dirty="0"/>
              <a:t>윈도 윈에 같은 크기의 캔버스가 겹치도록 세팅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E731E-CC62-406B-83A0-FE2641370243}"/>
              </a:ext>
            </a:extLst>
          </p:cNvPr>
          <p:cNvSpPr txBox="1"/>
          <p:nvPr/>
        </p:nvSpPr>
        <p:spPr>
          <a:xfrm>
            <a:off x="1860217" y="56153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canvas.place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 = 0, </a:t>
            </a:r>
            <a:r>
              <a:rPr lang="ko-KR" altLang="en-US" dirty="0" err="1"/>
              <a:t>y</a:t>
            </a:r>
            <a:r>
              <a:rPr lang="ko-KR" altLang="en-US" dirty="0"/>
              <a:t> = 0)</a:t>
            </a:r>
          </a:p>
        </p:txBody>
      </p:sp>
    </p:spTree>
    <p:extLst>
      <p:ext uri="{BB962C8B-B14F-4D97-AF65-F5344CB8AC3E}">
        <p14:creationId xmlns:p14="http://schemas.microsoft.com/office/powerpoint/2010/main" val="4048013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윈도 안에 원을 그리기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55417" y="1577761"/>
            <a:ext cx="99423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4,  </a:t>
            </a:r>
            <a:r>
              <a:rPr lang="ko-KR" altLang="en-US" dirty="0"/>
              <a:t>원을 그린다   </a:t>
            </a:r>
            <a:r>
              <a:rPr lang="en-US" altLang="ko-KR" dirty="0"/>
              <a:t>-   [</a:t>
            </a:r>
            <a:r>
              <a:rPr lang="en-US" altLang="ko-KR" dirty="0" err="1"/>
              <a:t>creat_oval</a:t>
            </a:r>
            <a:r>
              <a:rPr lang="en-US" altLang="ko-KR" dirty="0"/>
              <a:t>]</a:t>
            </a:r>
            <a:r>
              <a:rPr lang="ko-KR" altLang="en-US" dirty="0"/>
              <a:t>이라는 메서드를 사용한다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처음 </a:t>
            </a:r>
            <a:r>
              <a:rPr lang="en-US" altLang="ko-KR" dirty="0"/>
              <a:t>2</a:t>
            </a:r>
            <a:r>
              <a:rPr lang="ko-KR" altLang="en-US" dirty="0"/>
              <a:t>개는 위 좌표</a:t>
            </a:r>
            <a:r>
              <a:rPr lang="en-US" altLang="ko-KR" dirty="0"/>
              <a:t>, </a:t>
            </a:r>
            <a:r>
              <a:rPr lang="ko-KR" altLang="en-US" dirty="0"/>
              <a:t>그 다음 </a:t>
            </a:r>
            <a:r>
              <a:rPr lang="en-US" altLang="ko-KR" dirty="0"/>
              <a:t>2</a:t>
            </a:r>
            <a:r>
              <a:rPr lang="ko-KR" altLang="en-US" dirty="0"/>
              <a:t>개는 오른쪽 아래 좌표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#</a:t>
            </a:r>
            <a:r>
              <a:rPr lang="ko-KR" altLang="en-US" dirty="0"/>
              <a:t>중심 </a:t>
            </a:r>
            <a:r>
              <a:rPr lang="en-US" altLang="ko-KR" dirty="0"/>
              <a:t>[(300,200), </a:t>
            </a:r>
            <a:r>
              <a:rPr lang="ko-KR" altLang="en-US" dirty="0"/>
              <a:t>반경 </a:t>
            </a:r>
            <a:r>
              <a:rPr lang="en-US" altLang="ko-KR" dirty="0"/>
              <a:t>20]</a:t>
            </a:r>
            <a:r>
              <a:rPr lang="ko-KR" altLang="en-US" dirty="0"/>
              <a:t>의 원 그리기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dirty="0" err="1"/>
              <a:t>canvas.create_oval</a:t>
            </a:r>
            <a:r>
              <a:rPr lang="en-US" altLang="ko-KR" dirty="0"/>
              <a:t>(300 - 20, 200 - 20, 300 + 20, 200 + 20)</a:t>
            </a:r>
          </a:p>
          <a:p>
            <a:r>
              <a:rPr lang="en-US" altLang="ko-KR" dirty="0"/>
              <a:t>     </a:t>
            </a:r>
          </a:p>
          <a:p>
            <a:r>
              <a:rPr lang="en-US" altLang="ko-KR" dirty="0"/>
              <a:t>     Canvas</a:t>
            </a:r>
            <a:r>
              <a:rPr lang="ko-KR" altLang="en-US" dirty="0"/>
              <a:t>에 준비된 그리기를 위한 메서드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7D46E3-A3A3-4980-A0EA-2C61EECE8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850" y="3613848"/>
            <a:ext cx="46577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87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윈도 안에 원을 그리기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55417" y="1577761"/>
            <a:ext cx="99423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 startAt="5"/>
            </a:pPr>
            <a:r>
              <a:rPr lang="ko-KR" altLang="en-US" dirty="0"/>
              <a:t>원의 색깔을 바꾸어 보자   </a:t>
            </a:r>
            <a:r>
              <a:rPr lang="en-US" altLang="ko-KR" dirty="0"/>
              <a:t>-   </a:t>
            </a:r>
            <a:r>
              <a:rPr lang="ko-KR" altLang="en-US" dirty="0"/>
              <a:t>옵션값 설정</a:t>
            </a:r>
            <a:endParaRPr lang="en-US" altLang="ko-KR" dirty="0"/>
          </a:p>
          <a:p>
            <a:pPr marL="342900" indent="-342900">
              <a:buAutoNum type="arabicPeriod" startAt="5"/>
            </a:pPr>
            <a:endParaRPr lang="en-US" altLang="ko-KR" dirty="0"/>
          </a:p>
          <a:p>
            <a:r>
              <a:rPr lang="en-US" altLang="ko-KR" dirty="0"/>
              <a:t>     width : </a:t>
            </a:r>
            <a:r>
              <a:rPr lang="ko-KR" altLang="en-US" dirty="0"/>
              <a:t>선의 폭</a:t>
            </a:r>
            <a:endParaRPr lang="en-US" altLang="ko-KR" dirty="0"/>
          </a:p>
          <a:p>
            <a:r>
              <a:rPr lang="en-US" altLang="ko-KR" dirty="0"/>
              <a:t>     outline : </a:t>
            </a:r>
            <a:r>
              <a:rPr lang="ko-KR" altLang="en-US" dirty="0"/>
              <a:t>선의 색</a:t>
            </a:r>
            <a:endParaRPr lang="en-US" altLang="ko-KR" dirty="0"/>
          </a:p>
          <a:p>
            <a:r>
              <a:rPr lang="en-US" altLang="ko-KR" dirty="0"/>
              <a:t>     fill : </a:t>
            </a:r>
            <a:r>
              <a:rPr lang="ko-KR" altLang="en-US" dirty="0"/>
              <a:t>칠하는</a:t>
            </a:r>
            <a:r>
              <a:rPr lang="en-US" altLang="ko-KR" dirty="0"/>
              <a:t> </a:t>
            </a:r>
            <a:r>
              <a:rPr lang="ko-KR" altLang="en-US" dirty="0"/>
              <a:t>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 err="1"/>
              <a:t>빨간원</a:t>
            </a:r>
            <a:r>
              <a:rPr lang="ko-KR" altLang="en-US" dirty="0"/>
              <a:t> 만들기</a:t>
            </a:r>
            <a:r>
              <a:rPr lang="en-US" altLang="ko-KR" dirty="0"/>
              <a:t>(</a:t>
            </a:r>
            <a:r>
              <a:rPr lang="ko-KR" altLang="en-US" dirty="0" err="1"/>
              <a:t>선없음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canvas.create_oval</a:t>
            </a:r>
            <a:r>
              <a:rPr lang="en-US" altLang="ko-KR" dirty="0"/>
              <a:t>(300 - 20, 200 - 20, 300 + 20, 200 + 20,fill=“red”, width=0)</a:t>
            </a:r>
          </a:p>
        </p:txBody>
      </p:sp>
    </p:spTree>
    <p:extLst>
      <p:ext uri="{BB962C8B-B14F-4D97-AF65-F5344CB8AC3E}">
        <p14:creationId xmlns:p14="http://schemas.microsoft.com/office/powerpoint/2010/main" val="1443629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클릭한 위치로 원을 움직이기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55417" y="1577761"/>
            <a:ext cx="99423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bind</a:t>
            </a:r>
            <a:r>
              <a:rPr lang="ko-KR" altLang="en-US" dirty="0"/>
              <a:t> 메소드 </a:t>
            </a:r>
            <a:r>
              <a:rPr lang="en-US" altLang="ko-KR" dirty="0"/>
              <a:t>: </a:t>
            </a:r>
            <a:r>
              <a:rPr lang="ko-KR" altLang="en-US" dirty="0"/>
              <a:t>캔버스가 클릭 되었을 때 처리하는 이벤트 함수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dirty="0" err="1"/>
              <a:t>canvas.bind</a:t>
            </a:r>
            <a:r>
              <a:rPr lang="en-US" altLang="ko-KR" dirty="0"/>
              <a:t>(</a:t>
            </a:r>
            <a:r>
              <a:rPr lang="ko-KR" altLang="en-US" dirty="0"/>
              <a:t>이벤트명</a:t>
            </a:r>
            <a:r>
              <a:rPr lang="en-US" altLang="ko-KR" dirty="0"/>
              <a:t>, </a:t>
            </a:r>
            <a:r>
              <a:rPr lang="ko-KR" altLang="en-US" dirty="0" err="1"/>
              <a:t>함수명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이벤트명 처리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이벤트 </a:t>
            </a:r>
            <a:r>
              <a:rPr lang="en-US" altLang="ko-KR" dirty="0"/>
              <a:t>– </a:t>
            </a:r>
            <a:r>
              <a:rPr lang="ko-KR" altLang="en-US" dirty="0"/>
              <a:t>종류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#</a:t>
            </a:r>
            <a:r>
              <a:rPr lang="ko-KR" altLang="en-US" dirty="0"/>
              <a:t>마우스의 왼쪽 버튼을 클릭했을 때 </a:t>
            </a:r>
            <a:r>
              <a:rPr lang="en-US" altLang="ko-KR" dirty="0"/>
              <a:t>[click]</a:t>
            </a:r>
            <a:r>
              <a:rPr lang="ko-KR" altLang="en-US" dirty="0"/>
              <a:t>라는 함수를 실행하고자 함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dirty="0" err="1"/>
              <a:t>canvas.bind</a:t>
            </a:r>
            <a:r>
              <a:rPr lang="en-US" altLang="ko-KR" dirty="0"/>
              <a:t>(“&lt;Button-1&gt;”,click)</a:t>
            </a:r>
          </a:p>
          <a:p>
            <a:endParaRPr lang="en-US" altLang="ko-KR" dirty="0"/>
          </a:p>
          <a:p>
            <a:r>
              <a:rPr lang="en-US" altLang="ko-KR" dirty="0"/>
              <a:t>        [</a:t>
            </a:r>
            <a:r>
              <a:rPr lang="en-US" altLang="ko-KR" dirty="0" err="1"/>
              <a:t>event.x</a:t>
            </a:r>
            <a:r>
              <a:rPr lang="en-US" altLang="ko-KR" dirty="0"/>
              <a:t>]</a:t>
            </a:r>
            <a:r>
              <a:rPr lang="ko-KR" altLang="en-US" dirty="0"/>
              <a:t>가 클릭된 장소의 </a:t>
            </a:r>
            <a:r>
              <a:rPr lang="en-US" altLang="ko-KR" dirty="0"/>
              <a:t>X</a:t>
            </a:r>
            <a:r>
              <a:rPr lang="ko-KR" altLang="en-US" dirty="0"/>
              <a:t>좌표</a:t>
            </a:r>
            <a:endParaRPr lang="en-US" altLang="ko-KR" dirty="0"/>
          </a:p>
          <a:p>
            <a:r>
              <a:rPr lang="en-US" altLang="ko-KR" dirty="0"/>
              <a:t>        [</a:t>
            </a:r>
            <a:r>
              <a:rPr lang="en-US" altLang="ko-KR" dirty="0" err="1"/>
              <a:t>event.y</a:t>
            </a:r>
            <a:r>
              <a:rPr lang="en-US" altLang="ko-KR" dirty="0"/>
              <a:t>]</a:t>
            </a:r>
            <a:r>
              <a:rPr lang="ko-KR" altLang="en-US" dirty="0"/>
              <a:t>가 클릭된 장소의 </a:t>
            </a:r>
            <a:r>
              <a:rPr lang="en-US" altLang="ko-KR" dirty="0"/>
              <a:t>Y</a:t>
            </a:r>
            <a:r>
              <a:rPr lang="ko-KR" altLang="en-US" dirty="0"/>
              <a:t>좌표</a:t>
            </a:r>
            <a:endParaRPr lang="en-US" altLang="ko-KR" dirty="0"/>
          </a:p>
          <a:p>
            <a:r>
              <a:rPr lang="en-US" altLang="ko-KR" dirty="0"/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B2D53D-283F-4C07-ABF3-A0C1F50C4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375" y="2214562"/>
            <a:ext cx="46386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18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880B61-D623-4D96-A70F-8952C457CE81}"/>
              </a:ext>
            </a:extLst>
          </p:cNvPr>
          <p:cNvSpPr txBox="1"/>
          <p:nvPr/>
        </p:nvSpPr>
        <p:spPr>
          <a:xfrm>
            <a:off x="2065867" y="612844"/>
            <a:ext cx="739986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tkinter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tk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click</a:t>
            </a:r>
            <a:r>
              <a:rPr lang="ko-KR" altLang="en-US" dirty="0"/>
              <a:t>(</a:t>
            </a:r>
            <a:r>
              <a:rPr lang="ko-KR" altLang="en-US" dirty="0" err="1"/>
              <a:t>event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# 클릭되었을 때에 그곳에 그린다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canvas.create_oval</a:t>
            </a:r>
            <a:r>
              <a:rPr lang="ko-KR" altLang="en-US" dirty="0"/>
              <a:t>(</a:t>
            </a:r>
            <a:r>
              <a:rPr lang="ko-KR" altLang="en-US" dirty="0" err="1"/>
              <a:t>event.x</a:t>
            </a:r>
            <a:r>
              <a:rPr lang="ko-KR" altLang="en-US" dirty="0"/>
              <a:t> - 20, </a:t>
            </a:r>
            <a:r>
              <a:rPr lang="ko-KR" altLang="en-US" dirty="0" err="1"/>
              <a:t>event.y</a:t>
            </a:r>
            <a:r>
              <a:rPr lang="ko-KR" altLang="en-US" dirty="0"/>
              <a:t> - 20, </a:t>
            </a:r>
            <a:r>
              <a:rPr lang="ko-KR" altLang="en-US" dirty="0" err="1"/>
              <a:t>event.x</a:t>
            </a:r>
            <a:r>
              <a:rPr lang="ko-KR" altLang="en-US" dirty="0"/>
              <a:t> + 20, </a:t>
            </a:r>
            <a:r>
              <a:rPr lang="ko-KR" altLang="en-US" dirty="0" err="1"/>
              <a:t>event.y</a:t>
            </a:r>
            <a:r>
              <a:rPr lang="ko-KR" altLang="en-US" dirty="0"/>
              <a:t> + 20,  </a:t>
            </a:r>
            <a:r>
              <a:rPr lang="ko-KR" altLang="en-US" dirty="0" err="1"/>
              <a:t>fill</a:t>
            </a:r>
            <a:r>
              <a:rPr lang="ko-KR" altLang="en-US" dirty="0"/>
              <a:t>="</a:t>
            </a:r>
            <a:r>
              <a:rPr lang="ko-KR" altLang="en-US" dirty="0" err="1"/>
              <a:t>red</a:t>
            </a:r>
            <a:r>
              <a:rPr lang="ko-KR" altLang="en-US" dirty="0"/>
              <a:t>", </a:t>
            </a:r>
            <a:r>
              <a:rPr lang="ko-KR" altLang="en-US" dirty="0" err="1"/>
              <a:t>width</a:t>
            </a:r>
            <a:r>
              <a:rPr lang="ko-KR" altLang="en-US" dirty="0"/>
              <a:t>=0)</a:t>
            </a:r>
          </a:p>
          <a:p>
            <a:endParaRPr lang="ko-KR" altLang="en-US" dirty="0"/>
          </a:p>
          <a:p>
            <a:r>
              <a:rPr lang="ko-KR" altLang="en-US" dirty="0"/>
              <a:t># 윈도우를 그린다</a:t>
            </a:r>
          </a:p>
          <a:p>
            <a:r>
              <a:rPr lang="ko-KR" altLang="en-US" dirty="0" err="1"/>
              <a:t>root</a:t>
            </a:r>
            <a:r>
              <a:rPr lang="ko-KR" altLang="en-US" dirty="0"/>
              <a:t> = </a:t>
            </a:r>
            <a:r>
              <a:rPr lang="ko-KR" altLang="en-US" dirty="0" err="1"/>
              <a:t>tk.Tk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root.geometry</a:t>
            </a:r>
            <a:r>
              <a:rPr lang="ko-KR" altLang="en-US" dirty="0"/>
              <a:t>("600x400")</a:t>
            </a:r>
          </a:p>
          <a:p>
            <a:endParaRPr lang="ko-KR" altLang="en-US" dirty="0"/>
          </a:p>
          <a:p>
            <a:r>
              <a:rPr lang="ko-KR" altLang="en-US" dirty="0"/>
              <a:t># 캔버스를 놓는다</a:t>
            </a:r>
          </a:p>
          <a:p>
            <a:r>
              <a:rPr lang="ko-KR" altLang="en-US" dirty="0" err="1"/>
              <a:t>canvas</a:t>
            </a:r>
            <a:r>
              <a:rPr lang="ko-KR" altLang="en-US" dirty="0"/>
              <a:t> =</a:t>
            </a:r>
            <a:r>
              <a:rPr lang="ko-KR" altLang="en-US" dirty="0" err="1"/>
              <a:t>tk.Canvas</a:t>
            </a:r>
            <a:r>
              <a:rPr lang="ko-KR" altLang="en-US" dirty="0"/>
              <a:t>(</a:t>
            </a:r>
            <a:r>
              <a:rPr lang="ko-KR" altLang="en-US" dirty="0" err="1"/>
              <a:t>root</a:t>
            </a:r>
            <a:r>
              <a:rPr lang="ko-KR" altLang="en-US" dirty="0"/>
              <a:t>, </a:t>
            </a:r>
            <a:r>
              <a:rPr lang="ko-KR" altLang="en-US" dirty="0" err="1"/>
              <a:t>width</a:t>
            </a:r>
            <a:r>
              <a:rPr lang="ko-KR" altLang="en-US" dirty="0"/>
              <a:t> =600, </a:t>
            </a:r>
            <a:r>
              <a:rPr lang="ko-KR" altLang="en-US" dirty="0" err="1"/>
              <a:t>height</a:t>
            </a:r>
            <a:r>
              <a:rPr lang="ko-KR" altLang="en-US" dirty="0"/>
              <a:t> =400, </a:t>
            </a:r>
            <a:r>
              <a:rPr lang="ko-KR" altLang="en-US" dirty="0" err="1"/>
              <a:t>bg</a:t>
            </a:r>
            <a:r>
              <a:rPr lang="ko-KR" altLang="en-US" dirty="0"/>
              <a:t>="</a:t>
            </a:r>
            <a:r>
              <a:rPr lang="ko-KR" altLang="en-US" dirty="0" err="1"/>
              <a:t>white</a:t>
            </a:r>
            <a:r>
              <a:rPr lang="ko-KR" altLang="en-US" dirty="0"/>
              <a:t>")</a:t>
            </a:r>
          </a:p>
          <a:p>
            <a:r>
              <a:rPr lang="ko-KR" altLang="en-US" dirty="0" err="1"/>
              <a:t>canvas.place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 = 0, </a:t>
            </a:r>
            <a:r>
              <a:rPr lang="ko-KR" altLang="en-US" dirty="0" err="1"/>
              <a:t>y</a:t>
            </a:r>
            <a:r>
              <a:rPr lang="ko-KR" altLang="en-US" dirty="0"/>
              <a:t> = 0)</a:t>
            </a:r>
          </a:p>
          <a:p>
            <a:endParaRPr lang="ko-KR" altLang="en-US" dirty="0"/>
          </a:p>
          <a:p>
            <a:r>
              <a:rPr lang="ko-KR" altLang="en-US" dirty="0"/>
              <a:t># 이벤트를 설정한다</a:t>
            </a:r>
          </a:p>
          <a:p>
            <a:r>
              <a:rPr lang="ko-KR" altLang="en-US" dirty="0" err="1"/>
              <a:t>canvas.bind</a:t>
            </a:r>
            <a:r>
              <a:rPr lang="ko-KR" altLang="en-US" dirty="0"/>
              <a:t>("&lt;Button-1&gt;", </a:t>
            </a:r>
            <a:r>
              <a:rPr lang="ko-KR" altLang="en-US" dirty="0" err="1"/>
              <a:t>click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 err="1"/>
              <a:t>root.mainloop</a:t>
            </a:r>
            <a:r>
              <a:rPr lang="ko-KR" alt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75826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클릭 된 곳으로 이동한다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55417" y="1577761"/>
            <a:ext cx="99423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클릭된 곳에 원이 증가하지 않고  </a:t>
            </a:r>
            <a:r>
              <a:rPr lang="en-US" altLang="ko-KR" dirty="0"/>
              <a:t>[</a:t>
            </a:r>
            <a:r>
              <a:rPr lang="ko-KR" altLang="en-US" dirty="0"/>
              <a:t>클릭한 곳으로 이동한다</a:t>
            </a:r>
            <a:r>
              <a:rPr lang="en-US" altLang="ko-KR" dirty="0"/>
              <a:t>] </a:t>
            </a:r>
            <a:r>
              <a:rPr lang="ko-KR" altLang="en-US" dirty="0"/>
              <a:t>로 동작을 바꿈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- </a:t>
            </a:r>
            <a:r>
              <a:rPr lang="ko-KR" altLang="en-US" dirty="0"/>
              <a:t>원을 그릴 때 </a:t>
            </a:r>
            <a:r>
              <a:rPr lang="en-US" altLang="ko-KR" dirty="0"/>
              <a:t>[</a:t>
            </a:r>
            <a:r>
              <a:rPr lang="ko-KR" altLang="en-US" dirty="0"/>
              <a:t>원래 그려져 있던 원을 지운다</a:t>
            </a:r>
            <a:r>
              <a:rPr lang="en-US" altLang="ko-KR" dirty="0"/>
              <a:t>]</a:t>
            </a:r>
            <a:r>
              <a:rPr lang="ko-KR" altLang="en-US" dirty="0"/>
              <a:t>와 같이 작성</a:t>
            </a:r>
            <a:endParaRPr lang="en-US" altLang="ko-KR" dirty="0"/>
          </a:p>
          <a:p>
            <a:r>
              <a:rPr lang="en-US" altLang="ko-KR" dirty="0"/>
              <a:t>      - </a:t>
            </a:r>
            <a:r>
              <a:rPr lang="ko-KR" altLang="en-US" dirty="0"/>
              <a:t>원을 </a:t>
            </a:r>
            <a:r>
              <a:rPr lang="en-US" altLang="ko-KR" dirty="0"/>
              <a:t>[</a:t>
            </a:r>
            <a:r>
              <a:rPr lang="ko-KR" altLang="en-US" dirty="0"/>
              <a:t>지운다</a:t>
            </a:r>
            <a:r>
              <a:rPr lang="en-US" altLang="ko-KR" dirty="0"/>
              <a:t>]</a:t>
            </a:r>
            <a:r>
              <a:rPr lang="ko-KR" altLang="en-US" dirty="0"/>
              <a:t>는 것은 이해하기 어렵지만 </a:t>
            </a:r>
            <a:r>
              <a:rPr lang="en-US" altLang="ko-KR" dirty="0"/>
              <a:t>[</a:t>
            </a:r>
            <a:r>
              <a:rPr lang="ko-KR" altLang="en-US" dirty="0"/>
              <a:t>사라진 것처럼 보인다</a:t>
            </a:r>
            <a:r>
              <a:rPr lang="en-US" altLang="ko-KR" dirty="0"/>
              <a:t>]</a:t>
            </a:r>
            <a:r>
              <a:rPr lang="ko-KR" altLang="en-US" dirty="0"/>
              <a:t>와 같이 프로그램 변경</a:t>
            </a:r>
            <a:endParaRPr lang="en-US" altLang="ko-KR" dirty="0"/>
          </a:p>
          <a:p>
            <a:r>
              <a:rPr lang="en-US" altLang="ko-KR" dirty="0"/>
              <a:t>      - </a:t>
            </a:r>
            <a:r>
              <a:rPr lang="ko-KR" altLang="en-US" dirty="0"/>
              <a:t>원래 그려져 있던 장소에서 </a:t>
            </a:r>
            <a:r>
              <a:rPr lang="en-US" altLang="ko-KR" dirty="0"/>
              <a:t>fill=“white”, width=0</a:t>
            </a:r>
            <a:r>
              <a:rPr lang="ko-KR" altLang="en-US" dirty="0"/>
              <a:t>을 지정하여 선이 없고 하얀색 원을 그림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  </a:t>
            </a:r>
            <a:r>
              <a:rPr lang="ko-KR" altLang="en-US" dirty="0"/>
              <a:t>원을 </a:t>
            </a:r>
            <a:r>
              <a:rPr lang="ko-KR" altLang="en-US" dirty="0" err="1"/>
              <a:t>지울려면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전에 어느 위치에 원을 그렸는지</a:t>
            </a:r>
            <a:r>
              <a:rPr lang="en-US" altLang="ko-KR" dirty="0"/>
              <a:t>]</a:t>
            </a:r>
            <a:r>
              <a:rPr lang="ko-KR" altLang="en-US" dirty="0"/>
              <a:t>를 저장해야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224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E18C08-D437-441B-84B5-7730D8C604AA}"/>
              </a:ext>
            </a:extLst>
          </p:cNvPr>
          <p:cNvSpPr txBox="1"/>
          <p:nvPr/>
        </p:nvSpPr>
        <p:spPr>
          <a:xfrm>
            <a:off x="1803400" y="962885"/>
            <a:ext cx="8585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tkinter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tk</a:t>
            </a:r>
            <a:endParaRPr lang="ko-KR" altLang="en-US" dirty="0"/>
          </a:p>
          <a:p>
            <a:r>
              <a:rPr lang="ko-KR" altLang="en-US" dirty="0"/>
              <a:t># 원의 좌표</a:t>
            </a:r>
          </a:p>
          <a:p>
            <a:r>
              <a:rPr lang="ko-KR" altLang="en-US" dirty="0" err="1"/>
              <a:t>x</a:t>
            </a:r>
            <a:r>
              <a:rPr lang="ko-KR" altLang="en-US" dirty="0"/>
              <a:t> = 300</a:t>
            </a:r>
          </a:p>
          <a:p>
            <a:r>
              <a:rPr lang="ko-KR" altLang="en-US" dirty="0" err="1"/>
              <a:t>y</a:t>
            </a:r>
            <a:r>
              <a:rPr lang="ko-KR" altLang="en-US" dirty="0"/>
              <a:t> = 200</a:t>
            </a:r>
          </a:p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click</a:t>
            </a:r>
            <a:r>
              <a:rPr lang="ko-KR" altLang="en-US" dirty="0"/>
              <a:t>(</a:t>
            </a:r>
            <a:r>
              <a:rPr lang="ko-KR" altLang="en-US" dirty="0" err="1"/>
              <a:t>event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global</a:t>
            </a:r>
            <a:r>
              <a:rPr lang="ko-KR" altLang="en-US" dirty="0"/>
              <a:t> 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y</a:t>
            </a:r>
            <a:endParaRPr lang="ko-KR" altLang="en-US" dirty="0"/>
          </a:p>
          <a:p>
            <a:r>
              <a:rPr lang="ko-KR" altLang="en-US" dirty="0"/>
              <a:t>    # 지금 원을 지운다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canvas.create_oval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 - 20, </a:t>
            </a:r>
            <a:r>
              <a:rPr lang="ko-KR" altLang="en-US" dirty="0" err="1"/>
              <a:t>y</a:t>
            </a:r>
            <a:r>
              <a:rPr lang="ko-KR" altLang="en-US" dirty="0"/>
              <a:t> - 20, </a:t>
            </a:r>
            <a:r>
              <a:rPr lang="ko-KR" altLang="en-US" dirty="0" err="1"/>
              <a:t>x</a:t>
            </a:r>
            <a:r>
              <a:rPr lang="ko-KR" altLang="en-US" dirty="0"/>
              <a:t> + 20, </a:t>
            </a:r>
            <a:r>
              <a:rPr lang="ko-KR" altLang="en-US" dirty="0" err="1"/>
              <a:t>y</a:t>
            </a:r>
            <a:r>
              <a:rPr lang="ko-KR" altLang="en-US" dirty="0"/>
              <a:t> + 20, </a:t>
            </a:r>
            <a:r>
              <a:rPr lang="ko-KR" altLang="en-US" dirty="0" err="1"/>
              <a:t>fill</a:t>
            </a:r>
            <a:r>
              <a:rPr lang="ko-KR" altLang="en-US" dirty="0"/>
              <a:t>="</a:t>
            </a:r>
            <a:r>
              <a:rPr lang="ko-KR" altLang="en-US" dirty="0" err="1"/>
              <a:t>white</a:t>
            </a:r>
            <a:r>
              <a:rPr lang="ko-KR" altLang="en-US" dirty="0"/>
              <a:t>", </a:t>
            </a:r>
            <a:r>
              <a:rPr lang="ko-KR" altLang="en-US" dirty="0" err="1"/>
              <a:t>width</a:t>
            </a:r>
            <a:r>
              <a:rPr lang="ko-KR" altLang="en-US" dirty="0"/>
              <a:t>=0)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x</a:t>
            </a:r>
            <a:r>
              <a:rPr lang="ko-KR" altLang="en-US" dirty="0"/>
              <a:t> = </a:t>
            </a:r>
            <a:r>
              <a:rPr lang="ko-KR" altLang="en-US" dirty="0" err="1"/>
              <a:t>event.x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y</a:t>
            </a:r>
            <a:r>
              <a:rPr lang="ko-KR" altLang="en-US" dirty="0"/>
              <a:t> = </a:t>
            </a:r>
            <a:r>
              <a:rPr lang="ko-KR" altLang="en-US" dirty="0" err="1"/>
              <a:t>event.y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canvas.create_oval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 - 20, </a:t>
            </a:r>
            <a:r>
              <a:rPr lang="ko-KR" altLang="en-US" dirty="0" err="1"/>
              <a:t>y</a:t>
            </a:r>
            <a:r>
              <a:rPr lang="ko-KR" altLang="en-US" dirty="0"/>
              <a:t> - 20, </a:t>
            </a:r>
            <a:r>
              <a:rPr lang="ko-KR" altLang="en-US" dirty="0" err="1"/>
              <a:t>x</a:t>
            </a:r>
            <a:r>
              <a:rPr lang="ko-KR" altLang="en-US" dirty="0"/>
              <a:t> + 20, </a:t>
            </a:r>
            <a:r>
              <a:rPr lang="ko-KR" altLang="en-US" dirty="0" err="1"/>
              <a:t>y</a:t>
            </a:r>
            <a:r>
              <a:rPr lang="ko-KR" altLang="en-US" dirty="0"/>
              <a:t> + 20, </a:t>
            </a:r>
            <a:r>
              <a:rPr lang="ko-KR" altLang="en-US" dirty="0" err="1"/>
              <a:t>fill</a:t>
            </a:r>
            <a:r>
              <a:rPr lang="ko-KR" altLang="en-US" dirty="0"/>
              <a:t>="</a:t>
            </a:r>
            <a:r>
              <a:rPr lang="ko-KR" altLang="en-US" dirty="0" err="1"/>
              <a:t>red</a:t>
            </a:r>
            <a:r>
              <a:rPr lang="ko-KR" altLang="en-US" dirty="0"/>
              <a:t>", </a:t>
            </a:r>
            <a:r>
              <a:rPr lang="ko-KR" altLang="en-US" dirty="0" err="1"/>
              <a:t>width</a:t>
            </a:r>
            <a:r>
              <a:rPr lang="ko-KR" altLang="en-US" dirty="0"/>
              <a:t>=0)</a:t>
            </a:r>
          </a:p>
          <a:p>
            <a:r>
              <a:rPr lang="ko-KR" altLang="en-US" dirty="0"/>
              <a:t># 윈도우를 그린다</a:t>
            </a:r>
          </a:p>
          <a:p>
            <a:r>
              <a:rPr lang="ko-KR" altLang="en-US" dirty="0" err="1"/>
              <a:t>root</a:t>
            </a:r>
            <a:r>
              <a:rPr lang="ko-KR" altLang="en-US" dirty="0"/>
              <a:t> = </a:t>
            </a:r>
            <a:r>
              <a:rPr lang="ko-KR" altLang="en-US" dirty="0" err="1"/>
              <a:t>tk.Tk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root.geometry</a:t>
            </a:r>
            <a:r>
              <a:rPr lang="ko-KR" altLang="en-US" dirty="0"/>
              <a:t>("600x400")</a:t>
            </a:r>
          </a:p>
          <a:p>
            <a:r>
              <a:rPr lang="ko-KR" altLang="en-US" dirty="0"/>
              <a:t># 캔버스를 놓는다</a:t>
            </a:r>
          </a:p>
          <a:p>
            <a:r>
              <a:rPr lang="ko-KR" altLang="en-US" dirty="0" err="1"/>
              <a:t>canvas</a:t>
            </a:r>
            <a:r>
              <a:rPr lang="ko-KR" altLang="en-US" dirty="0"/>
              <a:t> =</a:t>
            </a:r>
            <a:r>
              <a:rPr lang="ko-KR" altLang="en-US" dirty="0" err="1"/>
              <a:t>tk.Canvas</a:t>
            </a:r>
            <a:r>
              <a:rPr lang="ko-KR" altLang="en-US" dirty="0"/>
              <a:t>(</a:t>
            </a:r>
            <a:r>
              <a:rPr lang="ko-KR" altLang="en-US" dirty="0" err="1"/>
              <a:t>root</a:t>
            </a:r>
            <a:r>
              <a:rPr lang="ko-KR" altLang="en-US" dirty="0"/>
              <a:t>, </a:t>
            </a:r>
            <a:r>
              <a:rPr lang="ko-KR" altLang="en-US" dirty="0" err="1"/>
              <a:t>width</a:t>
            </a:r>
            <a:r>
              <a:rPr lang="ko-KR" altLang="en-US" dirty="0"/>
              <a:t> =600, </a:t>
            </a:r>
            <a:r>
              <a:rPr lang="ko-KR" altLang="en-US" dirty="0" err="1"/>
              <a:t>height</a:t>
            </a:r>
            <a:r>
              <a:rPr lang="ko-KR" altLang="en-US" dirty="0"/>
              <a:t> =400, </a:t>
            </a:r>
            <a:r>
              <a:rPr lang="ko-KR" altLang="en-US" dirty="0" err="1"/>
              <a:t>bg</a:t>
            </a:r>
            <a:r>
              <a:rPr lang="ko-KR" altLang="en-US" dirty="0"/>
              <a:t>="</a:t>
            </a:r>
            <a:r>
              <a:rPr lang="ko-KR" altLang="en-US" dirty="0" err="1"/>
              <a:t>white</a:t>
            </a:r>
            <a:r>
              <a:rPr lang="ko-KR" altLang="en-US" dirty="0"/>
              <a:t>")</a:t>
            </a:r>
          </a:p>
          <a:p>
            <a:r>
              <a:rPr lang="ko-KR" altLang="en-US" dirty="0" err="1"/>
              <a:t>canvas.place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 = 0, </a:t>
            </a:r>
            <a:r>
              <a:rPr lang="ko-KR" altLang="en-US" dirty="0" err="1"/>
              <a:t>y</a:t>
            </a:r>
            <a:r>
              <a:rPr lang="ko-KR" altLang="en-US" dirty="0"/>
              <a:t> = 0)</a:t>
            </a:r>
          </a:p>
          <a:p>
            <a:r>
              <a:rPr lang="ko-KR" altLang="en-US" dirty="0"/>
              <a:t># 이벤트를 설정한다</a:t>
            </a:r>
          </a:p>
          <a:p>
            <a:r>
              <a:rPr lang="ko-KR" altLang="en-US" dirty="0" err="1"/>
              <a:t>canvas.bind</a:t>
            </a:r>
            <a:r>
              <a:rPr lang="ko-KR" altLang="en-US" dirty="0"/>
              <a:t>("&lt;Button-1&gt;", </a:t>
            </a:r>
            <a:r>
              <a:rPr lang="ko-KR" altLang="en-US" dirty="0" err="1"/>
              <a:t>click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root.mainloop</a:t>
            </a:r>
            <a:r>
              <a:rPr lang="ko-KR" alt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6027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Python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에서 윈도 표시하기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1555417" y="1433286"/>
            <a:ext cx="9535916" cy="2188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GUI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툴킷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윈도</a:t>
            </a:r>
            <a:r>
              <a:rPr lang="en-US" altLang="ko-KR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입력요의</a:t>
            </a:r>
            <a:r>
              <a:rPr lang="ko-KR" altLang="en-US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 텍스트 박스 </a:t>
            </a:r>
            <a:r>
              <a:rPr lang="en-US" altLang="ko-KR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버튼 등 </a:t>
            </a:r>
            <a:r>
              <a:rPr lang="ko-KR" altLang="en-US" dirty="0" err="1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그래피컬한</a:t>
            </a:r>
            <a:r>
              <a:rPr lang="ko-KR" altLang="en-US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 화면으로 조작하기 위한 </a:t>
            </a:r>
            <a:r>
              <a:rPr lang="ko-KR" altLang="en-US" dirty="0" err="1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부품군</a:t>
            </a: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dirty="0" err="1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Tkinter</a:t>
            </a:r>
            <a:endParaRPr lang="en-US" altLang="ko-KR" dirty="0">
              <a:solidFill>
                <a:srgbClr val="FF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-</a:t>
            </a:r>
            <a:r>
              <a:rPr lang="ko-KR" altLang="en-US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표준 </a:t>
            </a:r>
            <a:r>
              <a:rPr lang="en-US" altLang="ko-KR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GUI </a:t>
            </a:r>
            <a:r>
              <a:rPr lang="ko-KR" altLang="en-US" dirty="0" err="1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툴킷</a:t>
            </a: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55417" y="438869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tkinter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tk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root</a:t>
            </a:r>
            <a:r>
              <a:rPr lang="ko-KR" altLang="en-US" dirty="0"/>
              <a:t> = </a:t>
            </a:r>
            <a:r>
              <a:rPr lang="ko-KR" altLang="en-US" dirty="0" err="1"/>
              <a:t>tk.Tk</a:t>
            </a:r>
            <a:r>
              <a:rPr lang="ko-KR" altLang="en-US" dirty="0"/>
              <a:t>()                 </a:t>
            </a:r>
            <a:r>
              <a:rPr lang="en-US" altLang="ko-KR" dirty="0"/>
              <a:t>#</a:t>
            </a:r>
            <a:r>
              <a:rPr lang="ko-KR" altLang="en-US" dirty="0"/>
              <a:t>윈도우를 만든다</a:t>
            </a:r>
          </a:p>
          <a:p>
            <a:r>
              <a:rPr lang="en-US" altLang="ko-KR" dirty="0"/>
              <a:t>r</a:t>
            </a:r>
            <a:r>
              <a:rPr lang="ko-KR" altLang="en-US" dirty="0" err="1"/>
              <a:t>oot.mainloop</a:t>
            </a:r>
            <a:r>
              <a:rPr lang="ko-KR" altLang="en-US" dirty="0"/>
              <a:t>()          </a:t>
            </a:r>
            <a:r>
              <a:rPr lang="en-US" altLang="ko-KR" dirty="0"/>
              <a:t>#</a:t>
            </a:r>
            <a:r>
              <a:rPr lang="ko-KR" altLang="en-US" dirty="0"/>
              <a:t>윈도우를 표시한다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217" y="3961853"/>
            <a:ext cx="20193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9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원을 오른쪽으로 움직여 보자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55417" y="1577761"/>
            <a:ext cx="9942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조금씩 원의 </a:t>
            </a:r>
            <a:r>
              <a:rPr lang="en-US" altLang="ko-KR" dirty="0"/>
              <a:t>x </a:t>
            </a:r>
            <a:r>
              <a:rPr lang="ko-KR" altLang="en-US" dirty="0"/>
              <a:t>좌표를 늘리면서 그리거나 지우기를 반복한다</a:t>
            </a:r>
            <a:r>
              <a:rPr lang="en-US" altLang="ko-KR" dirty="0"/>
              <a:t>.</a:t>
            </a: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2D7DEC8F-60B3-447F-AC4C-46B17DE949C4}"/>
              </a:ext>
            </a:extLst>
          </p:cNvPr>
          <p:cNvSpPr txBox="1">
            <a:spLocks/>
          </p:cNvSpPr>
          <p:nvPr/>
        </p:nvSpPr>
        <p:spPr>
          <a:xfrm>
            <a:off x="1555417" y="2324638"/>
            <a:ext cx="9535916" cy="4364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en-US" altLang="ko-KR" dirty="0" err="1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Tkinter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에는 타이머 기능이 있다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     -</a:t>
            </a:r>
            <a:r>
              <a:rPr lang="ko-KR" altLang="en-US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일정시간이 지난 후에 지정한 함수를 수행</a:t>
            </a:r>
            <a:endParaRPr lang="en-US" altLang="ko-KR" dirty="0">
              <a:solidFill>
                <a:srgbClr val="FF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     -after </a:t>
            </a:r>
            <a:r>
              <a:rPr lang="ko-KR" altLang="en-US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메서드</a:t>
            </a:r>
            <a:endParaRPr lang="en-US" altLang="ko-KR" dirty="0">
              <a:solidFill>
                <a:srgbClr val="FF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dirty="0" err="1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root.after</a:t>
            </a:r>
            <a:r>
              <a:rPr lang="en-US" altLang="ko-KR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(10, move)   #10ms</a:t>
            </a:r>
            <a:r>
              <a:rPr lang="ko-KR" altLang="en-US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 이후 </a:t>
            </a:r>
            <a:r>
              <a:rPr lang="en-US" altLang="ko-KR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move </a:t>
            </a:r>
            <a:r>
              <a:rPr lang="ko-KR" altLang="en-US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함수 실행</a:t>
            </a: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ko-KR" altLang="en-US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시간은 </a:t>
            </a:r>
            <a:r>
              <a:rPr lang="en-US" altLang="ko-KR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1ms </a:t>
            </a:r>
            <a:r>
              <a:rPr lang="ko-KR" altLang="en-US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단위로 지정</a:t>
            </a: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045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A99B02-568E-4E7B-81EF-D118C7E47863}"/>
              </a:ext>
            </a:extLst>
          </p:cNvPr>
          <p:cNvSpPr txBox="1"/>
          <p:nvPr/>
        </p:nvSpPr>
        <p:spPr>
          <a:xfrm>
            <a:off x="1617133" y="394692"/>
            <a:ext cx="895773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tkinter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tk</a:t>
            </a:r>
            <a:endParaRPr lang="ko-KR" altLang="en-US" dirty="0"/>
          </a:p>
          <a:p>
            <a:r>
              <a:rPr lang="ko-KR" altLang="en-US" dirty="0"/>
              <a:t># 원의 좌표</a:t>
            </a:r>
          </a:p>
          <a:p>
            <a:r>
              <a:rPr lang="ko-KR" altLang="en-US" dirty="0" err="1"/>
              <a:t>x</a:t>
            </a:r>
            <a:r>
              <a:rPr lang="ko-KR" altLang="en-US" dirty="0"/>
              <a:t> = 400</a:t>
            </a:r>
          </a:p>
          <a:p>
            <a:r>
              <a:rPr lang="ko-KR" altLang="en-US" dirty="0" err="1"/>
              <a:t>y</a:t>
            </a:r>
            <a:r>
              <a:rPr lang="ko-KR" altLang="en-US" dirty="0"/>
              <a:t> = 300</a:t>
            </a:r>
          </a:p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move</a:t>
            </a:r>
            <a:r>
              <a:rPr lang="ko-KR" altLang="en-US" dirty="0"/>
              <a:t>():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global</a:t>
            </a:r>
            <a:r>
              <a:rPr lang="ko-KR" altLang="en-US" dirty="0"/>
              <a:t> 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y</a:t>
            </a:r>
            <a:endParaRPr lang="ko-KR" altLang="en-US" dirty="0"/>
          </a:p>
          <a:p>
            <a:r>
              <a:rPr lang="ko-KR" altLang="en-US" dirty="0"/>
              <a:t>    # 지금 원을 지운다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canvas.create_oval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 - 20, </a:t>
            </a:r>
            <a:r>
              <a:rPr lang="ko-KR" altLang="en-US" dirty="0" err="1"/>
              <a:t>y</a:t>
            </a:r>
            <a:r>
              <a:rPr lang="ko-KR" altLang="en-US" dirty="0"/>
              <a:t> - 20, </a:t>
            </a:r>
            <a:r>
              <a:rPr lang="ko-KR" altLang="en-US" dirty="0" err="1"/>
              <a:t>x</a:t>
            </a:r>
            <a:r>
              <a:rPr lang="ko-KR" altLang="en-US" dirty="0"/>
              <a:t> + 20, </a:t>
            </a:r>
            <a:r>
              <a:rPr lang="ko-KR" altLang="en-US" dirty="0" err="1"/>
              <a:t>y</a:t>
            </a:r>
            <a:r>
              <a:rPr lang="ko-KR" altLang="en-US" dirty="0"/>
              <a:t> + 20,  </a:t>
            </a:r>
            <a:r>
              <a:rPr lang="ko-KR" altLang="en-US" dirty="0" err="1"/>
              <a:t>fill</a:t>
            </a:r>
            <a:r>
              <a:rPr lang="ko-KR" altLang="en-US" dirty="0"/>
              <a:t>="</a:t>
            </a:r>
            <a:r>
              <a:rPr lang="ko-KR" altLang="en-US" dirty="0" err="1"/>
              <a:t>white</a:t>
            </a:r>
            <a:r>
              <a:rPr lang="ko-KR" altLang="en-US" dirty="0"/>
              <a:t>", </a:t>
            </a:r>
            <a:r>
              <a:rPr lang="ko-KR" altLang="en-US" dirty="0" err="1"/>
              <a:t>width</a:t>
            </a:r>
            <a:r>
              <a:rPr lang="ko-KR" altLang="en-US" dirty="0"/>
              <a:t>=0)</a:t>
            </a:r>
          </a:p>
          <a:p>
            <a:r>
              <a:rPr lang="ko-KR" altLang="en-US" dirty="0"/>
              <a:t>    # </a:t>
            </a:r>
            <a:r>
              <a:rPr lang="ko-KR" altLang="en-US" dirty="0" err="1"/>
              <a:t>X좌표를</a:t>
            </a:r>
            <a:r>
              <a:rPr lang="ko-KR" altLang="en-US" dirty="0"/>
              <a:t> 움직인다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x</a:t>
            </a:r>
            <a:r>
              <a:rPr lang="ko-KR" altLang="en-US" dirty="0"/>
              <a:t> = </a:t>
            </a:r>
            <a:r>
              <a:rPr lang="ko-KR" altLang="en-US" dirty="0" err="1"/>
              <a:t>x</a:t>
            </a:r>
            <a:r>
              <a:rPr lang="ko-KR" altLang="en-US" dirty="0"/>
              <a:t> + 1</a:t>
            </a:r>
          </a:p>
          <a:p>
            <a:r>
              <a:rPr lang="ko-KR" altLang="en-US" dirty="0"/>
              <a:t>    # 다음 위치에 원을 그린다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canvas.create_oval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 - 20, </a:t>
            </a:r>
            <a:r>
              <a:rPr lang="ko-KR" altLang="en-US" dirty="0" err="1"/>
              <a:t>y</a:t>
            </a:r>
            <a:r>
              <a:rPr lang="ko-KR" altLang="en-US" dirty="0"/>
              <a:t> - 20, </a:t>
            </a:r>
            <a:r>
              <a:rPr lang="ko-KR" altLang="en-US" dirty="0" err="1"/>
              <a:t>x</a:t>
            </a:r>
            <a:r>
              <a:rPr lang="ko-KR" altLang="en-US" dirty="0"/>
              <a:t> + 20, </a:t>
            </a:r>
            <a:r>
              <a:rPr lang="ko-KR" altLang="en-US" dirty="0" err="1"/>
              <a:t>y</a:t>
            </a:r>
            <a:r>
              <a:rPr lang="ko-KR" altLang="en-US" dirty="0"/>
              <a:t> + 20,  </a:t>
            </a:r>
            <a:r>
              <a:rPr lang="ko-KR" altLang="en-US" dirty="0" err="1"/>
              <a:t>fill</a:t>
            </a:r>
            <a:r>
              <a:rPr lang="ko-KR" altLang="en-US" dirty="0"/>
              <a:t>="</a:t>
            </a:r>
            <a:r>
              <a:rPr lang="ko-KR" altLang="en-US" dirty="0" err="1"/>
              <a:t>red</a:t>
            </a:r>
            <a:r>
              <a:rPr lang="ko-KR" altLang="en-US" dirty="0"/>
              <a:t>", </a:t>
            </a:r>
            <a:r>
              <a:rPr lang="ko-KR" altLang="en-US" dirty="0" err="1"/>
              <a:t>width</a:t>
            </a:r>
            <a:r>
              <a:rPr lang="ko-KR" altLang="en-US" dirty="0"/>
              <a:t>=0)</a:t>
            </a:r>
          </a:p>
          <a:p>
            <a:r>
              <a:rPr lang="ko-KR" altLang="en-US" dirty="0"/>
              <a:t>    # 다시 타이머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root.after</a:t>
            </a:r>
            <a:r>
              <a:rPr lang="ko-KR" altLang="en-US" dirty="0"/>
              <a:t>(10, </a:t>
            </a:r>
            <a:r>
              <a:rPr lang="ko-KR" altLang="en-US" dirty="0" err="1"/>
              <a:t>move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# 윈도우를 그린다</a:t>
            </a:r>
          </a:p>
          <a:p>
            <a:r>
              <a:rPr lang="ko-KR" altLang="en-US" dirty="0" err="1"/>
              <a:t>root</a:t>
            </a:r>
            <a:r>
              <a:rPr lang="ko-KR" altLang="en-US" dirty="0"/>
              <a:t> = </a:t>
            </a:r>
            <a:r>
              <a:rPr lang="ko-KR" altLang="en-US" dirty="0" err="1"/>
              <a:t>tk.Tk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root.geometry</a:t>
            </a:r>
            <a:r>
              <a:rPr lang="ko-KR" altLang="en-US" dirty="0"/>
              <a:t>("600x400")</a:t>
            </a:r>
          </a:p>
          <a:p>
            <a:r>
              <a:rPr lang="ko-KR" altLang="en-US" dirty="0"/>
              <a:t># 캔버스를 놓는다</a:t>
            </a:r>
          </a:p>
          <a:p>
            <a:r>
              <a:rPr lang="ko-KR" altLang="en-US" dirty="0" err="1"/>
              <a:t>canvas</a:t>
            </a:r>
            <a:r>
              <a:rPr lang="ko-KR" altLang="en-US" dirty="0"/>
              <a:t> =</a:t>
            </a:r>
            <a:r>
              <a:rPr lang="ko-KR" altLang="en-US" dirty="0" err="1"/>
              <a:t>tk.Canvas</a:t>
            </a:r>
            <a:r>
              <a:rPr lang="ko-KR" altLang="en-US" dirty="0"/>
              <a:t>(</a:t>
            </a:r>
            <a:r>
              <a:rPr lang="ko-KR" altLang="en-US" dirty="0" err="1"/>
              <a:t>root</a:t>
            </a:r>
            <a:r>
              <a:rPr lang="ko-KR" altLang="en-US" dirty="0"/>
              <a:t>, </a:t>
            </a:r>
            <a:r>
              <a:rPr lang="ko-KR" altLang="en-US" dirty="0" err="1"/>
              <a:t>width</a:t>
            </a:r>
            <a:r>
              <a:rPr lang="ko-KR" altLang="en-US" dirty="0"/>
              <a:t> =600, </a:t>
            </a:r>
            <a:r>
              <a:rPr lang="ko-KR" altLang="en-US" dirty="0" err="1"/>
              <a:t>height</a:t>
            </a:r>
            <a:r>
              <a:rPr lang="ko-KR" altLang="en-US" dirty="0"/>
              <a:t> =400, </a:t>
            </a:r>
            <a:r>
              <a:rPr lang="ko-KR" altLang="en-US" dirty="0" err="1"/>
              <a:t>bg</a:t>
            </a:r>
            <a:r>
              <a:rPr lang="ko-KR" altLang="en-US" dirty="0"/>
              <a:t>="</a:t>
            </a:r>
            <a:r>
              <a:rPr lang="ko-KR" altLang="en-US" dirty="0" err="1"/>
              <a:t>white</a:t>
            </a:r>
            <a:r>
              <a:rPr lang="ko-KR" altLang="en-US" dirty="0"/>
              <a:t>")</a:t>
            </a:r>
          </a:p>
          <a:p>
            <a:r>
              <a:rPr lang="ko-KR" altLang="en-US" dirty="0" err="1"/>
              <a:t>canvas.place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 = 0, </a:t>
            </a:r>
            <a:r>
              <a:rPr lang="ko-KR" altLang="en-US" dirty="0" err="1"/>
              <a:t>y</a:t>
            </a:r>
            <a:r>
              <a:rPr lang="ko-KR" altLang="en-US" dirty="0"/>
              <a:t> = 0)</a:t>
            </a:r>
          </a:p>
          <a:p>
            <a:r>
              <a:rPr lang="ko-KR" altLang="en-US" dirty="0"/>
              <a:t># 타이머를 설정한다</a:t>
            </a:r>
          </a:p>
          <a:p>
            <a:r>
              <a:rPr lang="ko-KR" altLang="en-US" dirty="0" err="1"/>
              <a:t>root.after</a:t>
            </a:r>
            <a:r>
              <a:rPr lang="ko-KR" altLang="en-US" dirty="0"/>
              <a:t>(10, </a:t>
            </a:r>
            <a:r>
              <a:rPr lang="ko-KR" altLang="en-US" dirty="0" err="1"/>
              <a:t>move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root.mainloop</a:t>
            </a:r>
            <a:r>
              <a:rPr lang="ko-KR" alt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75979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원을 </a:t>
            </a: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왕복해서 움직이게 하자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55417" y="1577761"/>
            <a:ext cx="9942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캔버스의 </a:t>
            </a:r>
            <a:r>
              <a:rPr lang="ko-KR" altLang="en-US" dirty="0" smtClean="0"/>
              <a:t>끝에 닿았으면 </a:t>
            </a:r>
            <a:r>
              <a:rPr lang="ko-KR" altLang="en-US" dirty="0" err="1" smtClean="0"/>
              <a:t>이동량을</a:t>
            </a:r>
            <a:r>
              <a:rPr lang="ko-KR" altLang="en-US" dirty="0" smtClean="0"/>
              <a:t> 반전한다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2D7DEC8F-60B3-447F-AC4C-46B17DE949C4}"/>
              </a:ext>
            </a:extLst>
          </p:cNvPr>
          <p:cNvSpPr txBox="1">
            <a:spLocks/>
          </p:cNvSpPr>
          <p:nvPr/>
        </p:nvSpPr>
        <p:spPr>
          <a:xfrm>
            <a:off x="1555417" y="2324638"/>
            <a:ext cx="9535916" cy="4364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원의 중심점이 왼쪽 끝</a:t>
            </a: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(X</a:t>
            </a: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좌표</a:t>
            </a: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=0) </a:t>
            </a: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오른쪽 끝</a:t>
            </a: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(X</a:t>
            </a: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좌표가 캔버스의 폭</a:t>
            </a: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에 위치하면 반전</a:t>
            </a:r>
            <a:endParaRPr lang="en-US" altLang="ko-KR" dirty="0" smtClean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err="1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Winfo_width</a:t>
            </a: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메서드로 캔버스의 폭을 구한다</a:t>
            </a: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원 자체는 반경만큼 밀려나 반전한다</a:t>
            </a:r>
            <a:endParaRPr lang="en-US" altLang="ko-KR" dirty="0" smtClean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  <a:defRPr/>
            </a:pP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오른쪽과 왼쪽으로 이동시키기 위해 </a:t>
            </a: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[</a:t>
            </a:r>
            <a:r>
              <a:rPr lang="ko-KR" altLang="en-US" dirty="0" err="1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이동량</a:t>
            </a: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]</a:t>
            </a: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을 나타내는 변수를 </a:t>
            </a: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사용</a:t>
            </a:r>
            <a:endParaRPr lang="en-US" altLang="ko-KR" dirty="0" smtClean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dirty="0" smtClean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-   move </a:t>
            </a: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함수 안에서 </a:t>
            </a: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X</a:t>
            </a: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좌표의 변환</a:t>
            </a: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25040" y="46427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# </a:t>
            </a:r>
            <a:r>
              <a:rPr lang="ko-KR" altLang="en-US" dirty="0" err="1"/>
              <a:t>이동양</a:t>
            </a:r>
            <a:endParaRPr lang="ko-KR" altLang="en-US" dirty="0"/>
          </a:p>
          <a:p>
            <a:r>
              <a:rPr lang="ko-KR" altLang="en-US" dirty="0" err="1"/>
              <a:t>dx</a:t>
            </a:r>
            <a:r>
              <a:rPr lang="ko-KR" altLang="en-US" dirty="0"/>
              <a:t> = 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225040" y="60423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 # </a:t>
            </a:r>
            <a:r>
              <a:rPr lang="ko-KR" altLang="en-US" dirty="0" err="1"/>
              <a:t>X좌표를</a:t>
            </a:r>
            <a:r>
              <a:rPr lang="ko-KR" altLang="en-US" dirty="0"/>
              <a:t> 움직인다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x</a:t>
            </a:r>
            <a:r>
              <a:rPr lang="ko-KR" altLang="en-US" dirty="0"/>
              <a:t> = </a:t>
            </a:r>
            <a:r>
              <a:rPr lang="ko-KR" altLang="en-US" dirty="0" err="1"/>
              <a:t>x</a:t>
            </a:r>
            <a:r>
              <a:rPr lang="ko-KR" altLang="en-US" dirty="0"/>
              <a:t> + </a:t>
            </a:r>
            <a:r>
              <a:rPr lang="ko-KR" altLang="en-US" dirty="0" err="1"/>
              <a:t>dx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733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50966" y="857283"/>
            <a:ext cx="884751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tkinter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tk</a:t>
            </a:r>
            <a:endParaRPr lang="ko-KR" altLang="en-US" sz="1200" dirty="0"/>
          </a:p>
          <a:p>
            <a:r>
              <a:rPr lang="ko-KR" altLang="en-US" sz="1200" dirty="0"/>
              <a:t># 원의 좌표와 반경</a:t>
            </a:r>
          </a:p>
          <a:p>
            <a:r>
              <a:rPr lang="ko-KR" altLang="en-US" sz="1200" dirty="0" err="1"/>
              <a:t>x</a:t>
            </a:r>
            <a:r>
              <a:rPr lang="ko-KR" altLang="en-US" sz="1200" dirty="0"/>
              <a:t> = 400</a:t>
            </a:r>
          </a:p>
          <a:p>
            <a:r>
              <a:rPr lang="ko-KR" altLang="en-US" sz="1200" dirty="0" err="1"/>
              <a:t>y</a:t>
            </a:r>
            <a:r>
              <a:rPr lang="ko-KR" altLang="en-US" sz="1200" dirty="0"/>
              <a:t> = 300</a:t>
            </a:r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이동양</a:t>
            </a:r>
            <a:endParaRPr lang="ko-KR" altLang="en-US" sz="1200" dirty="0"/>
          </a:p>
          <a:p>
            <a:r>
              <a:rPr lang="ko-KR" altLang="en-US" sz="1200" dirty="0" err="1"/>
              <a:t>dx</a:t>
            </a:r>
            <a:r>
              <a:rPr lang="ko-KR" altLang="en-US" sz="1200" dirty="0"/>
              <a:t> = 1</a:t>
            </a:r>
          </a:p>
          <a:p>
            <a:r>
              <a:rPr lang="ko-KR" altLang="en-US" sz="1200" dirty="0" err="1"/>
              <a:t>def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move</a:t>
            </a:r>
            <a:r>
              <a:rPr lang="ko-KR" altLang="en-US" sz="1200" dirty="0"/>
              <a:t>():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global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y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dx</a:t>
            </a:r>
            <a:endParaRPr lang="ko-KR" altLang="en-US" sz="1200" dirty="0"/>
          </a:p>
          <a:p>
            <a:r>
              <a:rPr lang="ko-KR" altLang="en-US" sz="1200" dirty="0"/>
              <a:t>    # 지금 원을 지운다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canvas.create_oval</a:t>
            </a:r>
            <a:r>
              <a:rPr lang="ko-KR" altLang="en-US" sz="1200" dirty="0"/>
              <a:t>(</a:t>
            </a:r>
            <a:r>
              <a:rPr lang="ko-KR" altLang="en-US" sz="1200" dirty="0" err="1"/>
              <a:t>x</a:t>
            </a:r>
            <a:r>
              <a:rPr lang="ko-KR" altLang="en-US" sz="1200" dirty="0"/>
              <a:t> - 20, </a:t>
            </a:r>
            <a:r>
              <a:rPr lang="ko-KR" altLang="en-US" sz="1200" dirty="0" err="1"/>
              <a:t>y</a:t>
            </a:r>
            <a:r>
              <a:rPr lang="ko-KR" altLang="en-US" sz="1200" dirty="0"/>
              <a:t> - 20,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 + 20, </a:t>
            </a:r>
            <a:r>
              <a:rPr lang="ko-KR" altLang="en-US" sz="1200" dirty="0" err="1"/>
              <a:t>y</a:t>
            </a:r>
            <a:r>
              <a:rPr lang="ko-KR" altLang="en-US" sz="1200" dirty="0"/>
              <a:t> + 20,  </a:t>
            </a:r>
            <a:r>
              <a:rPr lang="ko-KR" altLang="en-US" sz="1200" dirty="0" err="1"/>
              <a:t>fill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white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width</a:t>
            </a:r>
            <a:r>
              <a:rPr lang="ko-KR" altLang="en-US" sz="1200" dirty="0"/>
              <a:t>=0)</a:t>
            </a:r>
          </a:p>
          <a:p>
            <a:r>
              <a:rPr lang="ko-KR" altLang="en-US" sz="1200" dirty="0"/>
              <a:t>    # </a:t>
            </a:r>
            <a:r>
              <a:rPr lang="ko-KR" altLang="en-US" sz="1200" dirty="0" err="1"/>
              <a:t>X좌표를</a:t>
            </a:r>
            <a:r>
              <a:rPr lang="ko-KR" altLang="en-US" sz="1200" dirty="0"/>
              <a:t> 움직인다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 + </a:t>
            </a:r>
            <a:r>
              <a:rPr lang="ko-KR" altLang="en-US" sz="1200" dirty="0" err="1"/>
              <a:t>dx</a:t>
            </a:r>
            <a:endParaRPr lang="ko-KR" altLang="en-US" sz="1200" dirty="0"/>
          </a:p>
          <a:p>
            <a:r>
              <a:rPr lang="ko-KR" altLang="en-US" sz="1200" dirty="0"/>
              <a:t>    # 다음 위치에 원을 그린다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canvas.create_oval</a:t>
            </a:r>
            <a:r>
              <a:rPr lang="ko-KR" altLang="en-US" sz="1200" dirty="0"/>
              <a:t>(</a:t>
            </a:r>
            <a:r>
              <a:rPr lang="ko-KR" altLang="en-US" sz="1200" dirty="0" err="1"/>
              <a:t>x</a:t>
            </a:r>
            <a:r>
              <a:rPr lang="ko-KR" altLang="en-US" sz="1200" dirty="0"/>
              <a:t> - 20, </a:t>
            </a:r>
            <a:r>
              <a:rPr lang="ko-KR" altLang="en-US" sz="1200" dirty="0" err="1"/>
              <a:t>y</a:t>
            </a:r>
            <a:r>
              <a:rPr lang="ko-KR" altLang="en-US" sz="1200" dirty="0"/>
              <a:t> - 20,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 + 20, </a:t>
            </a:r>
            <a:r>
              <a:rPr lang="ko-KR" altLang="en-US" sz="1200" dirty="0" err="1"/>
              <a:t>y</a:t>
            </a:r>
            <a:r>
              <a:rPr lang="ko-KR" altLang="en-US" sz="1200" dirty="0"/>
              <a:t> + 20,  </a:t>
            </a:r>
            <a:r>
              <a:rPr lang="ko-KR" altLang="en-US" sz="1200" dirty="0" err="1"/>
              <a:t>fill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red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width</a:t>
            </a:r>
            <a:r>
              <a:rPr lang="ko-KR" altLang="en-US" sz="1200" dirty="0"/>
              <a:t>=0)</a:t>
            </a:r>
          </a:p>
          <a:p>
            <a:r>
              <a:rPr lang="ko-KR" altLang="en-US" sz="1200" dirty="0"/>
              <a:t>    # 끝을 넘으면 반대방향으로 한다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 &gt;= </a:t>
            </a:r>
            <a:r>
              <a:rPr lang="ko-KR" altLang="en-US" sz="1200" dirty="0" err="1"/>
              <a:t>canvas.winfo_width</a:t>
            </a:r>
            <a:r>
              <a:rPr lang="ko-KR" altLang="en-US" sz="1200" dirty="0"/>
              <a:t>():</a:t>
            </a:r>
          </a:p>
          <a:p>
            <a:r>
              <a:rPr lang="ko-KR" altLang="en-US" sz="1200" dirty="0"/>
              <a:t>       </a:t>
            </a:r>
            <a:r>
              <a:rPr lang="ko-KR" altLang="en-US" sz="1200" dirty="0" err="1"/>
              <a:t>dx</a:t>
            </a:r>
            <a:r>
              <a:rPr lang="ko-KR" altLang="en-US" sz="1200" dirty="0"/>
              <a:t> = -1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 &lt;= 0:</a:t>
            </a:r>
          </a:p>
          <a:p>
            <a:r>
              <a:rPr lang="ko-KR" altLang="en-US" sz="1200" dirty="0"/>
              <a:t>       </a:t>
            </a:r>
            <a:r>
              <a:rPr lang="ko-KR" altLang="en-US" sz="1200" dirty="0" err="1"/>
              <a:t>dx</a:t>
            </a:r>
            <a:r>
              <a:rPr lang="ko-KR" altLang="en-US" sz="1200" dirty="0"/>
              <a:t> = +1</a:t>
            </a:r>
          </a:p>
          <a:p>
            <a:r>
              <a:rPr lang="ko-KR" altLang="en-US" sz="1200" dirty="0"/>
              <a:t>    # 다시 타이머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root.after</a:t>
            </a:r>
            <a:r>
              <a:rPr lang="ko-KR" altLang="en-US" sz="1200" dirty="0"/>
              <a:t>(10, </a:t>
            </a:r>
            <a:r>
              <a:rPr lang="ko-KR" altLang="en-US" sz="1200" dirty="0" err="1"/>
              <a:t>move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# 윈도우를 그린다</a:t>
            </a:r>
          </a:p>
          <a:p>
            <a:r>
              <a:rPr lang="ko-KR" altLang="en-US" sz="1200" dirty="0" err="1"/>
              <a:t>root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tk.Tk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 err="1"/>
              <a:t>root.geometry</a:t>
            </a:r>
            <a:r>
              <a:rPr lang="ko-KR" altLang="en-US" sz="1200" dirty="0"/>
              <a:t>("600x400")</a:t>
            </a:r>
          </a:p>
          <a:p>
            <a:r>
              <a:rPr lang="ko-KR" altLang="en-US" sz="1200" dirty="0"/>
              <a:t># 캔버스를 놓는다</a:t>
            </a:r>
          </a:p>
          <a:p>
            <a:r>
              <a:rPr lang="ko-KR" altLang="en-US" sz="1200" dirty="0" err="1"/>
              <a:t>canvas</a:t>
            </a:r>
            <a:r>
              <a:rPr lang="ko-KR" altLang="en-US" sz="1200" dirty="0"/>
              <a:t> =</a:t>
            </a:r>
            <a:r>
              <a:rPr lang="ko-KR" altLang="en-US" sz="1200" dirty="0" err="1"/>
              <a:t>tk.Canvas</a:t>
            </a:r>
            <a:r>
              <a:rPr lang="ko-KR" altLang="en-US" sz="1200" dirty="0"/>
              <a:t>(</a:t>
            </a:r>
            <a:r>
              <a:rPr lang="ko-KR" altLang="en-US" sz="1200" dirty="0" err="1"/>
              <a:t>root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width</a:t>
            </a:r>
            <a:r>
              <a:rPr lang="ko-KR" altLang="en-US" sz="1200" dirty="0"/>
              <a:t> =600, </a:t>
            </a:r>
            <a:r>
              <a:rPr lang="ko-KR" altLang="en-US" sz="1200" dirty="0" err="1"/>
              <a:t>height</a:t>
            </a:r>
            <a:r>
              <a:rPr lang="ko-KR" altLang="en-US" sz="1200" dirty="0"/>
              <a:t> =400, </a:t>
            </a:r>
            <a:r>
              <a:rPr lang="ko-KR" altLang="en-US" sz="1200" dirty="0" err="1"/>
              <a:t>bg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white</a:t>
            </a:r>
            <a:r>
              <a:rPr lang="ko-KR" altLang="en-US" sz="1200" dirty="0"/>
              <a:t>")</a:t>
            </a:r>
          </a:p>
          <a:p>
            <a:r>
              <a:rPr lang="ko-KR" altLang="en-US" sz="1200" dirty="0" err="1"/>
              <a:t>canvas.place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x</a:t>
            </a:r>
            <a:r>
              <a:rPr lang="ko-KR" altLang="en-US" sz="1200" dirty="0"/>
              <a:t> = 0, </a:t>
            </a:r>
            <a:r>
              <a:rPr lang="ko-KR" altLang="en-US" sz="1200" dirty="0" err="1"/>
              <a:t>y</a:t>
            </a:r>
            <a:r>
              <a:rPr lang="ko-KR" altLang="en-US" sz="1200" dirty="0"/>
              <a:t> = 0)</a:t>
            </a:r>
          </a:p>
          <a:p>
            <a:r>
              <a:rPr lang="ko-KR" altLang="en-US" sz="1200" dirty="0"/>
              <a:t># 타이머를 설정한다</a:t>
            </a:r>
          </a:p>
          <a:p>
            <a:r>
              <a:rPr lang="ko-KR" altLang="en-US" sz="1200" dirty="0" err="1"/>
              <a:t>root.after</a:t>
            </a:r>
            <a:r>
              <a:rPr lang="ko-KR" altLang="en-US" sz="1200" dirty="0"/>
              <a:t>(10, </a:t>
            </a:r>
            <a:r>
              <a:rPr lang="ko-KR" altLang="en-US" sz="1200" dirty="0" err="1"/>
              <a:t>move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 err="1"/>
              <a:t>root.mainloop</a:t>
            </a:r>
            <a:r>
              <a:rPr lang="ko-KR" alt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95771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원을 </a:t>
            </a: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비스듬히 움직이게 하자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55417" y="1577761"/>
            <a:ext cx="9942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좌표 방향과 </a:t>
            </a:r>
            <a:r>
              <a:rPr lang="en-US" altLang="ko-KR" dirty="0" smtClean="0"/>
              <a:t>Y</a:t>
            </a:r>
            <a:r>
              <a:rPr lang="ko-KR" altLang="en-US" dirty="0" smtClean="0"/>
              <a:t>좌표 방향을 동시에 움직이도록 프로그램</a:t>
            </a:r>
            <a:endParaRPr lang="en-US" altLang="ko-KR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2D7DEC8F-60B3-447F-AC4C-46B17DE949C4}"/>
              </a:ext>
            </a:extLst>
          </p:cNvPr>
          <p:cNvSpPr txBox="1">
            <a:spLocks/>
          </p:cNvSpPr>
          <p:nvPr/>
        </p:nvSpPr>
        <p:spPr>
          <a:xfrm>
            <a:off x="1189657" y="2116819"/>
            <a:ext cx="9535916" cy="4364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Tx/>
              <a:buChar char="-"/>
              <a:defRPr/>
            </a:pPr>
            <a:endParaRPr lang="en-US" altLang="ko-KR" dirty="0" smtClean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  <a:defRPr/>
            </a:pP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err="1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Winfo_height</a:t>
            </a: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메서드로 캔버스의 높이를 구한다</a:t>
            </a: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-   move </a:t>
            </a: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함수 안에서 </a:t>
            </a: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Y</a:t>
            </a: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좌표의 변환</a:t>
            </a: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09156" y="21168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# </a:t>
            </a:r>
            <a:r>
              <a:rPr lang="ko-KR" altLang="en-US" dirty="0" err="1"/>
              <a:t>이동양</a:t>
            </a:r>
            <a:endParaRPr lang="ko-KR" altLang="en-US" dirty="0"/>
          </a:p>
          <a:p>
            <a:r>
              <a:rPr lang="ko-KR" altLang="en-US" dirty="0" err="1"/>
              <a:t>dx</a:t>
            </a:r>
            <a:r>
              <a:rPr lang="ko-KR" altLang="en-US" dirty="0"/>
              <a:t> = </a:t>
            </a:r>
            <a:r>
              <a:rPr lang="ko-KR" altLang="en-US" dirty="0" smtClean="0"/>
              <a:t>1</a:t>
            </a:r>
            <a:endParaRPr lang="en-US" altLang="ko-KR" dirty="0" smtClean="0"/>
          </a:p>
          <a:p>
            <a:r>
              <a:rPr lang="en-US" altLang="ko-KR" dirty="0" err="1" smtClean="0"/>
              <a:t>dy</a:t>
            </a:r>
            <a:r>
              <a:rPr lang="en-US" altLang="ko-KR" dirty="0" smtClean="0"/>
              <a:t> </a:t>
            </a:r>
            <a:r>
              <a:rPr lang="en-US" altLang="ko-KR" dirty="0"/>
              <a:t>= 1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909156" y="42052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 # </a:t>
            </a:r>
            <a:r>
              <a:rPr lang="en-US" altLang="ko-KR" dirty="0" smtClean="0"/>
              <a:t>Y</a:t>
            </a:r>
            <a:r>
              <a:rPr lang="ko-KR" altLang="en-US" dirty="0" smtClean="0"/>
              <a:t>좌표</a:t>
            </a:r>
            <a:r>
              <a:rPr lang="ko-KR" altLang="en-US" dirty="0"/>
              <a:t>도</a:t>
            </a:r>
            <a:r>
              <a:rPr lang="ko-KR" altLang="en-US" dirty="0" smtClean="0"/>
              <a:t> </a:t>
            </a:r>
            <a:r>
              <a:rPr lang="ko-KR" altLang="en-US" dirty="0"/>
              <a:t>움직인다</a:t>
            </a:r>
          </a:p>
          <a:p>
            <a:r>
              <a:rPr lang="ko-KR" altLang="en-US" dirty="0"/>
              <a:t>    </a:t>
            </a:r>
            <a:r>
              <a:rPr lang="en-US" altLang="ko-KR" dirty="0" smtClean="0"/>
              <a:t>y</a:t>
            </a:r>
            <a:r>
              <a:rPr lang="ko-KR" altLang="en-US" dirty="0" smtClean="0"/>
              <a:t> </a:t>
            </a:r>
            <a:r>
              <a:rPr lang="ko-KR" altLang="en-US" dirty="0"/>
              <a:t>= </a:t>
            </a:r>
            <a:r>
              <a:rPr lang="en-US" altLang="ko-KR" dirty="0" smtClean="0"/>
              <a:t>y</a:t>
            </a:r>
            <a:r>
              <a:rPr lang="ko-KR" altLang="en-US" dirty="0" smtClean="0"/>
              <a:t> </a:t>
            </a:r>
            <a:r>
              <a:rPr lang="ko-KR" altLang="en-US" dirty="0"/>
              <a:t>+ </a:t>
            </a:r>
            <a:r>
              <a:rPr lang="ko-KR" altLang="en-US" dirty="0" err="1" smtClean="0"/>
              <a:t>d</a:t>
            </a:r>
            <a:r>
              <a:rPr lang="en-US" altLang="ko-KR" dirty="0" smtClean="0"/>
              <a:t>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857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2901" y="272988"/>
            <a:ext cx="8781011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tkinter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tk</a:t>
            </a:r>
            <a:endParaRPr lang="ko-KR" altLang="en-US" sz="1100" dirty="0"/>
          </a:p>
          <a:p>
            <a:r>
              <a:rPr lang="ko-KR" altLang="en-US" sz="1100" dirty="0"/>
              <a:t># 원의 좌표와 반경</a:t>
            </a:r>
          </a:p>
          <a:p>
            <a:r>
              <a:rPr lang="ko-KR" altLang="en-US" sz="1100" dirty="0" err="1"/>
              <a:t>x</a:t>
            </a:r>
            <a:r>
              <a:rPr lang="ko-KR" altLang="en-US" sz="1100" dirty="0"/>
              <a:t> = 400</a:t>
            </a:r>
          </a:p>
          <a:p>
            <a:r>
              <a:rPr lang="ko-KR" altLang="en-US" sz="1100" dirty="0" err="1"/>
              <a:t>y</a:t>
            </a:r>
            <a:r>
              <a:rPr lang="ko-KR" altLang="en-US" sz="1100" dirty="0"/>
              <a:t> = 300</a:t>
            </a:r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이동양</a:t>
            </a:r>
            <a:endParaRPr lang="ko-KR" altLang="en-US" sz="1100" dirty="0"/>
          </a:p>
          <a:p>
            <a:r>
              <a:rPr lang="ko-KR" altLang="en-US" sz="1100" dirty="0" err="1"/>
              <a:t>dx</a:t>
            </a:r>
            <a:r>
              <a:rPr lang="ko-KR" altLang="en-US" sz="1100" dirty="0"/>
              <a:t> = 1</a:t>
            </a:r>
          </a:p>
          <a:p>
            <a:r>
              <a:rPr lang="ko-KR" altLang="en-US" sz="1100" dirty="0" err="1"/>
              <a:t>dy</a:t>
            </a:r>
            <a:r>
              <a:rPr lang="ko-KR" altLang="en-US" sz="1100" dirty="0"/>
              <a:t> = 1</a:t>
            </a:r>
          </a:p>
          <a:p>
            <a:r>
              <a:rPr lang="ko-KR" altLang="en-US" sz="1100" dirty="0" err="1"/>
              <a:t>def</a:t>
            </a:r>
            <a:r>
              <a:rPr lang="ko-KR" altLang="en-US" sz="1100" dirty="0"/>
              <a:t> </a:t>
            </a:r>
            <a:r>
              <a:rPr lang="ko-KR" altLang="en-US" sz="1100" dirty="0" err="1"/>
              <a:t>move</a:t>
            </a:r>
            <a:r>
              <a:rPr lang="ko-KR" altLang="en-US" sz="1100" dirty="0"/>
              <a:t>():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global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x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y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dx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dy</a:t>
            </a:r>
            <a:endParaRPr lang="ko-KR" altLang="en-US" sz="1100" dirty="0"/>
          </a:p>
          <a:p>
            <a:r>
              <a:rPr lang="ko-KR" altLang="en-US" sz="1100" dirty="0"/>
              <a:t>    # 지금 원을 지운다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canvas.create_oval</a:t>
            </a:r>
            <a:r>
              <a:rPr lang="ko-KR" altLang="en-US" sz="1100" dirty="0"/>
              <a:t>(</a:t>
            </a:r>
            <a:r>
              <a:rPr lang="ko-KR" altLang="en-US" sz="1100" dirty="0" err="1"/>
              <a:t>x</a:t>
            </a:r>
            <a:r>
              <a:rPr lang="ko-KR" altLang="en-US" sz="1100" dirty="0"/>
              <a:t> - 20, </a:t>
            </a:r>
            <a:r>
              <a:rPr lang="ko-KR" altLang="en-US" sz="1100" dirty="0" err="1"/>
              <a:t>y</a:t>
            </a:r>
            <a:r>
              <a:rPr lang="ko-KR" altLang="en-US" sz="1100" dirty="0"/>
              <a:t> - 20, </a:t>
            </a:r>
            <a:r>
              <a:rPr lang="ko-KR" altLang="en-US" sz="1100" dirty="0" err="1"/>
              <a:t>x</a:t>
            </a:r>
            <a:r>
              <a:rPr lang="ko-KR" altLang="en-US" sz="1100" dirty="0"/>
              <a:t> + 20, </a:t>
            </a:r>
            <a:r>
              <a:rPr lang="ko-KR" altLang="en-US" sz="1100" dirty="0" err="1"/>
              <a:t>y</a:t>
            </a:r>
            <a:r>
              <a:rPr lang="ko-KR" altLang="en-US" sz="1100" dirty="0"/>
              <a:t> + 20,  </a:t>
            </a:r>
            <a:r>
              <a:rPr lang="ko-KR" altLang="en-US" sz="1100" dirty="0" err="1"/>
              <a:t>fill</a:t>
            </a:r>
            <a:r>
              <a:rPr lang="ko-KR" altLang="en-US" sz="1100" dirty="0"/>
              <a:t>="</a:t>
            </a:r>
            <a:r>
              <a:rPr lang="ko-KR" altLang="en-US" sz="1100" dirty="0" err="1"/>
              <a:t>white</a:t>
            </a:r>
            <a:r>
              <a:rPr lang="ko-KR" altLang="en-US" sz="1100" dirty="0"/>
              <a:t>", </a:t>
            </a:r>
            <a:r>
              <a:rPr lang="ko-KR" altLang="en-US" sz="1100" dirty="0" err="1"/>
              <a:t>width</a:t>
            </a:r>
            <a:r>
              <a:rPr lang="ko-KR" altLang="en-US" sz="1100" dirty="0"/>
              <a:t>=0)</a:t>
            </a:r>
          </a:p>
          <a:p>
            <a:r>
              <a:rPr lang="ko-KR" altLang="en-US" sz="1100" dirty="0"/>
              <a:t>    # </a:t>
            </a:r>
            <a:r>
              <a:rPr lang="ko-KR" altLang="en-US" sz="1100" dirty="0" err="1"/>
              <a:t>X좌표를</a:t>
            </a:r>
            <a:r>
              <a:rPr lang="ko-KR" altLang="en-US" sz="1100" dirty="0"/>
              <a:t> 움직인다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x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x</a:t>
            </a:r>
            <a:r>
              <a:rPr lang="ko-KR" altLang="en-US" sz="1100" dirty="0"/>
              <a:t> + </a:t>
            </a:r>
            <a:r>
              <a:rPr lang="ko-KR" altLang="en-US" sz="1100" dirty="0" err="1"/>
              <a:t>dx</a:t>
            </a:r>
            <a:endParaRPr lang="ko-KR" altLang="en-US" sz="1100" dirty="0"/>
          </a:p>
          <a:p>
            <a:r>
              <a:rPr lang="ko-KR" altLang="en-US" sz="1100" dirty="0"/>
              <a:t>    # </a:t>
            </a:r>
            <a:r>
              <a:rPr lang="ko-KR" altLang="en-US" sz="1100" dirty="0" err="1"/>
              <a:t>Y좌표를</a:t>
            </a:r>
            <a:r>
              <a:rPr lang="ko-KR" altLang="en-US" sz="1100" dirty="0"/>
              <a:t> 움직인다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y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y</a:t>
            </a:r>
            <a:r>
              <a:rPr lang="ko-KR" altLang="en-US" sz="1100" dirty="0"/>
              <a:t> + </a:t>
            </a:r>
            <a:r>
              <a:rPr lang="ko-KR" altLang="en-US" sz="1100" dirty="0" err="1"/>
              <a:t>dy</a:t>
            </a:r>
            <a:endParaRPr lang="ko-KR" altLang="en-US" sz="1100" dirty="0"/>
          </a:p>
          <a:p>
            <a:r>
              <a:rPr lang="ko-KR" altLang="en-US" sz="1100" dirty="0"/>
              <a:t>    # 다음 위치에 원을 그린다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canvas.create_oval</a:t>
            </a:r>
            <a:r>
              <a:rPr lang="ko-KR" altLang="en-US" sz="1100" dirty="0"/>
              <a:t>(</a:t>
            </a:r>
            <a:r>
              <a:rPr lang="ko-KR" altLang="en-US" sz="1100" dirty="0" err="1"/>
              <a:t>x</a:t>
            </a:r>
            <a:r>
              <a:rPr lang="ko-KR" altLang="en-US" sz="1100" dirty="0"/>
              <a:t> - 20, </a:t>
            </a:r>
            <a:r>
              <a:rPr lang="ko-KR" altLang="en-US" sz="1100" dirty="0" err="1"/>
              <a:t>y</a:t>
            </a:r>
            <a:r>
              <a:rPr lang="ko-KR" altLang="en-US" sz="1100" dirty="0"/>
              <a:t> - 20, </a:t>
            </a:r>
            <a:r>
              <a:rPr lang="ko-KR" altLang="en-US" sz="1100" dirty="0" err="1"/>
              <a:t>x</a:t>
            </a:r>
            <a:r>
              <a:rPr lang="ko-KR" altLang="en-US" sz="1100" dirty="0"/>
              <a:t> + 20, </a:t>
            </a:r>
            <a:r>
              <a:rPr lang="ko-KR" altLang="en-US" sz="1100" dirty="0" err="1"/>
              <a:t>y</a:t>
            </a:r>
            <a:r>
              <a:rPr lang="ko-KR" altLang="en-US" sz="1100" dirty="0"/>
              <a:t> + 20,  </a:t>
            </a:r>
            <a:r>
              <a:rPr lang="ko-KR" altLang="en-US" sz="1100" dirty="0" err="1"/>
              <a:t>fill</a:t>
            </a:r>
            <a:r>
              <a:rPr lang="ko-KR" altLang="en-US" sz="1100" dirty="0"/>
              <a:t>="</a:t>
            </a:r>
            <a:r>
              <a:rPr lang="ko-KR" altLang="en-US" sz="1100" dirty="0" err="1"/>
              <a:t>red</a:t>
            </a:r>
            <a:r>
              <a:rPr lang="ko-KR" altLang="en-US" sz="1100" dirty="0"/>
              <a:t>", </a:t>
            </a:r>
            <a:r>
              <a:rPr lang="ko-KR" altLang="en-US" sz="1100" dirty="0" err="1"/>
              <a:t>width</a:t>
            </a:r>
            <a:r>
              <a:rPr lang="ko-KR" altLang="en-US" sz="1100" dirty="0"/>
              <a:t>=0)</a:t>
            </a:r>
          </a:p>
          <a:p>
            <a:r>
              <a:rPr lang="ko-KR" altLang="en-US" sz="1100" dirty="0"/>
              <a:t>    # 끝을 넘으면 반대방향으로 한다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if</a:t>
            </a:r>
            <a:r>
              <a:rPr lang="ko-KR" altLang="en-US" sz="1100" dirty="0"/>
              <a:t> </a:t>
            </a:r>
            <a:r>
              <a:rPr lang="ko-KR" altLang="en-US" sz="1100" dirty="0" err="1"/>
              <a:t>x</a:t>
            </a:r>
            <a:r>
              <a:rPr lang="ko-KR" altLang="en-US" sz="1100" dirty="0"/>
              <a:t> &gt;= </a:t>
            </a:r>
            <a:r>
              <a:rPr lang="ko-KR" altLang="en-US" sz="1100" dirty="0" err="1"/>
              <a:t>canvas.winfo_width</a:t>
            </a:r>
            <a:r>
              <a:rPr lang="ko-KR" altLang="en-US" sz="1100" dirty="0"/>
              <a:t>():</a:t>
            </a:r>
          </a:p>
          <a:p>
            <a:r>
              <a:rPr lang="ko-KR" altLang="en-US" sz="1100" dirty="0"/>
              <a:t>       </a:t>
            </a:r>
            <a:r>
              <a:rPr lang="ko-KR" altLang="en-US" sz="1100" dirty="0" err="1"/>
              <a:t>dx</a:t>
            </a:r>
            <a:r>
              <a:rPr lang="ko-KR" altLang="en-US" sz="1100" dirty="0"/>
              <a:t> = -1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if</a:t>
            </a:r>
            <a:r>
              <a:rPr lang="ko-KR" altLang="en-US" sz="1100" dirty="0"/>
              <a:t> </a:t>
            </a:r>
            <a:r>
              <a:rPr lang="ko-KR" altLang="en-US" sz="1100" dirty="0" err="1"/>
              <a:t>x</a:t>
            </a:r>
            <a:r>
              <a:rPr lang="ko-KR" altLang="en-US" sz="1100" dirty="0"/>
              <a:t> &lt;= 0:</a:t>
            </a:r>
          </a:p>
          <a:p>
            <a:r>
              <a:rPr lang="ko-KR" altLang="en-US" sz="1100" dirty="0"/>
              <a:t>       </a:t>
            </a:r>
            <a:r>
              <a:rPr lang="ko-KR" altLang="en-US" sz="1100" dirty="0" err="1"/>
              <a:t>dx</a:t>
            </a:r>
            <a:r>
              <a:rPr lang="ko-KR" altLang="en-US" sz="1100" dirty="0"/>
              <a:t> = +1</a:t>
            </a:r>
          </a:p>
          <a:p>
            <a:r>
              <a:rPr lang="ko-KR" altLang="en-US" sz="1100" dirty="0"/>
              <a:t>    # </a:t>
            </a:r>
            <a:r>
              <a:rPr lang="ko-KR" altLang="en-US" sz="1100" dirty="0" err="1"/>
              <a:t>Y좌표에</a:t>
            </a:r>
            <a:r>
              <a:rPr lang="ko-KR" altLang="en-US" sz="1100" dirty="0"/>
              <a:t> 대해서도 마찬가지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if</a:t>
            </a:r>
            <a:r>
              <a:rPr lang="ko-KR" altLang="en-US" sz="1100" dirty="0"/>
              <a:t> </a:t>
            </a:r>
            <a:r>
              <a:rPr lang="ko-KR" altLang="en-US" sz="1100" dirty="0" err="1"/>
              <a:t>y</a:t>
            </a:r>
            <a:r>
              <a:rPr lang="ko-KR" altLang="en-US" sz="1100" dirty="0"/>
              <a:t> &gt;= </a:t>
            </a:r>
            <a:r>
              <a:rPr lang="ko-KR" altLang="en-US" sz="1100" dirty="0" err="1"/>
              <a:t>canvas.winfo_height</a:t>
            </a:r>
            <a:r>
              <a:rPr lang="ko-KR" altLang="en-US" sz="1100" dirty="0"/>
              <a:t>():</a:t>
            </a:r>
          </a:p>
          <a:p>
            <a:r>
              <a:rPr lang="ko-KR" altLang="en-US" sz="1100" dirty="0"/>
              <a:t>       </a:t>
            </a:r>
            <a:r>
              <a:rPr lang="ko-KR" altLang="en-US" sz="1100" dirty="0" err="1"/>
              <a:t>dy</a:t>
            </a:r>
            <a:r>
              <a:rPr lang="ko-KR" altLang="en-US" sz="1100" dirty="0"/>
              <a:t> = -1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if</a:t>
            </a:r>
            <a:r>
              <a:rPr lang="ko-KR" altLang="en-US" sz="1100" dirty="0"/>
              <a:t> </a:t>
            </a:r>
            <a:r>
              <a:rPr lang="ko-KR" altLang="en-US" sz="1100" dirty="0" err="1"/>
              <a:t>y</a:t>
            </a:r>
            <a:r>
              <a:rPr lang="ko-KR" altLang="en-US" sz="1100" dirty="0"/>
              <a:t> &lt;= 0:</a:t>
            </a:r>
          </a:p>
          <a:p>
            <a:r>
              <a:rPr lang="ko-KR" altLang="en-US" sz="1100" dirty="0"/>
              <a:t>       </a:t>
            </a:r>
            <a:r>
              <a:rPr lang="ko-KR" altLang="en-US" sz="1100" dirty="0" err="1"/>
              <a:t>dy</a:t>
            </a:r>
            <a:r>
              <a:rPr lang="ko-KR" altLang="en-US" sz="1100" dirty="0"/>
              <a:t> = +1</a:t>
            </a:r>
          </a:p>
          <a:p>
            <a:r>
              <a:rPr lang="ko-KR" altLang="en-US" sz="1100" dirty="0"/>
              <a:t>    # 다시 타이머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root.after</a:t>
            </a:r>
            <a:r>
              <a:rPr lang="ko-KR" altLang="en-US" sz="1100" dirty="0"/>
              <a:t>(10, </a:t>
            </a:r>
            <a:r>
              <a:rPr lang="ko-KR" altLang="en-US" sz="1100" dirty="0" err="1"/>
              <a:t>move</a:t>
            </a:r>
            <a:r>
              <a:rPr lang="ko-KR" altLang="en-US" sz="1100" dirty="0"/>
              <a:t>)</a:t>
            </a:r>
          </a:p>
          <a:p>
            <a:r>
              <a:rPr lang="ko-KR" altLang="en-US" sz="1100" dirty="0"/>
              <a:t># 윈도우를 그린다</a:t>
            </a:r>
          </a:p>
          <a:p>
            <a:r>
              <a:rPr lang="ko-KR" altLang="en-US" sz="1100" dirty="0" err="1"/>
              <a:t>root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tk.Tk</a:t>
            </a:r>
            <a:r>
              <a:rPr lang="ko-KR" altLang="en-US" sz="1100" dirty="0"/>
              <a:t>()</a:t>
            </a:r>
          </a:p>
          <a:p>
            <a:r>
              <a:rPr lang="ko-KR" altLang="en-US" sz="1100" dirty="0" err="1"/>
              <a:t>root.geometry</a:t>
            </a:r>
            <a:r>
              <a:rPr lang="ko-KR" altLang="en-US" sz="1100" dirty="0"/>
              <a:t>("600x400")</a:t>
            </a:r>
          </a:p>
          <a:p>
            <a:r>
              <a:rPr lang="ko-KR" altLang="en-US" sz="1100" dirty="0"/>
              <a:t># 캔버스를 놓는다</a:t>
            </a:r>
          </a:p>
          <a:p>
            <a:r>
              <a:rPr lang="ko-KR" altLang="en-US" sz="1100" dirty="0" err="1"/>
              <a:t>canvas</a:t>
            </a:r>
            <a:r>
              <a:rPr lang="ko-KR" altLang="en-US" sz="1100" dirty="0"/>
              <a:t> =</a:t>
            </a:r>
            <a:r>
              <a:rPr lang="ko-KR" altLang="en-US" sz="1100" dirty="0" err="1"/>
              <a:t>tk.Canvas</a:t>
            </a:r>
            <a:r>
              <a:rPr lang="ko-KR" altLang="en-US" sz="1100" dirty="0"/>
              <a:t>(</a:t>
            </a:r>
            <a:r>
              <a:rPr lang="ko-KR" altLang="en-US" sz="1100" dirty="0" err="1"/>
              <a:t>root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width</a:t>
            </a:r>
            <a:r>
              <a:rPr lang="ko-KR" altLang="en-US" sz="1100" dirty="0"/>
              <a:t> =600, </a:t>
            </a:r>
            <a:r>
              <a:rPr lang="ko-KR" altLang="en-US" sz="1100" dirty="0" err="1"/>
              <a:t>height</a:t>
            </a:r>
            <a:r>
              <a:rPr lang="ko-KR" altLang="en-US" sz="1100" dirty="0"/>
              <a:t> =400, </a:t>
            </a:r>
            <a:r>
              <a:rPr lang="ko-KR" altLang="en-US" sz="1100" dirty="0" err="1"/>
              <a:t>bg</a:t>
            </a:r>
            <a:r>
              <a:rPr lang="ko-KR" altLang="en-US" sz="1100" dirty="0"/>
              <a:t>="</a:t>
            </a:r>
            <a:r>
              <a:rPr lang="ko-KR" altLang="en-US" sz="1100" dirty="0" err="1"/>
              <a:t>white</a:t>
            </a:r>
            <a:r>
              <a:rPr lang="ko-KR" altLang="en-US" sz="1100" dirty="0"/>
              <a:t>")</a:t>
            </a:r>
          </a:p>
          <a:p>
            <a:r>
              <a:rPr lang="ko-KR" altLang="en-US" sz="1100" dirty="0" err="1"/>
              <a:t>canvas.place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x</a:t>
            </a:r>
            <a:r>
              <a:rPr lang="ko-KR" altLang="en-US" sz="1100" dirty="0"/>
              <a:t> = 0, </a:t>
            </a:r>
            <a:r>
              <a:rPr lang="ko-KR" altLang="en-US" sz="1100" dirty="0" err="1"/>
              <a:t>y</a:t>
            </a:r>
            <a:r>
              <a:rPr lang="ko-KR" altLang="en-US" sz="1100" dirty="0"/>
              <a:t> = 0)</a:t>
            </a:r>
          </a:p>
          <a:p>
            <a:r>
              <a:rPr lang="ko-KR" altLang="en-US" sz="1100" dirty="0"/>
              <a:t># 타이머를 설정한다</a:t>
            </a:r>
          </a:p>
          <a:p>
            <a:r>
              <a:rPr lang="ko-KR" altLang="en-US" sz="1100" dirty="0" err="1"/>
              <a:t>root.after</a:t>
            </a:r>
            <a:r>
              <a:rPr lang="ko-KR" altLang="en-US" sz="1100" dirty="0"/>
              <a:t>(10, </a:t>
            </a:r>
            <a:r>
              <a:rPr lang="ko-KR" altLang="en-US" sz="1100" dirty="0" err="1"/>
              <a:t>move</a:t>
            </a:r>
            <a:r>
              <a:rPr lang="ko-KR" altLang="en-US" sz="1100" dirty="0"/>
              <a:t>)</a:t>
            </a:r>
          </a:p>
          <a:p>
            <a:r>
              <a:rPr lang="ko-KR" altLang="en-US" sz="1100" dirty="0" err="1"/>
              <a:t>root.mainloop</a:t>
            </a:r>
            <a:r>
              <a:rPr lang="ko-KR" altLang="en-US" sz="11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29014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많은 원을 움직이자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55417" y="1577761"/>
            <a:ext cx="9942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많은 원을 </a:t>
            </a:r>
            <a:r>
              <a:rPr lang="ko-KR" altLang="en-US" dirty="0" err="1" smtClean="0"/>
              <a:t>제어할려면</a:t>
            </a:r>
            <a:r>
              <a:rPr lang="ko-KR" altLang="en-US" dirty="0" smtClean="0"/>
              <a:t> 리스트와 </a:t>
            </a:r>
            <a:r>
              <a:rPr lang="ko-KR" altLang="en-US" dirty="0" err="1" smtClean="0"/>
              <a:t>딕셔너리를</a:t>
            </a:r>
            <a:r>
              <a:rPr lang="ko-KR" altLang="en-US" dirty="0" smtClean="0"/>
              <a:t> 조합 사용해 반복 처리를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909156" y="21168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한 개의 원을 제어하기위해 사용한 변수</a:t>
            </a:r>
            <a:endParaRPr lang="ko-KR" altLang="en-US" dirty="0"/>
          </a:p>
          <a:p>
            <a:r>
              <a:rPr lang="en-US" altLang="ko-KR" dirty="0" err="1"/>
              <a:t>x</a:t>
            </a:r>
            <a:r>
              <a:rPr lang="en-US" altLang="ko-KR" dirty="0" err="1" smtClean="0"/>
              <a:t>,y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dx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dy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909156" y="3434131"/>
            <a:ext cx="76089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만약</a:t>
            </a:r>
            <a:r>
              <a:rPr lang="en-US" altLang="ko-KR" dirty="0" smtClean="0"/>
              <a:t> 3</a:t>
            </a:r>
            <a:r>
              <a:rPr lang="ko-KR" altLang="en-US" dirty="0" smtClean="0"/>
              <a:t>개의 원을 제어한다면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번째 원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,</a:t>
            </a:r>
            <a:r>
              <a:rPr lang="ko-KR" altLang="en-US" dirty="0" err="1"/>
              <a:t>dx</a:t>
            </a:r>
            <a:r>
              <a:rPr lang="en-US" altLang="ko-KR" dirty="0"/>
              <a:t>, </a:t>
            </a:r>
            <a:r>
              <a:rPr lang="en-US" altLang="ko-KR" dirty="0" err="1" smtClean="0"/>
              <a:t>dy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번째 </a:t>
            </a:r>
            <a:r>
              <a:rPr lang="ko-KR" altLang="en-US" dirty="0"/>
              <a:t>원 </a:t>
            </a:r>
            <a:r>
              <a:rPr lang="en-US" altLang="ko-KR" dirty="0" smtClean="0"/>
              <a:t>– x2,y2,</a:t>
            </a:r>
            <a:r>
              <a:rPr lang="ko-KR" altLang="en-US" dirty="0" err="1" smtClean="0"/>
              <a:t>dx</a:t>
            </a:r>
            <a:r>
              <a:rPr lang="en-US" altLang="ko-KR" dirty="0" smtClean="0"/>
              <a:t>2, dy2</a:t>
            </a:r>
            <a:endParaRPr lang="en-US" altLang="ko-KR" dirty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번째 </a:t>
            </a:r>
            <a:r>
              <a:rPr lang="ko-KR" altLang="en-US" dirty="0"/>
              <a:t>원 </a:t>
            </a:r>
            <a:r>
              <a:rPr lang="en-US" altLang="ko-KR" dirty="0" smtClean="0"/>
              <a:t>– x3,y3,</a:t>
            </a:r>
            <a:r>
              <a:rPr lang="ko-KR" altLang="en-US" dirty="0" err="1" smtClean="0"/>
              <a:t>dx</a:t>
            </a:r>
            <a:r>
              <a:rPr lang="en-US" altLang="ko-KR" dirty="0" smtClean="0"/>
              <a:t>3, dy3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원이 추가 </a:t>
            </a:r>
            <a:r>
              <a:rPr lang="ko-KR" altLang="en-US" dirty="0" err="1" smtClean="0"/>
              <a:t>될때마다</a:t>
            </a:r>
            <a:r>
              <a:rPr lang="ko-KR" altLang="en-US" dirty="0" smtClean="0"/>
              <a:t> 그만큼 변수가 필요하고 관리하기 어렵다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0053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많은 원을 움직이자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55417" y="148807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원을 리스트로 준비한다</a:t>
            </a:r>
          </a:p>
          <a:p>
            <a:r>
              <a:rPr lang="en-US" altLang="ko-KR" dirty="0"/>
              <a:t>balls = [</a:t>
            </a:r>
          </a:p>
          <a:p>
            <a:r>
              <a:rPr lang="en-US" altLang="ko-KR" dirty="0"/>
              <a:t>  {"x" : 400, "y" : 300, "dx" : 1, "</a:t>
            </a:r>
            <a:r>
              <a:rPr lang="en-US" altLang="ko-KR" dirty="0" err="1"/>
              <a:t>dy</a:t>
            </a:r>
            <a:r>
              <a:rPr lang="en-US" altLang="ko-KR" dirty="0"/>
              <a:t>" : 1, "</a:t>
            </a:r>
            <a:r>
              <a:rPr lang="en-US" altLang="ko-KR" dirty="0" err="1"/>
              <a:t>color":"red</a:t>
            </a:r>
            <a:r>
              <a:rPr lang="en-US" altLang="ko-KR" dirty="0"/>
              <a:t>"},</a:t>
            </a:r>
          </a:p>
          <a:p>
            <a:r>
              <a:rPr lang="en-US" altLang="ko-KR" dirty="0"/>
              <a:t>  {"x" : 200, "y" : 100, "dx" : -1, "</a:t>
            </a:r>
            <a:r>
              <a:rPr lang="en-US" altLang="ko-KR" dirty="0" err="1"/>
              <a:t>dy</a:t>
            </a:r>
            <a:r>
              <a:rPr lang="en-US" altLang="ko-KR" dirty="0"/>
              <a:t>" : 1, "</a:t>
            </a:r>
            <a:r>
              <a:rPr lang="en-US" altLang="ko-KR" dirty="0" err="1"/>
              <a:t>color":"green</a:t>
            </a:r>
            <a:r>
              <a:rPr lang="en-US" altLang="ko-KR" dirty="0"/>
              <a:t>"},</a:t>
            </a:r>
          </a:p>
          <a:p>
            <a:r>
              <a:rPr lang="en-US" altLang="ko-KR" dirty="0"/>
              <a:t>  {"x" : 100, "y" : 200, "dx" : 1, "</a:t>
            </a:r>
            <a:r>
              <a:rPr lang="en-US" altLang="ko-KR" dirty="0" err="1"/>
              <a:t>dy</a:t>
            </a:r>
            <a:r>
              <a:rPr lang="en-US" altLang="ko-KR" dirty="0"/>
              <a:t>" : -1, "color": "blue"}</a:t>
            </a:r>
          </a:p>
          <a:p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55417" y="353025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첫번째 원의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좌표와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좌표는</a:t>
            </a:r>
            <a:endParaRPr lang="en-US" altLang="ko-KR" dirty="0" smtClean="0"/>
          </a:p>
          <a:p>
            <a:r>
              <a:rPr lang="en-US" altLang="ko-KR" dirty="0" smtClean="0"/>
              <a:t>balls[0][“</a:t>
            </a:r>
            <a:r>
              <a:rPr lang="en-US" altLang="ko-KR" dirty="0"/>
              <a:t>x</a:t>
            </a:r>
            <a:r>
              <a:rPr lang="en-US" altLang="ko-KR" dirty="0" smtClean="0"/>
              <a:t>“]</a:t>
            </a:r>
          </a:p>
          <a:p>
            <a:r>
              <a:rPr lang="en-US" altLang="ko-KR" dirty="0"/>
              <a:t>balls[0</a:t>
            </a:r>
            <a:r>
              <a:rPr lang="en-US" altLang="ko-KR" dirty="0" smtClean="0"/>
              <a:t>][“y“]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두번째 </a:t>
            </a:r>
            <a:r>
              <a:rPr lang="ko-KR" altLang="en-US" dirty="0"/>
              <a:t>원의 </a:t>
            </a:r>
            <a:r>
              <a:rPr lang="en-US" altLang="ko-KR" dirty="0"/>
              <a:t>x</a:t>
            </a:r>
            <a:r>
              <a:rPr lang="ko-KR" altLang="en-US" dirty="0"/>
              <a:t>좌표와 </a:t>
            </a:r>
            <a:r>
              <a:rPr lang="en-US" altLang="ko-KR" dirty="0"/>
              <a:t>y</a:t>
            </a:r>
            <a:r>
              <a:rPr lang="ko-KR" altLang="en-US" dirty="0"/>
              <a:t>좌표는</a:t>
            </a:r>
            <a:endParaRPr lang="en-US" altLang="ko-KR" dirty="0"/>
          </a:p>
          <a:p>
            <a:r>
              <a:rPr lang="en-US" altLang="ko-KR" dirty="0" smtClean="0"/>
              <a:t>Balls[1][“</a:t>
            </a:r>
            <a:r>
              <a:rPr lang="en-US" altLang="ko-KR" dirty="0"/>
              <a:t>x“]</a:t>
            </a:r>
          </a:p>
          <a:p>
            <a:r>
              <a:rPr lang="en-US" altLang="ko-KR" dirty="0" smtClean="0"/>
              <a:t>Balls[1][“</a:t>
            </a:r>
            <a:r>
              <a:rPr lang="en-US" altLang="ko-KR" dirty="0"/>
              <a:t>y“]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세번째 </a:t>
            </a:r>
            <a:r>
              <a:rPr lang="ko-KR" altLang="en-US" dirty="0"/>
              <a:t>원의 </a:t>
            </a:r>
            <a:r>
              <a:rPr lang="en-US" altLang="ko-KR" dirty="0"/>
              <a:t>x</a:t>
            </a:r>
            <a:r>
              <a:rPr lang="ko-KR" altLang="en-US" dirty="0"/>
              <a:t>좌표와 </a:t>
            </a:r>
            <a:r>
              <a:rPr lang="en-US" altLang="ko-KR" dirty="0"/>
              <a:t>y</a:t>
            </a:r>
            <a:r>
              <a:rPr lang="ko-KR" altLang="en-US" dirty="0"/>
              <a:t>좌표는</a:t>
            </a:r>
            <a:endParaRPr lang="en-US" altLang="ko-KR" dirty="0"/>
          </a:p>
          <a:p>
            <a:r>
              <a:rPr lang="en-US" altLang="ko-KR" dirty="0" smtClean="0"/>
              <a:t>balls[2][“</a:t>
            </a:r>
            <a:r>
              <a:rPr lang="en-US" altLang="ko-KR" dirty="0"/>
              <a:t>x“]</a:t>
            </a:r>
          </a:p>
          <a:p>
            <a:r>
              <a:rPr lang="en-US" altLang="ko-KR" dirty="0" smtClean="0"/>
              <a:t>balls[2][“</a:t>
            </a:r>
            <a:r>
              <a:rPr lang="en-US" altLang="ko-KR" dirty="0"/>
              <a:t>y</a:t>
            </a:r>
            <a:r>
              <a:rPr lang="en-US" altLang="ko-KR" dirty="0" smtClean="0"/>
              <a:t>“]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6558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많은 원을 움직이자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55417" y="1488072"/>
            <a:ext cx="101489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첫번째 원을 그릴 때의 코드</a:t>
            </a:r>
            <a:endParaRPr lang="en-US" altLang="ko-KR" dirty="0" smtClean="0"/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canvas.create_oval</a:t>
            </a:r>
            <a:r>
              <a:rPr lang="en-US" altLang="ko-KR" sz="1400" dirty="0" smtClean="0"/>
              <a:t>(balls[0][“x”] </a:t>
            </a:r>
            <a:r>
              <a:rPr lang="en-US" altLang="ko-KR" sz="1400" dirty="0"/>
              <a:t>- 20, </a:t>
            </a:r>
            <a:r>
              <a:rPr lang="en-US" altLang="ko-KR" sz="1400" dirty="0" smtClean="0"/>
              <a:t>balls[0]["</a:t>
            </a:r>
            <a:r>
              <a:rPr lang="en-US" altLang="ko-KR" sz="1400" dirty="0"/>
              <a:t>y"] - 20, balls[0]</a:t>
            </a:r>
            <a:r>
              <a:rPr lang="en-US" altLang="ko-KR" sz="1400" dirty="0" smtClean="0"/>
              <a:t>["</a:t>
            </a:r>
            <a:r>
              <a:rPr lang="en-US" altLang="ko-KR" sz="1400" dirty="0"/>
              <a:t>x"] + 20, balls[0]</a:t>
            </a:r>
            <a:r>
              <a:rPr lang="en-US" altLang="ko-KR" sz="1400" dirty="0" smtClean="0"/>
              <a:t>["</a:t>
            </a:r>
            <a:r>
              <a:rPr lang="en-US" altLang="ko-KR" sz="1400" dirty="0"/>
              <a:t>y"] + 20,  fill</a:t>
            </a:r>
            <a:r>
              <a:rPr lang="en-US" altLang="ko-KR" sz="1400" dirty="0" smtClean="0"/>
              <a:t>=“red", </a:t>
            </a:r>
            <a:r>
              <a:rPr lang="en-US" altLang="ko-KR" sz="1400" dirty="0"/>
              <a:t>width=0</a:t>
            </a:r>
            <a:r>
              <a:rPr lang="en-US" altLang="ko-KR" sz="1400" dirty="0" smtClean="0"/>
              <a:t>)</a:t>
            </a:r>
          </a:p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555417" y="2965400"/>
            <a:ext cx="104768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리스트 형식으로 사용하면 </a:t>
            </a:r>
            <a:r>
              <a:rPr lang="ko-KR" altLang="en-US" dirty="0" err="1">
                <a:solidFill>
                  <a:srgbClr val="FF0000"/>
                </a:solidFill>
              </a:rPr>
              <a:t>반복문을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사용가능함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b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balls</a:t>
            </a:r>
            <a:r>
              <a:rPr lang="ko-KR" altLang="en-US" dirty="0"/>
              <a:t>:</a:t>
            </a:r>
          </a:p>
          <a:p>
            <a:r>
              <a:rPr lang="ko-KR" altLang="en-US" dirty="0" smtClean="0"/>
              <a:t>     </a:t>
            </a:r>
            <a:r>
              <a:rPr lang="ko-KR" altLang="en-US" dirty="0" err="1" smtClean="0"/>
              <a:t>canvas.create_oval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b</a:t>
            </a:r>
            <a:r>
              <a:rPr lang="ko-KR" altLang="en-US" dirty="0"/>
              <a:t>["</a:t>
            </a:r>
            <a:r>
              <a:rPr lang="ko-KR" altLang="en-US" dirty="0" err="1"/>
              <a:t>x</a:t>
            </a:r>
            <a:r>
              <a:rPr lang="ko-KR" altLang="en-US" dirty="0"/>
              <a:t>"] - 20, </a:t>
            </a:r>
            <a:r>
              <a:rPr lang="ko-KR" altLang="en-US" dirty="0" err="1"/>
              <a:t>b</a:t>
            </a:r>
            <a:r>
              <a:rPr lang="ko-KR" altLang="en-US" dirty="0"/>
              <a:t>["</a:t>
            </a:r>
            <a:r>
              <a:rPr lang="ko-KR" altLang="en-US" dirty="0" err="1"/>
              <a:t>y</a:t>
            </a:r>
            <a:r>
              <a:rPr lang="ko-KR" altLang="en-US" dirty="0"/>
              <a:t>"] - 20, </a:t>
            </a:r>
            <a:r>
              <a:rPr lang="ko-KR" altLang="en-US" dirty="0" err="1"/>
              <a:t>b</a:t>
            </a:r>
            <a:r>
              <a:rPr lang="ko-KR" altLang="en-US" dirty="0"/>
              <a:t>["</a:t>
            </a:r>
            <a:r>
              <a:rPr lang="ko-KR" altLang="en-US" dirty="0" err="1"/>
              <a:t>x</a:t>
            </a:r>
            <a:r>
              <a:rPr lang="ko-KR" altLang="en-US" dirty="0"/>
              <a:t>"] + 20, </a:t>
            </a:r>
            <a:r>
              <a:rPr lang="ko-KR" altLang="en-US" dirty="0" err="1"/>
              <a:t>b</a:t>
            </a:r>
            <a:r>
              <a:rPr lang="ko-KR" altLang="en-US" dirty="0"/>
              <a:t>["</a:t>
            </a:r>
            <a:r>
              <a:rPr lang="ko-KR" altLang="en-US" dirty="0" err="1"/>
              <a:t>y</a:t>
            </a:r>
            <a:r>
              <a:rPr lang="ko-KR" altLang="en-US" dirty="0"/>
              <a:t>"] + 20,  </a:t>
            </a:r>
            <a:r>
              <a:rPr lang="ko-KR" altLang="en-US" dirty="0" err="1"/>
              <a:t>fill</a:t>
            </a:r>
            <a:r>
              <a:rPr lang="ko-KR" altLang="en-US" dirty="0"/>
              <a:t>=</a:t>
            </a:r>
            <a:r>
              <a:rPr lang="ko-KR" altLang="en-US" dirty="0" err="1"/>
              <a:t>b</a:t>
            </a:r>
            <a:r>
              <a:rPr lang="ko-KR" altLang="en-US" dirty="0"/>
              <a:t>["</a:t>
            </a:r>
            <a:r>
              <a:rPr lang="ko-KR" altLang="en-US" dirty="0" err="1"/>
              <a:t>color</a:t>
            </a:r>
            <a:r>
              <a:rPr lang="ko-KR" altLang="en-US" dirty="0"/>
              <a:t>"], </a:t>
            </a:r>
            <a:r>
              <a:rPr lang="ko-KR" altLang="en-US" dirty="0" err="1"/>
              <a:t>width</a:t>
            </a:r>
            <a:r>
              <a:rPr lang="ko-KR" altLang="en-US" dirty="0"/>
              <a:t>=0)</a:t>
            </a:r>
          </a:p>
        </p:txBody>
      </p:sp>
    </p:spTree>
    <p:extLst>
      <p:ext uri="{BB962C8B-B14F-4D97-AF65-F5344CB8AC3E}">
        <p14:creationId xmlns:p14="http://schemas.microsoft.com/office/powerpoint/2010/main" val="3854475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26029" y="600003"/>
            <a:ext cx="8980516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import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tkinter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tk</a:t>
            </a:r>
            <a:endParaRPr lang="ko-KR" altLang="en-US" sz="1000" dirty="0"/>
          </a:p>
          <a:p>
            <a:r>
              <a:rPr lang="ko-KR" altLang="en-US" sz="1000" dirty="0"/>
              <a:t># 원을 리스트로 준비한다</a:t>
            </a:r>
          </a:p>
          <a:p>
            <a:r>
              <a:rPr lang="ko-KR" altLang="en-US" sz="1000" dirty="0" err="1"/>
              <a:t>balls</a:t>
            </a:r>
            <a:r>
              <a:rPr lang="ko-KR" altLang="en-US" sz="1000" dirty="0"/>
              <a:t> = [</a:t>
            </a:r>
          </a:p>
          <a:p>
            <a:r>
              <a:rPr lang="ko-KR" altLang="en-US" sz="1000" dirty="0"/>
              <a:t>  {"</a:t>
            </a:r>
            <a:r>
              <a:rPr lang="ko-KR" altLang="en-US" sz="1000" dirty="0" err="1"/>
              <a:t>x</a:t>
            </a:r>
            <a:r>
              <a:rPr lang="ko-KR" altLang="en-US" sz="1000" dirty="0"/>
              <a:t>" : 400, "</a:t>
            </a:r>
            <a:r>
              <a:rPr lang="ko-KR" altLang="en-US" sz="1000" dirty="0" err="1"/>
              <a:t>y</a:t>
            </a:r>
            <a:r>
              <a:rPr lang="ko-KR" altLang="en-US" sz="1000" dirty="0"/>
              <a:t>" : 300, "</a:t>
            </a:r>
            <a:r>
              <a:rPr lang="ko-KR" altLang="en-US" sz="1000" dirty="0" err="1"/>
              <a:t>dx</a:t>
            </a:r>
            <a:r>
              <a:rPr lang="ko-KR" altLang="en-US" sz="1000" dirty="0"/>
              <a:t>" : 1, "</a:t>
            </a:r>
            <a:r>
              <a:rPr lang="ko-KR" altLang="en-US" sz="1000" dirty="0" err="1"/>
              <a:t>dy</a:t>
            </a:r>
            <a:r>
              <a:rPr lang="ko-KR" altLang="en-US" sz="1000" dirty="0"/>
              <a:t>" : 1, "</a:t>
            </a:r>
            <a:r>
              <a:rPr lang="ko-KR" altLang="en-US" sz="1000" dirty="0" err="1"/>
              <a:t>color</a:t>
            </a:r>
            <a:r>
              <a:rPr lang="ko-KR" altLang="en-US" sz="1000" dirty="0"/>
              <a:t>":"</a:t>
            </a:r>
            <a:r>
              <a:rPr lang="ko-KR" altLang="en-US" sz="1000" dirty="0" err="1"/>
              <a:t>red</a:t>
            </a:r>
            <a:r>
              <a:rPr lang="ko-KR" altLang="en-US" sz="1000" dirty="0"/>
              <a:t>"},</a:t>
            </a:r>
          </a:p>
          <a:p>
            <a:r>
              <a:rPr lang="ko-KR" altLang="en-US" sz="1000" dirty="0"/>
              <a:t>  {"</a:t>
            </a:r>
            <a:r>
              <a:rPr lang="ko-KR" altLang="en-US" sz="1000" dirty="0" err="1"/>
              <a:t>x</a:t>
            </a:r>
            <a:r>
              <a:rPr lang="ko-KR" altLang="en-US" sz="1000" dirty="0"/>
              <a:t>" : 200, "</a:t>
            </a:r>
            <a:r>
              <a:rPr lang="ko-KR" altLang="en-US" sz="1000" dirty="0" err="1"/>
              <a:t>y</a:t>
            </a:r>
            <a:r>
              <a:rPr lang="ko-KR" altLang="en-US" sz="1000" dirty="0"/>
              <a:t>" : 100, "</a:t>
            </a:r>
            <a:r>
              <a:rPr lang="ko-KR" altLang="en-US" sz="1000" dirty="0" err="1"/>
              <a:t>dx</a:t>
            </a:r>
            <a:r>
              <a:rPr lang="ko-KR" altLang="en-US" sz="1000" dirty="0"/>
              <a:t>" : -1, "</a:t>
            </a:r>
            <a:r>
              <a:rPr lang="ko-KR" altLang="en-US" sz="1000" dirty="0" err="1"/>
              <a:t>dy</a:t>
            </a:r>
            <a:r>
              <a:rPr lang="ko-KR" altLang="en-US" sz="1000" dirty="0"/>
              <a:t>" : 1, "</a:t>
            </a:r>
            <a:r>
              <a:rPr lang="ko-KR" altLang="en-US" sz="1000" dirty="0" err="1"/>
              <a:t>color</a:t>
            </a:r>
            <a:r>
              <a:rPr lang="ko-KR" altLang="en-US" sz="1000" dirty="0"/>
              <a:t>":"</a:t>
            </a:r>
            <a:r>
              <a:rPr lang="ko-KR" altLang="en-US" sz="1000" dirty="0" err="1"/>
              <a:t>green</a:t>
            </a:r>
            <a:r>
              <a:rPr lang="ko-KR" altLang="en-US" sz="1000" dirty="0"/>
              <a:t>"},</a:t>
            </a:r>
          </a:p>
          <a:p>
            <a:r>
              <a:rPr lang="ko-KR" altLang="en-US" sz="1000" dirty="0"/>
              <a:t>  {"</a:t>
            </a:r>
            <a:r>
              <a:rPr lang="ko-KR" altLang="en-US" sz="1000" dirty="0" err="1"/>
              <a:t>x</a:t>
            </a:r>
            <a:r>
              <a:rPr lang="ko-KR" altLang="en-US" sz="1000" dirty="0"/>
              <a:t>" : 100, "</a:t>
            </a:r>
            <a:r>
              <a:rPr lang="ko-KR" altLang="en-US" sz="1000" dirty="0" err="1"/>
              <a:t>y</a:t>
            </a:r>
            <a:r>
              <a:rPr lang="ko-KR" altLang="en-US" sz="1000" dirty="0"/>
              <a:t>" : 200, "</a:t>
            </a:r>
            <a:r>
              <a:rPr lang="ko-KR" altLang="en-US" sz="1000" dirty="0" err="1"/>
              <a:t>dx</a:t>
            </a:r>
            <a:r>
              <a:rPr lang="ko-KR" altLang="en-US" sz="1000" dirty="0"/>
              <a:t>" : 1, "</a:t>
            </a:r>
            <a:r>
              <a:rPr lang="ko-KR" altLang="en-US" sz="1000" dirty="0" err="1"/>
              <a:t>dy</a:t>
            </a:r>
            <a:r>
              <a:rPr lang="ko-KR" altLang="en-US" sz="1000" dirty="0"/>
              <a:t>" : -1, "</a:t>
            </a:r>
            <a:r>
              <a:rPr lang="ko-KR" altLang="en-US" sz="1000" dirty="0" err="1"/>
              <a:t>color</a:t>
            </a:r>
            <a:r>
              <a:rPr lang="ko-KR" altLang="en-US" sz="1000" dirty="0"/>
              <a:t>": "</a:t>
            </a:r>
            <a:r>
              <a:rPr lang="ko-KR" altLang="en-US" sz="1000" dirty="0" err="1"/>
              <a:t>blue</a:t>
            </a:r>
            <a:r>
              <a:rPr lang="ko-KR" altLang="en-US" sz="1000" dirty="0"/>
              <a:t>"}</a:t>
            </a:r>
          </a:p>
          <a:p>
            <a:r>
              <a:rPr lang="ko-KR" altLang="en-US" sz="1000" dirty="0"/>
              <a:t>]</a:t>
            </a:r>
          </a:p>
          <a:p>
            <a:r>
              <a:rPr lang="ko-KR" altLang="en-US" sz="1000" dirty="0" err="1"/>
              <a:t>def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move</a:t>
            </a:r>
            <a:r>
              <a:rPr lang="ko-KR" altLang="en-US" sz="1000" dirty="0"/>
              <a:t>():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global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balls</a:t>
            </a:r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balls</a:t>
            </a:r>
            <a:r>
              <a:rPr lang="ko-KR" altLang="en-US" sz="1000" dirty="0"/>
              <a:t>:</a:t>
            </a:r>
          </a:p>
          <a:p>
            <a:r>
              <a:rPr lang="ko-KR" altLang="en-US" sz="1000" dirty="0"/>
              <a:t>        # 지금 원을 지운다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canvas.create_oval</a:t>
            </a:r>
            <a:r>
              <a:rPr lang="ko-KR" altLang="en-US" sz="1000" dirty="0"/>
              <a:t>(</a:t>
            </a:r>
            <a:r>
              <a:rPr lang="ko-KR" altLang="en-US" sz="1000" dirty="0" err="1"/>
              <a:t>b</a:t>
            </a:r>
            <a:r>
              <a:rPr lang="ko-KR" altLang="en-US" sz="1000" dirty="0"/>
              <a:t>["</a:t>
            </a:r>
            <a:r>
              <a:rPr lang="ko-KR" altLang="en-US" sz="1000" dirty="0" err="1"/>
              <a:t>x</a:t>
            </a:r>
            <a:r>
              <a:rPr lang="ko-KR" altLang="en-US" sz="1000" dirty="0"/>
              <a:t>"] - 20, </a:t>
            </a:r>
            <a:r>
              <a:rPr lang="ko-KR" altLang="en-US" sz="1000" dirty="0" err="1"/>
              <a:t>b</a:t>
            </a:r>
            <a:r>
              <a:rPr lang="ko-KR" altLang="en-US" sz="1000" dirty="0"/>
              <a:t>["</a:t>
            </a:r>
            <a:r>
              <a:rPr lang="ko-KR" altLang="en-US" sz="1000" dirty="0" err="1"/>
              <a:t>y</a:t>
            </a:r>
            <a:r>
              <a:rPr lang="ko-KR" altLang="en-US" sz="1000" dirty="0"/>
              <a:t>"] - 20, </a:t>
            </a:r>
            <a:r>
              <a:rPr lang="ko-KR" altLang="en-US" sz="1000" dirty="0" err="1"/>
              <a:t>b</a:t>
            </a:r>
            <a:r>
              <a:rPr lang="ko-KR" altLang="en-US" sz="1000" dirty="0"/>
              <a:t>["</a:t>
            </a:r>
            <a:r>
              <a:rPr lang="ko-KR" altLang="en-US" sz="1000" dirty="0" err="1"/>
              <a:t>x</a:t>
            </a:r>
            <a:r>
              <a:rPr lang="ko-KR" altLang="en-US" sz="1000" dirty="0"/>
              <a:t>"] + 20, </a:t>
            </a:r>
            <a:r>
              <a:rPr lang="ko-KR" altLang="en-US" sz="1000" dirty="0" err="1"/>
              <a:t>b</a:t>
            </a:r>
            <a:r>
              <a:rPr lang="ko-KR" altLang="en-US" sz="1000" dirty="0"/>
              <a:t>["</a:t>
            </a:r>
            <a:r>
              <a:rPr lang="ko-KR" altLang="en-US" sz="1000" dirty="0" err="1"/>
              <a:t>y</a:t>
            </a:r>
            <a:r>
              <a:rPr lang="ko-KR" altLang="en-US" sz="1000" dirty="0"/>
              <a:t>"] + 20,  </a:t>
            </a:r>
            <a:r>
              <a:rPr lang="ko-KR" altLang="en-US" sz="1000" dirty="0" err="1"/>
              <a:t>fill</a:t>
            </a:r>
            <a:r>
              <a:rPr lang="ko-KR" altLang="en-US" sz="1000" dirty="0"/>
              <a:t>="</a:t>
            </a:r>
            <a:r>
              <a:rPr lang="ko-KR" altLang="en-US" sz="1000" dirty="0" err="1"/>
              <a:t>white</a:t>
            </a:r>
            <a:r>
              <a:rPr lang="ko-KR" altLang="en-US" sz="1000" dirty="0"/>
              <a:t>", </a:t>
            </a:r>
            <a:r>
              <a:rPr lang="ko-KR" altLang="en-US" sz="1000" dirty="0" err="1"/>
              <a:t>width</a:t>
            </a:r>
            <a:r>
              <a:rPr lang="ko-KR" altLang="en-US" sz="1000" dirty="0"/>
              <a:t>=0)</a:t>
            </a:r>
          </a:p>
          <a:p>
            <a:r>
              <a:rPr lang="ko-KR" altLang="en-US" sz="1000" dirty="0"/>
              <a:t>        # </a:t>
            </a:r>
            <a:r>
              <a:rPr lang="ko-KR" altLang="en-US" sz="1000" dirty="0" err="1"/>
              <a:t>X좌표를</a:t>
            </a:r>
            <a:r>
              <a:rPr lang="ko-KR" altLang="en-US" sz="1000" dirty="0"/>
              <a:t> 움직인다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b</a:t>
            </a:r>
            <a:r>
              <a:rPr lang="ko-KR" altLang="en-US" sz="1000" dirty="0"/>
              <a:t>["</a:t>
            </a:r>
            <a:r>
              <a:rPr lang="ko-KR" altLang="en-US" sz="1000" dirty="0" err="1"/>
              <a:t>x</a:t>
            </a:r>
            <a:r>
              <a:rPr lang="ko-KR" altLang="en-US" sz="1000" dirty="0"/>
              <a:t>"] = </a:t>
            </a:r>
            <a:r>
              <a:rPr lang="ko-KR" altLang="en-US" sz="1000" dirty="0" err="1"/>
              <a:t>b</a:t>
            </a:r>
            <a:r>
              <a:rPr lang="ko-KR" altLang="en-US" sz="1000" dirty="0"/>
              <a:t>["</a:t>
            </a:r>
            <a:r>
              <a:rPr lang="ko-KR" altLang="en-US" sz="1000" dirty="0" err="1"/>
              <a:t>x</a:t>
            </a:r>
            <a:r>
              <a:rPr lang="ko-KR" altLang="en-US" sz="1000" dirty="0"/>
              <a:t>"] + </a:t>
            </a:r>
            <a:r>
              <a:rPr lang="ko-KR" altLang="en-US" sz="1000" dirty="0" err="1"/>
              <a:t>b</a:t>
            </a:r>
            <a:r>
              <a:rPr lang="ko-KR" altLang="en-US" sz="1000" dirty="0"/>
              <a:t>["</a:t>
            </a:r>
            <a:r>
              <a:rPr lang="ko-KR" altLang="en-US" sz="1000" dirty="0" err="1"/>
              <a:t>dx</a:t>
            </a:r>
            <a:r>
              <a:rPr lang="ko-KR" altLang="en-US" sz="1000" dirty="0"/>
              <a:t>"]</a:t>
            </a:r>
          </a:p>
          <a:p>
            <a:r>
              <a:rPr lang="ko-KR" altLang="en-US" sz="1000" dirty="0"/>
              <a:t>        # </a:t>
            </a:r>
            <a:r>
              <a:rPr lang="ko-KR" altLang="en-US" sz="1000" dirty="0" err="1"/>
              <a:t>Y좌표를</a:t>
            </a:r>
            <a:r>
              <a:rPr lang="ko-KR" altLang="en-US" sz="1000" dirty="0"/>
              <a:t> 움직인다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b</a:t>
            </a:r>
            <a:r>
              <a:rPr lang="ko-KR" altLang="en-US" sz="1000" dirty="0"/>
              <a:t>["</a:t>
            </a:r>
            <a:r>
              <a:rPr lang="ko-KR" altLang="en-US" sz="1000" dirty="0" err="1"/>
              <a:t>y</a:t>
            </a:r>
            <a:r>
              <a:rPr lang="ko-KR" altLang="en-US" sz="1000" dirty="0"/>
              <a:t>"] = </a:t>
            </a:r>
            <a:r>
              <a:rPr lang="ko-KR" altLang="en-US" sz="1000" dirty="0" err="1"/>
              <a:t>b</a:t>
            </a:r>
            <a:r>
              <a:rPr lang="ko-KR" altLang="en-US" sz="1000" dirty="0"/>
              <a:t>["</a:t>
            </a:r>
            <a:r>
              <a:rPr lang="ko-KR" altLang="en-US" sz="1000" dirty="0" err="1"/>
              <a:t>y</a:t>
            </a:r>
            <a:r>
              <a:rPr lang="ko-KR" altLang="en-US" sz="1000" dirty="0"/>
              <a:t>"] + </a:t>
            </a:r>
            <a:r>
              <a:rPr lang="ko-KR" altLang="en-US" sz="1000" dirty="0" err="1"/>
              <a:t>b</a:t>
            </a:r>
            <a:r>
              <a:rPr lang="ko-KR" altLang="en-US" sz="1000" dirty="0"/>
              <a:t>["</a:t>
            </a:r>
            <a:r>
              <a:rPr lang="ko-KR" altLang="en-US" sz="1000" dirty="0" err="1"/>
              <a:t>dy</a:t>
            </a:r>
            <a:r>
              <a:rPr lang="ko-KR" altLang="en-US" sz="1000" dirty="0"/>
              <a:t>"]</a:t>
            </a:r>
          </a:p>
          <a:p>
            <a:r>
              <a:rPr lang="ko-KR" altLang="en-US" sz="1000" dirty="0"/>
              <a:t>        # 다음 위치에 원을 그린다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canvas.create_oval</a:t>
            </a:r>
            <a:r>
              <a:rPr lang="ko-KR" altLang="en-US" sz="1000" dirty="0"/>
              <a:t>(</a:t>
            </a:r>
            <a:r>
              <a:rPr lang="ko-KR" altLang="en-US" sz="1000" dirty="0" err="1"/>
              <a:t>b</a:t>
            </a:r>
            <a:r>
              <a:rPr lang="ko-KR" altLang="en-US" sz="1000" dirty="0"/>
              <a:t>["</a:t>
            </a:r>
            <a:r>
              <a:rPr lang="ko-KR" altLang="en-US" sz="1000" dirty="0" err="1"/>
              <a:t>x</a:t>
            </a:r>
            <a:r>
              <a:rPr lang="ko-KR" altLang="en-US" sz="1000" dirty="0"/>
              <a:t>"] - 20, </a:t>
            </a:r>
            <a:r>
              <a:rPr lang="ko-KR" altLang="en-US" sz="1000" dirty="0" err="1"/>
              <a:t>b</a:t>
            </a:r>
            <a:r>
              <a:rPr lang="ko-KR" altLang="en-US" sz="1000" dirty="0"/>
              <a:t>["</a:t>
            </a:r>
            <a:r>
              <a:rPr lang="ko-KR" altLang="en-US" sz="1000" dirty="0" err="1"/>
              <a:t>y</a:t>
            </a:r>
            <a:r>
              <a:rPr lang="ko-KR" altLang="en-US" sz="1000" dirty="0"/>
              <a:t>"] - 20, </a:t>
            </a:r>
            <a:r>
              <a:rPr lang="ko-KR" altLang="en-US" sz="1000" dirty="0" err="1"/>
              <a:t>b</a:t>
            </a:r>
            <a:r>
              <a:rPr lang="ko-KR" altLang="en-US" sz="1000" dirty="0"/>
              <a:t>["</a:t>
            </a:r>
            <a:r>
              <a:rPr lang="ko-KR" altLang="en-US" sz="1000" dirty="0" err="1"/>
              <a:t>x</a:t>
            </a:r>
            <a:r>
              <a:rPr lang="ko-KR" altLang="en-US" sz="1000" dirty="0"/>
              <a:t>"] + 20, </a:t>
            </a:r>
            <a:r>
              <a:rPr lang="ko-KR" altLang="en-US" sz="1000" dirty="0" err="1"/>
              <a:t>b</a:t>
            </a:r>
            <a:r>
              <a:rPr lang="ko-KR" altLang="en-US" sz="1000" dirty="0"/>
              <a:t>["</a:t>
            </a:r>
            <a:r>
              <a:rPr lang="ko-KR" altLang="en-US" sz="1000" dirty="0" err="1"/>
              <a:t>y</a:t>
            </a:r>
            <a:r>
              <a:rPr lang="ko-KR" altLang="en-US" sz="1000" dirty="0"/>
              <a:t>"] + 20,  </a:t>
            </a:r>
            <a:r>
              <a:rPr lang="ko-KR" altLang="en-US" sz="1000" dirty="0" err="1"/>
              <a:t>fill</a:t>
            </a:r>
            <a:r>
              <a:rPr lang="ko-KR" altLang="en-US" sz="1000" dirty="0"/>
              <a:t>=</a:t>
            </a:r>
            <a:r>
              <a:rPr lang="ko-KR" altLang="en-US" sz="1000" dirty="0" err="1"/>
              <a:t>b</a:t>
            </a:r>
            <a:r>
              <a:rPr lang="ko-KR" altLang="en-US" sz="1000" dirty="0"/>
              <a:t>["</a:t>
            </a:r>
            <a:r>
              <a:rPr lang="ko-KR" altLang="en-US" sz="1000" dirty="0" err="1"/>
              <a:t>color</a:t>
            </a:r>
            <a:r>
              <a:rPr lang="ko-KR" altLang="en-US" sz="1000" dirty="0"/>
              <a:t>"], </a:t>
            </a:r>
            <a:r>
              <a:rPr lang="ko-KR" altLang="en-US" sz="1000" dirty="0" err="1"/>
              <a:t>width</a:t>
            </a:r>
            <a:r>
              <a:rPr lang="ko-KR" altLang="en-US" sz="1000" dirty="0"/>
              <a:t>=0)</a:t>
            </a:r>
          </a:p>
          <a:p>
            <a:r>
              <a:rPr lang="ko-KR" altLang="en-US" sz="1000" dirty="0"/>
              <a:t>        # 끝을 넘으면 반대방향으로 한다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</a:t>
            </a:r>
            <a:r>
              <a:rPr lang="ko-KR" altLang="en-US" sz="1000" dirty="0"/>
              <a:t>["</a:t>
            </a:r>
            <a:r>
              <a:rPr lang="ko-KR" altLang="en-US" sz="1000" dirty="0" err="1"/>
              <a:t>x</a:t>
            </a:r>
            <a:r>
              <a:rPr lang="ko-KR" altLang="en-US" sz="1000" dirty="0"/>
              <a:t>"] &gt;= </a:t>
            </a:r>
            <a:r>
              <a:rPr lang="ko-KR" altLang="en-US" sz="1000" dirty="0" err="1"/>
              <a:t>canvas.winfo_width</a:t>
            </a:r>
            <a:r>
              <a:rPr lang="ko-KR" altLang="en-US" sz="1000" dirty="0"/>
              <a:t>():</a:t>
            </a:r>
          </a:p>
          <a:p>
            <a:r>
              <a:rPr lang="ko-KR" altLang="en-US" sz="1000" dirty="0"/>
              <a:t>           </a:t>
            </a:r>
            <a:r>
              <a:rPr lang="ko-KR" altLang="en-US" sz="1000" dirty="0" err="1"/>
              <a:t>b</a:t>
            </a:r>
            <a:r>
              <a:rPr lang="ko-KR" altLang="en-US" sz="1000" dirty="0"/>
              <a:t>["</a:t>
            </a:r>
            <a:r>
              <a:rPr lang="ko-KR" altLang="en-US" sz="1000" dirty="0" err="1"/>
              <a:t>dx</a:t>
            </a:r>
            <a:r>
              <a:rPr lang="ko-KR" altLang="en-US" sz="1000" dirty="0"/>
              <a:t>"] = -1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</a:t>
            </a:r>
            <a:r>
              <a:rPr lang="ko-KR" altLang="en-US" sz="1000" dirty="0"/>
              <a:t>["</a:t>
            </a:r>
            <a:r>
              <a:rPr lang="ko-KR" altLang="en-US" sz="1000" dirty="0" err="1"/>
              <a:t>x</a:t>
            </a:r>
            <a:r>
              <a:rPr lang="ko-KR" altLang="en-US" sz="1000" dirty="0"/>
              <a:t>"] &lt;= 0:</a:t>
            </a:r>
          </a:p>
          <a:p>
            <a:r>
              <a:rPr lang="ko-KR" altLang="en-US" sz="1000" dirty="0"/>
              <a:t>           </a:t>
            </a:r>
            <a:r>
              <a:rPr lang="ko-KR" altLang="en-US" sz="1000" dirty="0" err="1"/>
              <a:t>b</a:t>
            </a:r>
            <a:r>
              <a:rPr lang="ko-KR" altLang="en-US" sz="1000" dirty="0"/>
              <a:t>["</a:t>
            </a:r>
            <a:r>
              <a:rPr lang="ko-KR" altLang="en-US" sz="1000" dirty="0" err="1"/>
              <a:t>dx</a:t>
            </a:r>
            <a:r>
              <a:rPr lang="ko-KR" altLang="en-US" sz="1000" dirty="0"/>
              <a:t>"] = +1</a:t>
            </a:r>
          </a:p>
          <a:p>
            <a:r>
              <a:rPr lang="ko-KR" altLang="en-US" sz="1000" dirty="0"/>
              <a:t>        # </a:t>
            </a:r>
            <a:r>
              <a:rPr lang="ko-KR" altLang="en-US" sz="1000" dirty="0" err="1"/>
              <a:t>Y좌표에</a:t>
            </a:r>
            <a:r>
              <a:rPr lang="ko-KR" altLang="en-US" sz="1000" dirty="0"/>
              <a:t> 대해서도 마찬가지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</a:t>
            </a:r>
            <a:r>
              <a:rPr lang="ko-KR" altLang="en-US" sz="1000" dirty="0"/>
              <a:t>["</a:t>
            </a:r>
            <a:r>
              <a:rPr lang="ko-KR" altLang="en-US" sz="1000" dirty="0" err="1"/>
              <a:t>y</a:t>
            </a:r>
            <a:r>
              <a:rPr lang="ko-KR" altLang="en-US" sz="1000" dirty="0"/>
              <a:t>"] &gt;= </a:t>
            </a:r>
            <a:r>
              <a:rPr lang="ko-KR" altLang="en-US" sz="1000" dirty="0" err="1"/>
              <a:t>canvas.winfo_height</a:t>
            </a:r>
            <a:r>
              <a:rPr lang="ko-KR" altLang="en-US" sz="1000" dirty="0"/>
              <a:t>():</a:t>
            </a:r>
          </a:p>
          <a:p>
            <a:r>
              <a:rPr lang="ko-KR" altLang="en-US" sz="1000" dirty="0"/>
              <a:t>           </a:t>
            </a:r>
            <a:r>
              <a:rPr lang="ko-KR" altLang="en-US" sz="1000" dirty="0" err="1"/>
              <a:t>b</a:t>
            </a:r>
            <a:r>
              <a:rPr lang="ko-KR" altLang="en-US" sz="1000" dirty="0"/>
              <a:t>["</a:t>
            </a:r>
            <a:r>
              <a:rPr lang="ko-KR" altLang="en-US" sz="1000" dirty="0" err="1"/>
              <a:t>dy</a:t>
            </a:r>
            <a:r>
              <a:rPr lang="ko-KR" altLang="en-US" sz="1000" dirty="0"/>
              <a:t>"] = -1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</a:t>
            </a:r>
            <a:r>
              <a:rPr lang="ko-KR" altLang="en-US" sz="1000" dirty="0"/>
              <a:t>["</a:t>
            </a:r>
            <a:r>
              <a:rPr lang="ko-KR" altLang="en-US" sz="1000" dirty="0" err="1"/>
              <a:t>y</a:t>
            </a:r>
            <a:r>
              <a:rPr lang="ko-KR" altLang="en-US" sz="1000" dirty="0"/>
              <a:t>"] &lt;= 0:</a:t>
            </a:r>
          </a:p>
          <a:p>
            <a:r>
              <a:rPr lang="ko-KR" altLang="en-US" sz="1000" dirty="0"/>
              <a:t>           </a:t>
            </a:r>
            <a:r>
              <a:rPr lang="ko-KR" altLang="en-US" sz="1000" dirty="0" err="1"/>
              <a:t>b</a:t>
            </a:r>
            <a:r>
              <a:rPr lang="ko-KR" altLang="en-US" sz="1000" dirty="0"/>
              <a:t>["</a:t>
            </a:r>
            <a:r>
              <a:rPr lang="ko-KR" altLang="en-US" sz="1000" dirty="0" err="1"/>
              <a:t>dy</a:t>
            </a:r>
            <a:r>
              <a:rPr lang="ko-KR" altLang="en-US" sz="1000" dirty="0"/>
              <a:t>"] = +1</a:t>
            </a:r>
          </a:p>
          <a:p>
            <a:r>
              <a:rPr lang="ko-KR" altLang="en-US" sz="1000" dirty="0"/>
              <a:t>    # 다시 타이머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root.after</a:t>
            </a:r>
            <a:r>
              <a:rPr lang="ko-KR" altLang="en-US" sz="1000" dirty="0"/>
              <a:t>(10, </a:t>
            </a:r>
            <a:r>
              <a:rPr lang="ko-KR" altLang="en-US" sz="1000" dirty="0" err="1"/>
              <a:t>move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/>
              <a:t># 윈도우를 그린다</a:t>
            </a:r>
          </a:p>
          <a:p>
            <a:r>
              <a:rPr lang="ko-KR" altLang="en-US" sz="1000" dirty="0" err="1"/>
              <a:t>root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tk.Tk</a:t>
            </a:r>
            <a:r>
              <a:rPr lang="ko-KR" altLang="en-US" sz="1000" dirty="0"/>
              <a:t>()</a:t>
            </a:r>
          </a:p>
          <a:p>
            <a:r>
              <a:rPr lang="ko-KR" altLang="en-US" sz="1000" dirty="0" err="1"/>
              <a:t>root.geometry</a:t>
            </a:r>
            <a:r>
              <a:rPr lang="ko-KR" altLang="en-US" sz="1000" dirty="0"/>
              <a:t>("600x400")</a:t>
            </a:r>
          </a:p>
          <a:p>
            <a:r>
              <a:rPr lang="ko-KR" altLang="en-US" sz="1000" dirty="0"/>
              <a:t># 캔버스를 놓는다</a:t>
            </a:r>
          </a:p>
          <a:p>
            <a:r>
              <a:rPr lang="ko-KR" altLang="en-US" sz="1000" dirty="0" err="1"/>
              <a:t>canvas</a:t>
            </a:r>
            <a:r>
              <a:rPr lang="ko-KR" altLang="en-US" sz="1000" dirty="0"/>
              <a:t> =</a:t>
            </a:r>
            <a:r>
              <a:rPr lang="ko-KR" altLang="en-US" sz="1000" dirty="0" err="1"/>
              <a:t>tk.Canvas</a:t>
            </a:r>
            <a:r>
              <a:rPr lang="ko-KR" altLang="en-US" sz="1000" dirty="0"/>
              <a:t>(</a:t>
            </a:r>
            <a:r>
              <a:rPr lang="ko-KR" altLang="en-US" sz="1000" dirty="0" err="1"/>
              <a:t>root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width</a:t>
            </a:r>
            <a:r>
              <a:rPr lang="ko-KR" altLang="en-US" sz="1000" dirty="0"/>
              <a:t> =600, </a:t>
            </a:r>
            <a:r>
              <a:rPr lang="ko-KR" altLang="en-US" sz="1000" dirty="0" err="1"/>
              <a:t>height</a:t>
            </a:r>
            <a:r>
              <a:rPr lang="ko-KR" altLang="en-US" sz="1000" dirty="0"/>
              <a:t> =400, </a:t>
            </a:r>
            <a:r>
              <a:rPr lang="ko-KR" altLang="en-US" sz="1000" dirty="0" err="1"/>
              <a:t>bg</a:t>
            </a:r>
            <a:r>
              <a:rPr lang="ko-KR" altLang="en-US" sz="1000" dirty="0"/>
              <a:t>="</a:t>
            </a:r>
            <a:r>
              <a:rPr lang="ko-KR" altLang="en-US" sz="1000" dirty="0" err="1"/>
              <a:t>white</a:t>
            </a:r>
            <a:r>
              <a:rPr lang="ko-KR" altLang="en-US" sz="1000" dirty="0"/>
              <a:t>")</a:t>
            </a:r>
          </a:p>
          <a:p>
            <a:r>
              <a:rPr lang="ko-KR" altLang="en-US" sz="1000" dirty="0" err="1"/>
              <a:t>canvas.place</a:t>
            </a:r>
            <a:r>
              <a:rPr lang="ko-KR" altLang="en-US" sz="1000" dirty="0"/>
              <a:t>(</a:t>
            </a:r>
            <a:r>
              <a:rPr lang="ko-KR" altLang="en-US" sz="1000" dirty="0" err="1"/>
              <a:t>x</a:t>
            </a:r>
            <a:r>
              <a:rPr lang="ko-KR" altLang="en-US" sz="1000" dirty="0"/>
              <a:t> = 0, </a:t>
            </a:r>
            <a:r>
              <a:rPr lang="ko-KR" altLang="en-US" sz="1000" dirty="0" err="1"/>
              <a:t>y</a:t>
            </a:r>
            <a:r>
              <a:rPr lang="ko-KR" altLang="en-US" sz="1000" dirty="0"/>
              <a:t> = 0)</a:t>
            </a:r>
          </a:p>
          <a:p>
            <a:r>
              <a:rPr lang="ko-KR" altLang="en-US" sz="1000" dirty="0"/>
              <a:t># 타이머를 설정한다</a:t>
            </a:r>
          </a:p>
          <a:p>
            <a:r>
              <a:rPr lang="ko-KR" altLang="en-US" sz="1000" dirty="0" err="1"/>
              <a:t>root.after</a:t>
            </a:r>
            <a:r>
              <a:rPr lang="ko-KR" altLang="en-US" sz="1000" dirty="0"/>
              <a:t>(10, </a:t>
            </a:r>
            <a:r>
              <a:rPr lang="ko-KR" altLang="en-US" sz="1000" dirty="0" err="1"/>
              <a:t>move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root.mainloop</a:t>
            </a:r>
            <a:r>
              <a:rPr lang="ko-KR" altLang="en-US" sz="1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5433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Python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에서 윈도 표시하기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1555417" y="1433287"/>
            <a:ext cx="9535916" cy="628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윈도</a:t>
            </a:r>
            <a:r>
              <a:rPr lang="en-US" altLang="ko-KR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크기 변경</a:t>
            </a: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555417" y="2211053"/>
            <a:ext cx="9535916" cy="628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윈도 타이틀 설정</a:t>
            </a: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99967" y="388257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tkinter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tk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root</a:t>
            </a:r>
            <a:r>
              <a:rPr lang="ko-KR" altLang="en-US" dirty="0"/>
              <a:t> = </a:t>
            </a:r>
            <a:r>
              <a:rPr lang="ko-KR" altLang="en-US" dirty="0" err="1"/>
              <a:t>tk.Tk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root.geometry</a:t>
            </a:r>
            <a:r>
              <a:rPr lang="ko-KR" altLang="en-US" dirty="0"/>
              <a:t>("400x150")</a:t>
            </a:r>
          </a:p>
          <a:p>
            <a:r>
              <a:rPr lang="ko-KR" altLang="en-US" dirty="0" err="1"/>
              <a:t>root.title</a:t>
            </a:r>
            <a:r>
              <a:rPr lang="ko-KR" altLang="en-US" dirty="0"/>
              <a:t>("수 맞추기 게임") </a:t>
            </a:r>
            <a:endParaRPr lang="en-US" altLang="ko-KR" dirty="0"/>
          </a:p>
          <a:p>
            <a:r>
              <a:rPr lang="ko-KR" altLang="en-US" dirty="0" err="1"/>
              <a:t>root.mainloop</a:t>
            </a:r>
            <a:r>
              <a:rPr lang="ko-KR" altLang="en-US" dirty="0"/>
              <a:t>()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377" y="3855728"/>
            <a:ext cx="3952875" cy="17811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60576" y="1451909"/>
            <a:ext cx="2986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root.geometry</a:t>
            </a:r>
            <a:r>
              <a:rPr lang="ko-KR" altLang="en-US" dirty="0"/>
              <a:t>("400x150")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060576" y="2251453"/>
            <a:ext cx="2925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root.title</a:t>
            </a:r>
            <a:r>
              <a:rPr lang="ko-KR" altLang="en-US" dirty="0"/>
              <a:t>("수 맞추기 게임")</a:t>
            </a:r>
          </a:p>
        </p:txBody>
      </p:sp>
    </p:spTree>
    <p:extLst>
      <p:ext uri="{BB962C8B-B14F-4D97-AF65-F5344CB8AC3E}">
        <p14:creationId xmlns:p14="http://schemas.microsoft.com/office/powerpoint/2010/main" val="99340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프로그램을 </a:t>
            </a:r>
            <a:r>
              <a:rPr lang="ko-KR" altLang="en-US" dirty="0" err="1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블록화해</a:t>
            </a: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 하나의 기능을 부여하자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55417" y="1488072"/>
            <a:ext cx="101489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하나 하나의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원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객체로서 다루자</a:t>
            </a:r>
            <a:endParaRPr lang="en-US" altLang="ko-KR" dirty="0" smtClean="0"/>
          </a:p>
          <a:p>
            <a:r>
              <a:rPr lang="ko-KR" altLang="en-US" dirty="0" smtClean="0"/>
              <a:t>객체의 각각은 내부에서 자신의 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좌표나 </a:t>
            </a:r>
            <a:r>
              <a:rPr lang="ko-KR" altLang="en-US" dirty="0" err="1" smtClean="0"/>
              <a:t>이동방향</a:t>
            </a:r>
            <a:r>
              <a:rPr lang="ko-KR" altLang="en-US" dirty="0" smtClean="0"/>
              <a:t> 그리고 색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가진다</a:t>
            </a:r>
            <a:endParaRPr lang="en-US" altLang="ko-KR" dirty="0" smtClean="0"/>
          </a:p>
          <a:p>
            <a:r>
              <a:rPr lang="ko-KR" altLang="en-US" dirty="0" smtClean="0"/>
              <a:t>객체의 외부에서 여러가지 명령</a:t>
            </a:r>
            <a:r>
              <a:rPr lang="en-US" altLang="ko-KR" dirty="0" smtClean="0"/>
              <a:t>(</a:t>
            </a:r>
            <a:r>
              <a:rPr lang="ko-KR" altLang="en-US" dirty="0" smtClean="0"/>
              <a:t>움직인다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그린다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지운다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받아드리도록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555417" y="2965400"/>
            <a:ext cx="104768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앞 예제와의 차이점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         데이터를 어디에서 관리하는가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이제까지 만들어 온 프로그램에서는 데이터가 </a:t>
            </a:r>
            <a:r>
              <a:rPr lang="ko-KR" altLang="en-US" dirty="0" err="1" smtClean="0"/>
              <a:t>딕셔너리나</a:t>
            </a:r>
            <a:r>
              <a:rPr lang="ko-KR" altLang="en-US" dirty="0" smtClean="0"/>
              <a:t> 리스트로 묶여 관리되고 있었는데 반해</a:t>
            </a:r>
            <a:endParaRPr lang="en-US" altLang="ko-KR" dirty="0" smtClean="0"/>
          </a:p>
          <a:p>
            <a:r>
              <a:rPr lang="ko-KR" altLang="en-US" dirty="0" smtClean="0"/>
              <a:t>객체를 사용한 프로그램에서는 각각의 개체가 데이터를 갖고 있어 그것에 대해서 명령을 처리하도록</a:t>
            </a:r>
            <a:endParaRPr lang="en-US" altLang="ko-KR" dirty="0" smtClean="0"/>
          </a:p>
          <a:p>
            <a:r>
              <a:rPr lang="ko-KR" altLang="en-US" dirty="0" smtClean="0"/>
              <a:t>프로그래밍한다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3078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클래스로 데이터를 관리하자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55417" y="1488072"/>
            <a:ext cx="10148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하나의 원이 가지고 있는 데이터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, x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이동량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이동량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555417" y="317810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ko-KR" altLang="en-US" dirty="0" smtClean="0">
                <a:solidFill>
                  <a:srgbClr val="FF0000"/>
                </a:solidFill>
              </a:rPr>
              <a:t>클래스 작성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/>
              <a:t>class</a:t>
            </a:r>
            <a:r>
              <a:rPr lang="ko-KR" altLang="en-US" dirty="0" smtClean="0"/>
              <a:t> </a:t>
            </a:r>
            <a:r>
              <a:rPr lang="ko-KR" altLang="en-US" dirty="0"/>
              <a:t>Ball: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y</a:t>
            </a:r>
            <a:r>
              <a:rPr lang="ko-KR" altLang="en-US" dirty="0"/>
              <a:t>, </a:t>
            </a:r>
            <a:r>
              <a:rPr lang="ko-KR" altLang="en-US" dirty="0" err="1"/>
              <a:t>dx</a:t>
            </a:r>
            <a:r>
              <a:rPr lang="ko-KR" altLang="en-US" dirty="0"/>
              <a:t>, </a:t>
            </a:r>
            <a:r>
              <a:rPr lang="ko-KR" altLang="en-US" dirty="0" err="1"/>
              <a:t>dy</a:t>
            </a:r>
            <a:r>
              <a:rPr lang="ko-KR" altLang="en-US" dirty="0"/>
              <a:t>, </a:t>
            </a:r>
            <a:r>
              <a:rPr lang="ko-KR" altLang="en-US" dirty="0" err="1"/>
              <a:t>color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self.x</a:t>
            </a:r>
            <a:r>
              <a:rPr lang="ko-KR" altLang="en-US" dirty="0"/>
              <a:t> = </a:t>
            </a:r>
            <a:r>
              <a:rPr lang="ko-KR" altLang="en-US" dirty="0" err="1"/>
              <a:t>x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self.y</a:t>
            </a:r>
            <a:r>
              <a:rPr lang="ko-KR" altLang="en-US" dirty="0"/>
              <a:t> = </a:t>
            </a:r>
            <a:r>
              <a:rPr lang="ko-KR" altLang="en-US" dirty="0" err="1"/>
              <a:t>y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self.dx</a:t>
            </a:r>
            <a:r>
              <a:rPr lang="ko-KR" altLang="en-US" dirty="0"/>
              <a:t> = </a:t>
            </a:r>
            <a:r>
              <a:rPr lang="ko-KR" altLang="en-US" dirty="0" err="1"/>
              <a:t>dx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self.dy</a:t>
            </a:r>
            <a:r>
              <a:rPr lang="ko-KR" altLang="en-US" dirty="0"/>
              <a:t> = </a:t>
            </a:r>
            <a:r>
              <a:rPr lang="ko-KR" altLang="en-US" dirty="0" err="1"/>
              <a:t>dy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self.color</a:t>
            </a:r>
            <a:r>
              <a:rPr lang="ko-KR" altLang="en-US" dirty="0"/>
              <a:t> = </a:t>
            </a:r>
            <a:r>
              <a:rPr lang="ko-KR" altLang="en-US" dirty="0" err="1"/>
              <a:t>color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711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클래스로 데이터를 관리하자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55416" y="1490625"/>
            <a:ext cx="1021540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ko-KR" altLang="en-US" dirty="0" smtClean="0">
                <a:solidFill>
                  <a:srgbClr val="FF0000"/>
                </a:solidFill>
              </a:rPr>
              <a:t>클래스 내부 메서드 작성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/>
              <a:t> </a:t>
            </a:r>
            <a:r>
              <a:rPr lang="en-US" altLang="ko-KR" dirty="0" err="1"/>
              <a:t>def</a:t>
            </a:r>
            <a:r>
              <a:rPr lang="en-US" altLang="ko-KR" dirty="0"/>
              <a:t> move(self, canvas):</a:t>
            </a:r>
          </a:p>
          <a:p>
            <a:r>
              <a:rPr lang="en-US" altLang="ko-KR" dirty="0"/>
              <a:t>        # </a:t>
            </a:r>
            <a:r>
              <a:rPr lang="ko-KR" altLang="en-US" dirty="0"/>
              <a:t>지금 원을 지운다</a:t>
            </a:r>
          </a:p>
          <a:p>
            <a:r>
              <a:rPr lang="ko-KR" altLang="en-US" dirty="0"/>
              <a:t>        </a:t>
            </a:r>
            <a:r>
              <a:rPr lang="en-US" altLang="ko-KR" dirty="0" err="1"/>
              <a:t>canvas.create_oval</a:t>
            </a:r>
            <a:r>
              <a:rPr lang="en-US" altLang="ko-KR" dirty="0"/>
              <a:t>(</a:t>
            </a:r>
            <a:r>
              <a:rPr lang="en-US" altLang="ko-KR" dirty="0" err="1"/>
              <a:t>self.x</a:t>
            </a:r>
            <a:r>
              <a:rPr lang="en-US" altLang="ko-KR" dirty="0"/>
              <a:t> - 20, </a:t>
            </a:r>
            <a:r>
              <a:rPr lang="en-US" altLang="ko-KR" dirty="0" err="1"/>
              <a:t>self.y</a:t>
            </a:r>
            <a:r>
              <a:rPr lang="en-US" altLang="ko-KR" dirty="0"/>
              <a:t> - 20, </a:t>
            </a:r>
            <a:r>
              <a:rPr lang="en-US" altLang="ko-KR" dirty="0" err="1"/>
              <a:t>self.x</a:t>
            </a:r>
            <a:r>
              <a:rPr lang="en-US" altLang="ko-KR" dirty="0"/>
              <a:t> + 20, </a:t>
            </a:r>
            <a:r>
              <a:rPr lang="en-US" altLang="ko-KR" dirty="0" err="1"/>
              <a:t>self.y</a:t>
            </a:r>
            <a:r>
              <a:rPr lang="en-US" altLang="ko-KR" dirty="0"/>
              <a:t> + 20, fill="white", width=0)</a:t>
            </a:r>
          </a:p>
          <a:p>
            <a:r>
              <a:rPr lang="en-US" altLang="ko-KR" dirty="0"/>
              <a:t>        # X</a:t>
            </a:r>
            <a:r>
              <a:rPr lang="ko-KR" altLang="en-US" dirty="0"/>
              <a:t>좌표</a:t>
            </a:r>
            <a:r>
              <a:rPr lang="en-US" altLang="ko-KR" dirty="0"/>
              <a:t>, Y</a:t>
            </a:r>
            <a:r>
              <a:rPr lang="ko-KR" altLang="en-US" dirty="0"/>
              <a:t>좌표를 움직이게 한다</a:t>
            </a:r>
          </a:p>
          <a:p>
            <a:r>
              <a:rPr lang="ko-KR" altLang="en-US" dirty="0"/>
              <a:t>        </a:t>
            </a:r>
            <a:r>
              <a:rPr lang="en-US" altLang="ko-KR" dirty="0" err="1"/>
              <a:t>self.x</a:t>
            </a:r>
            <a:r>
              <a:rPr lang="en-US" altLang="ko-KR" dirty="0"/>
              <a:t> = </a:t>
            </a:r>
            <a:r>
              <a:rPr lang="en-US" altLang="ko-KR" dirty="0" err="1"/>
              <a:t>self.x</a:t>
            </a:r>
            <a:r>
              <a:rPr lang="en-US" altLang="ko-KR" dirty="0"/>
              <a:t> + </a:t>
            </a:r>
            <a:r>
              <a:rPr lang="en-US" altLang="ko-KR" dirty="0" err="1"/>
              <a:t>self.dx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self.y</a:t>
            </a:r>
            <a:r>
              <a:rPr lang="en-US" altLang="ko-KR" dirty="0"/>
              <a:t> = </a:t>
            </a:r>
            <a:r>
              <a:rPr lang="en-US" altLang="ko-KR" dirty="0" err="1"/>
              <a:t>self.y</a:t>
            </a:r>
            <a:r>
              <a:rPr lang="en-US" altLang="ko-KR" dirty="0"/>
              <a:t> + </a:t>
            </a:r>
            <a:r>
              <a:rPr lang="en-US" altLang="ko-KR" dirty="0" err="1"/>
              <a:t>self.dy</a:t>
            </a:r>
            <a:endParaRPr lang="en-US" altLang="ko-KR" dirty="0"/>
          </a:p>
          <a:p>
            <a:r>
              <a:rPr lang="en-US" altLang="ko-KR" dirty="0"/>
              <a:t>        # </a:t>
            </a:r>
            <a:r>
              <a:rPr lang="ko-KR" altLang="en-US" dirty="0"/>
              <a:t>다음 위치에 원을 그린다</a:t>
            </a:r>
          </a:p>
          <a:p>
            <a:r>
              <a:rPr lang="ko-KR" altLang="en-US" dirty="0"/>
              <a:t>        </a:t>
            </a:r>
            <a:r>
              <a:rPr lang="en-US" altLang="ko-KR" dirty="0" err="1"/>
              <a:t>canvas.create_oval</a:t>
            </a:r>
            <a:r>
              <a:rPr lang="en-US" altLang="ko-KR" dirty="0"/>
              <a:t>(</a:t>
            </a:r>
            <a:r>
              <a:rPr lang="en-US" altLang="ko-KR" dirty="0" err="1"/>
              <a:t>self.x</a:t>
            </a:r>
            <a:r>
              <a:rPr lang="en-US" altLang="ko-KR" dirty="0"/>
              <a:t> - 20, </a:t>
            </a:r>
            <a:r>
              <a:rPr lang="en-US" altLang="ko-KR" dirty="0" err="1"/>
              <a:t>self.y</a:t>
            </a:r>
            <a:r>
              <a:rPr lang="en-US" altLang="ko-KR" dirty="0"/>
              <a:t> - 20, </a:t>
            </a:r>
            <a:r>
              <a:rPr lang="en-US" altLang="ko-KR" dirty="0" err="1"/>
              <a:t>self.x</a:t>
            </a:r>
            <a:r>
              <a:rPr lang="en-US" altLang="ko-KR" dirty="0"/>
              <a:t> + 20, </a:t>
            </a:r>
            <a:r>
              <a:rPr lang="en-US" altLang="ko-KR" dirty="0" err="1"/>
              <a:t>self.y</a:t>
            </a:r>
            <a:r>
              <a:rPr lang="en-US" altLang="ko-KR" dirty="0"/>
              <a:t> + 20, fill=</a:t>
            </a:r>
            <a:r>
              <a:rPr lang="en-US" altLang="ko-KR" dirty="0" err="1"/>
              <a:t>self.color</a:t>
            </a:r>
            <a:r>
              <a:rPr lang="en-US" altLang="ko-KR" dirty="0"/>
              <a:t>, width=0)</a:t>
            </a:r>
          </a:p>
          <a:p>
            <a:r>
              <a:rPr lang="en-US" altLang="ko-KR" dirty="0"/>
              <a:t>        # </a:t>
            </a:r>
            <a:r>
              <a:rPr lang="ko-KR" altLang="en-US" dirty="0"/>
              <a:t>끝을 넘으면 반대 방향으로 한다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if </a:t>
            </a:r>
            <a:r>
              <a:rPr lang="en-US" altLang="ko-KR" dirty="0" err="1"/>
              <a:t>self.x</a:t>
            </a:r>
            <a:r>
              <a:rPr lang="en-US" altLang="ko-KR" dirty="0"/>
              <a:t> &gt;= </a:t>
            </a:r>
            <a:r>
              <a:rPr lang="en-US" altLang="ko-KR" dirty="0" err="1"/>
              <a:t>canvas.winfo_width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       </a:t>
            </a:r>
            <a:r>
              <a:rPr lang="en-US" altLang="ko-KR" dirty="0" err="1"/>
              <a:t>self.dx</a:t>
            </a:r>
            <a:r>
              <a:rPr lang="en-US" altLang="ko-KR" dirty="0"/>
              <a:t> = -1</a:t>
            </a:r>
          </a:p>
          <a:p>
            <a:r>
              <a:rPr lang="en-US" altLang="ko-KR" dirty="0"/>
              <a:t>        if </a:t>
            </a:r>
            <a:r>
              <a:rPr lang="en-US" altLang="ko-KR" dirty="0" err="1"/>
              <a:t>self.x</a:t>
            </a:r>
            <a:r>
              <a:rPr lang="en-US" altLang="ko-KR" dirty="0"/>
              <a:t> &lt;= 0:</a:t>
            </a:r>
          </a:p>
          <a:p>
            <a:r>
              <a:rPr lang="en-US" altLang="ko-KR" dirty="0"/>
              <a:t>           </a:t>
            </a:r>
            <a:r>
              <a:rPr lang="en-US" altLang="ko-KR" dirty="0" err="1"/>
              <a:t>self.dx</a:t>
            </a:r>
            <a:r>
              <a:rPr lang="en-US" altLang="ko-KR" dirty="0"/>
              <a:t> = 1</a:t>
            </a:r>
          </a:p>
          <a:p>
            <a:r>
              <a:rPr lang="en-US" altLang="ko-KR" dirty="0"/>
              <a:t>        if </a:t>
            </a:r>
            <a:r>
              <a:rPr lang="en-US" altLang="ko-KR" dirty="0" err="1"/>
              <a:t>self.y</a:t>
            </a:r>
            <a:r>
              <a:rPr lang="en-US" altLang="ko-KR" dirty="0"/>
              <a:t> &gt;= </a:t>
            </a:r>
            <a:r>
              <a:rPr lang="en-US" altLang="ko-KR" dirty="0" err="1"/>
              <a:t>canvas.winfo_height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       </a:t>
            </a:r>
            <a:r>
              <a:rPr lang="en-US" altLang="ko-KR" dirty="0" err="1"/>
              <a:t>self.dy</a:t>
            </a:r>
            <a:r>
              <a:rPr lang="en-US" altLang="ko-KR" dirty="0"/>
              <a:t> = -1</a:t>
            </a:r>
          </a:p>
          <a:p>
            <a:r>
              <a:rPr lang="en-US" altLang="ko-KR" dirty="0"/>
              <a:t>        if </a:t>
            </a:r>
            <a:r>
              <a:rPr lang="en-US" altLang="ko-KR" dirty="0" err="1"/>
              <a:t>self.y</a:t>
            </a:r>
            <a:r>
              <a:rPr lang="en-US" altLang="ko-KR" dirty="0"/>
              <a:t> &lt;= 0:</a:t>
            </a:r>
          </a:p>
          <a:p>
            <a:r>
              <a:rPr lang="en-US" altLang="ko-KR" dirty="0"/>
              <a:t>           </a:t>
            </a:r>
            <a:r>
              <a:rPr lang="en-US" altLang="ko-KR" dirty="0" err="1"/>
              <a:t>self.dy</a:t>
            </a:r>
            <a:r>
              <a:rPr lang="en-US" altLang="ko-KR" dirty="0"/>
              <a:t> =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243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7331" y="277345"/>
            <a:ext cx="845573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import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tkinter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tk</a:t>
            </a:r>
            <a:endParaRPr lang="ko-KR" altLang="en-US" sz="1000" dirty="0"/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class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Ball: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def</a:t>
            </a:r>
            <a:r>
              <a:rPr lang="ko-KR" altLang="en-US" sz="1000" dirty="0"/>
              <a:t> __</a:t>
            </a:r>
            <a:r>
              <a:rPr lang="ko-KR" altLang="en-US" sz="1000" dirty="0" err="1"/>
              <a:t>init</a:t>
            </a:r>
            <a:r>
              <a:rPr lang="ko-KR" altLang="en-US" sz="1000" dirty="0"/>
              <a:t>__(</a:t>
            </a:r>
            <a:r>
              <a:rPr lang="ko-KR" altLang="en-US" sz="1000" dirty="0" err="1"/>
              <a:t>self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x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y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dx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dy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color</a:t>
            </a:r>
            <a:r>
              <a:rPr lang="ko-KR" altLang="en-US" sz="1000" dirty="0"/>
              <a:t>):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self.x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x</a:t>
            </a:r>
            <a:endParaRPr lang="ko-KR" altLang="en-US" sz="1000" dirty="0"/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self.y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y</a:t>
            </a:r>
            <a:endParaRPr lang="ko-KR" altLang="en-US" sz="1000" dirty="0"/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self.dx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dx</a:t>
            </a:r>
            <a:endParaRPr lang="ko-KR" altLang="en-US" sz="1000" dirty="0"/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self.dy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dy</a:t>
            </a:r>
            <a:endParaRPr lang="ko-KR" altLang="en-US" sz="1000" dirty="0"/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self.color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color</a:t>
            </a:r>
            <a:endParaRPr lang="ko-KR" altLang="en-US" sz="1000" dirty="0"/>
          </a:p>
          <a:p>
            <a:r>
              <a:rPr lang="ko-KR" altLang="en-US" sz="1000" dirty="0" smtClean="0"/>
              <a:t>    </a:t>
            </a:r>
            <a:r>
              <a:rPr lang="ko-KR" altLang="en-US" sz="1000" dirty="0" err="1"/>
              <a:t>def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move</a:t>
            </a:r>
            <a:r>
              <a:rPr lang="ko-KR" altLang="en-US" sz="1000" dirty="0"/>
              <a:t>(</a:t>
            </a:r>
            <a:r>
              <a:rPr lang="ko-KR" altLang="en-US" sz="1000" dirty="0" err="1"/>
              <a:t>self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canvas</a:t>
            </a:r>
            <a:r>
              <a:rPr lang="ko-KR" altLang="en-US" sz="1000" dirty="0"/>
              <a:t>):</a:t>
            </a:r>
          </a:p>
          <a:p>
            <a:r>
              <a:rPr lang="ko-KR" altLang="en-US" sz="1000" dirty="0"/>
              <a:t>        # 지금 원을 지운다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canvas.create_oval</a:t>
            </a:r>
            <a:r>
              <a:rPr lang="ko-KR" altLang="en-US" sz="1000" dirty="0"/>
              <a:t>(</a:t>
            </a:r>
            <a:r>
              <a:rPr lang="ko-KR" altLang="en-US" sz="1000" dirty="0" err="1"/>
              <a:t>self.x</a:t>
            </a:r>
            <a:r>
              <a:rPr lang="ko-KR" altLang="en-US" sz="1000" dirty="0"/>
              <a:t> - 20, </a:t>
            </a:r>
            <a:r>
              <a:rPr lang="ko-KR" altLang="en-US" sz="1000" dirty="0" err="1"/>
              <a:t>self.y</a:t>
            </a:r>
            <a:r>
              <a:rPr lang="ko-KR" altLang="en-US" sz="1000" dirty="0"/>
              <a:t> - 20, </a:t>
            </a:r>
            <a:r>
              <a:rPr lang="ko-KR" altLang="en-US" sz="1000" dirty="0" err="1"/>
              <a:t>self.x</a:t>
            </a:r>
            <a:r>
              <a:rPr lang="ko-KR" altLang="en-US" sz="1000" dirty="0"/>
              <a:t> + 20, </a:t>
            </a:r>
            <a:r>
              <a:rPr lang="ko-KR" altLang="en-US" sz="1000" dirty="0" err="1"/>
              <a:t>self.y</a:t>
            </a:r>
            <a:r>
              <a:rPr lang="ko-KR" altLang="en-US" sz="1000" dirty="0"/>
              <a:t> + 20, </a:t>
            </a:r>
            <a:r>
              <a:rPr lang="ko-KR" altLang="en-US" sz="1000" dirty="0" err="1"/>
              <a:t>fill</a:t>
            </a:r>
            <a:r>
              <a:rPr lang="ko-KR" altLang="en-US" sz="1000" dirty="0"/>
              <a:t>="</a:t>
            </a:r>
            <a:r>
              <a:rPr lang="ko-KR" altLang="en-US" sz="1000" dirty="0" err="1"/>
              <a:t>white</a:t>
            </a:r>
            <a:r>
              <a:rPr lang="ko-KR" altLang="en-US" sz="1000" dirty="0"/>
              <a:t>", </a:t>
            </a:r>
            <a:r>
              <a:rPr lang="ko-KR" altLang="en-US" sz="1000" dirty="0" err="1"/>
              <a:t>width</a:t>
            </a:r>
            <a:r>
              <a:rPr lang="ko-KR" altLang="en-US" sz="1000" dirty="0"/>
              <a:t>=0)</a:t>
            </a:r>
          </a:p>
          <a:p>
            <a:r>
              <a:rPr lang="ko-KR" altLang="en-US" sz="1000" dirty="0"/>
              <a:t>        # </a:t>
            </a:r>
            <a:r>
              <a:rPr lang="ko-KR" altLang="en-US" sz="1000" dirty="0" err="1"/>
              <a:t>X좌표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Y좌표를</a:t>
            </a:r>
            <a:r>
              <a:rPr lang="ko-KR" altLang="en-US" sz="1000" dirty="0"/>
              <a:t> 움직이게 한다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self.x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self.x</a:t>
            </a:r>
            <a:r>
              <a:rPr lang="ko-KR" altLang="en-US" sz="1000" dirty="0"/>
              <a:t> + </a:t>
            </a:r>
            <a:r>
              <a:rPr lang="ko-KR" altLang="en-US" sz="1000" dirty="0" err="1"/>
              <a:t>self.dx</a:t>
            </a:r>
            <a:endParaRPr lang="ko-KR" altLang="en-US" sz="1000" dirty="0"/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self.y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self.y</a:t>
            </a:r>
            <a:r>
              <a:rPr lang="ko-KR" altLang="en-US" sz="1000" dirty="0"/>
              <a:t> + </a:t>
            </a:r>
            <a:r>
              <a:rPr lang="ko-KR" altLang="en-US" sz="1000" dirty="0" err="1"/>
              <a:t>self.dy</a:t>
            </a:r>
            <a:endParaRPr lang="ko-KR" altLang="en-US" sz="1000" dirty="0"/>
          </a:p>
          <a:p>
            <a:r>
              <a:rPr lang="ko-KR" altLang="en-US" sz="1000" dirty="0"/>
              <a:t>        # 다음 위치에 원을 그린다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canvas.create_oval</a:t>
            </a:r>
            <a:r>
              <a:rPr lang="ko-KR" altLang="en-US" sz="1000" dirty="0"/>
              <a:t>(</a:t>
            </a:r>
            <a:r>
              <a:rPr lang="ko-KR" altLang="en-US" sz="1000" dirty="0" err="1"/>
              <a:t>self.x</a:t>
            </a:r>
            <a:r>
              <a:rPr lang="ko-KR" altLang="en-US" sz="1000" dirty="0"/>
              <a:t> - 20, </a:t>
            </a:r>
            <a:r>
              <a:rPr lang="ko-KR" altLang="en-US" sz="1000" dirty="0" err="1"/>
              <a:t>self.y</a:t>
            </a:r>
            <a:r>
              <a:rPr lang="ko-KR" altLang="en-US" sz="1000" dirty="0"/>
              <a:t> - 20, </a:t>
            </a:r>
            <a:r>
              <a:rPr lang="ko-KR" altLang="en-US" sz="1000" dirty="0" err="1"/>
              <a:t>self.x</a:t>
            </a:r>
            <a:r>
              <a:rPr lang="ko-KR" altLang="en-US" sz="1000" dirty="0"/>
              <a:t> + 20, </a:t>
            </a:r>
            <a:r>
              <a:rPr lang="ko-KR" altLang="en-US" sz="1000" dirty="0" err="1"/>
              <a:t>self.y</a:t>
            </a:r>
            <a:r>
              <a:rPr lang="ko-KR" altLang="en-US" sz="1000" dirty="0"/>
              <a:t> + 20, </a:t>
            </a:r>
            <a:r>
              <a:rPr lang="ko-KR" altLang="en-US" sz="1000" dirty="0" err="1"/>
              <a:t>fill</a:t>
            </a:r>
            <a:r>
              <a:rPr lang="ko-KR" altLang="en-US" sz="1000" dirty="0"/>
              <a:t>=</a:t>
            </a:r>
            <a:r>
              <a:rPr lang="ko-KR" altLang="en-US" sz="1000" dirty="0" err="1"/>
              <a:t>self.color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width</a:t>
            </a:r>
            <a:r>
              <a:rPr lang="ko-KR" altLang="en-US" sz="1000" dirty="0"/>
              <a:t>=0)</a:t>
            </a:r>
          </a:p>
          <a:p>
            <a:r>
              <a:rPr lang="ko-KR" altLang="en-US" sz="1000" dirty="0"/>
              <a:t>        # 끝을 넘으면 반대 방향으로 한다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self.x</a:t>
            </a:r>
            <a:r>
              <a:rPr lang="ko-KR" altLang="en-US" sz="1000" dirty="0"/>
              <a:t> &gt;= </a:t>
            </a:r>
            <a:r>
              <a:rPr lang="ko-KR" altLang="en-US" sz="1000" dirty="0" err="1"/>
              <a:t>canvas.winfo_width</a:t>
            </a:r>
            <a:r>
              <a:rPr lang="ko-KR" altLang="en-US" sz="1000" dirty="0"/>
              <a:t>():</a:t>
            </a:r>
          </a:p>
          <a:p>
            <a:r>
              <a:rPr lang="ko-KR" altLang="en-US" sz="1000" dirty="0"/>
              <a:t>           </a:t>
            </a:r>
            <a:r>
              <a:rPr lang="ko-KR" altLang="en-US" sz="1000" dirty="0" err="1"/>
              <a:t>self.dx</a:t>
            </a:r>
            <a:r>
              <a:rPr lang="ko-KR" altLang="en-US" sz="1000" dirty="0"/>
              <a:t> = -1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self.x</a:t>
            </a:r>
            <a:r>
              <a:rPr lang="ko-KR" altLang="en-US" sz="1000" dirty="0"/>
              <a:t> &lt;= 0:</a:t>
            </a:r>
          </a:p>
          <a:p>
            <a:r>
              <a:rPr lang="ko-KR" altLang="en-US" sz="1000" dirty="0"/>
              <a:t>           </a:t>
            </a:r>
            <a:r>
              <a:rPr lang="ko-KR" altLang="en-US" sz="1000" dirty="0" err="1"/>
              <a:t>self.dx</a:t>
            </a:r>
            <a:r>
              <a:rPr lang="ko-KR" altLang="en-US" sz="1000" dirty="0"/>
              <a:t> = 1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self.y</a:t>
            </a:r>
            <a:r>
              <a:rPr lang="ko-KR" altLang="en-US" sz="1000" dirty="0"/>
              <a:t> &gt;= </a:t>
            </a:r>
            <a:r>
              <a:rPr lang="ko-KR" altLang="en-US" sz="1000" dirty="0" err="1"/>
              <a:t>canvas.winfo_height</a:t>
            </a:r>
            <a:r>
              <a:rPr lang="ko-KR" altLang="en-US" sz="1000" dirty="0"/>
              <a:t>():</a:t>
            </a:r>
          </a:p>
          <a:p>
            <a:r>
              <a:rPr lang="ko-KR" altLang="en-US" sz="1000" dirty="0"/>
              <a:t>           </a:t>
            </a:r>
            <a:r>
              <a:rPr lang="ko-KR" altLang="en-US" sz="1000" dirty="0" err="1"/>
              <a:t>self.dy</a:t>
            </a:r>
            <a:r>
              <a:rPr lang="ko-KR" altLang="en-US" sz="1000" dirty="0"/>
              <a:t> = -1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self.y</a:t>
            </a:r>
            <a:r>
              <a:rPr lang="ko-KR" altLang="en-US" sz="1000" dirty="0"/>
              <a:t> &lt;= 0:</a:t>
            </a:r>
          </a:p>
          <a:p>
            <a:r>
              <a:rPr lang="ko-KR" altLang="en-US" sz="1000" dirty="0"/>
              <a:t>           </a:t>
            </a:r>
            <a:r>
              <a:rPr lang="ko-KR" altLang="en-US" sz="1000" dirty="0" err="1"/>
              <a:t>self.dy</a:t>
            </a:r>
            <a:r>
              <a:rPr lang="ko-KR" altLang="en-US" sz="1000" dirty="0"/>
              <a:t> = 1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# </a:t>
            </a:r>
            <a:r>
              <a:rPr lang="ko-KR" altLang="en-US" sz="1000" dirty="0"/>
              <a:t>원을 하나 만든다</a:t>
            </a:r>
          </a:p>
          <a:p>
            <a:r>
              <a:rPr lang="ko-KR" altLang="en-US" sz="1000" dirty="0" err="1"/>
              <a:t>b</a:t>
            </a:r>
            <a:r>
              <a:rPr lang="ko-KR" altLang="en-US" sz="1000" dirty="0"/>
              <a:t> = Ball(400, 300, 1, 1, "</a:t>
            </a:r>
            <a:r>
              <a:rPr lang="ko-KR" altLang="en-US" sz="1000" dirty="0" err="1"/>
              <a:t>red</a:t>
            </a:r>
            <a:r>
              <a:rPr lang="ko-KR" altLang="en-US" sz="1000" dirty="0"/>
              <a:t>")</a:t>
            </a:r>
          </a:p>
          <a:p>
            <a:r>
              <a:rPr lang="ko-KR" altLang="en-US" sz="1000" dirty="0" err="1"/>
              <a:t>def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loop</a:t>
            </a:r>
            <a:r>
              <a:rPr lang="ko-KR" altLang="en-US" sz="1000" dirty="0"/>
              <a:t>():</a:t>
            </a:r>
          </a:p>
          <a:p>
            <a:r>
              <a:rPr lang="ko-KR" altLang="en-US" sz="1000" dirty="0"/>
              <a:t>  # 움직이게 한다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b.move</a:t>
            </a:r>
            <a:r>
              <a:rPr lang="ko-KR" altLang="en-US" sz="1000" dirty="0"/>
              <a:t>(</a:t>
            </a:r>
            <a:r>
              <a:rPr lang="ko-KR" altLang="en-US" sz="1000" dirty="0" err="1"/>
              <a:t>canvas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/>
              <a:t>  # 한 번 더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root.after</a:t>
            </a:r>
            <a:r>
              <a:rPr lang="ko-KR" altLang="en-US" sz="1000" dirty="0"/>
              <a:t>(10,loop)</a:t>
            </a:r>
          </a:p>
          <a:p>
            <a:r>
              <a:rPr lang="ko-KR" altLang="en-US" sz="1000" dirty="0"/>
              <a:t># 윈도우를 그린다</a:t>
            </a:r>
          </a:p>
          <a:p>
            <a:r>
              <a:rPr lang="ko-KR" altLang="en-US" sz="1000" dirty="0" err="1"/>
              <a:t>root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tk.Tk</a:t>
            </a:r>
            <a:r>
              <a:rPr lang="ko-KR" altLang="en-US" sz="1000" dirty="0"/>
              <a:t>()</a:t>
            </a:r>
          </a:p>
          <a:p>
            <a:r>
              <a:rPr lang="ko-KR" altLang="en-US" sz="1000" dirty="0" err="1"/>
              <a:t>root.geometry</a:t>
            </a:r>
            <a:r>
              <a:rPr lang="ko-KR" altLang="en-US" sz="1000" dirty="0"/>
              <a:t>("800x600")</a:t>
            </a:r>
          </a:p>
          <a:p>
            <a:r>
              <a:rPr lang="ko-KR" altLang="en-US" sz="1000" dirty="0"/>
              <a:t># </a:t>
            </a:r>
            <a:r>
              <a:rPr lang="ko-KR" altLang="en-US" sz="1000" dirty="0" err="1"/>
              <a:t>Canvas를</a:t>
            </a:r>
            <a:r>
              <a:rPr lang="ko-KR" altLang="en-US" sz="1000" dirty="0"/>
              <a:t> 놓는다</a:t>
            </a:r>
          </a:p>
          <a:p>
            <a:r>
              <a:rPr lang="ko-KR" altLang="en-US" sz="1000" dirty="0" err="1"/>
              <a:t>canvas</a:t>
            </a:r>
            <a:r>
              <a:rPr lang="ko-KR" altLang="en-US" sz="1000" dirty="0"/>
              <a:t> =</a:t>
            </a:r>
            <a:r>
              <a:rPr lang="ko-KR" altLang="en-US" sz="1000" dirty="0" err="1"/>
              <a:t>tk.Canvas</a:t>
            </a:r>
            <a:r>
              <a:rPr lang="ko-KR" altLang="en-US" sz="1000" dirty="0"/>
              <a:t>(</a:t>
            </a:r>
            <a:r>
              <a:rPr lang="ko-KR" altLang="en-US" sz="1000" dirty="0" err="1"/>
              <a:t>root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width</a:t>
            </a:r>
            <a:r>
              <a:rPr lang="ko-KR" altLang="en-US" sz="1000" dirty="0"/>
              <a:t> =800,height = 600, </a:t>
            </a:r>
            <a:r>
              <a:rPr lang="ko-KR" altLang="en-US" sz="1000" dirty="0" err="1"/>
              <a:t>bg</a:t>
            </a:r>
            <a:r>
              <a:rPr lang="ko-KR" altLang="en-US" sz="1000" dirty="0"/>
              <a:t>="</a:t>
            </a:r>
            <a:r>
              <a:rPr lang="ko-KR" altLang="en-US" sz="1000" dirty="0" err="1"/>
              <a:t>white</a:t>
            </a:r>
            <a:r>
              <a:rPr lang="ko-KR" altLang="en-US" sz="1000" dirty="0"/>
              <a:t>")</a:t>
            </a:r>
          </a:p>
          <a:p>
            <a:r>
              <a:rPr lang="ko-KR" altLang="en-US" sz="1000" dirty="0" err="1"/>
              <a:t>canvas.place</a:t>
            </a:r>
            <a:r>
              <a:rPr lang="ko-KR" altLang="en-US" sz="1000" dirty="0"/>
              <a:t>(</a:t>
            </a:r>
            <a:r>
              <a:rPr lang="ko-KR" altLang="en-US" sz="1000" dirty="0" err="1"/>
              <a:t>x</a:t>
            </a:r>
            <a:r>
              <a:rPr lang="ko-KR" altLang="en-US" sz="1000" dirty="0"/>
              <a:t> = 0, </a:t>
            </a:r>
            <a:r>
              <a:rPr lang="ko-KR" altLang="en-US" sz="1000" dirty="0" err="1"/>
              <a:t>y</a:t>
            </a:r>
            <a:r>
              <a:rPr lang="ko-KR" altLang="en-US" sz="1000" dirty="0"/>
              <a:t> = 0)</a:t>
            </a:r>
          </a:p>
        </p:txBody>
      </p:sp>
    </p:spTree>
    <p:extLst>
      <p:ext uri="{BB962C8B-B14F-4D97-AF65-F5344CB8AC3E}">
        <p14:creationId xmlns:p14="http://schemas.microsoft.com/office/powerpoint/2010/main" val="97469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세개의 원을 움직이게 만들어 보세요</a:t>
            </a:r>
            <a:r>
              <a:rPr lang="en-US" altLang="ko-KR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~~~~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605" y="1828628"/>
            <a:ext cx="4662724" cy="364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78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원 뿐만 아니라 사각</a:t>
            </a:r>
            <a:r>
              <a:rPr lang="en-US" altLang="ko-KR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삼각을 섞어 보자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55417" y="1488072"/>
            <a:ext cx="10148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클래스나 객체의 장점</a:t>
            </a:r>
            <a:endParaRPr lang="en-US" altLang="ko-KR" dirty="0" smtClean="0"/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</a:t>
            </a:r>
            <a:r>
              <a:rPr lang="ko-KR" altLang="en-US" dirty="0" smtClean="0">
                <a:solidFill>
                  <a:srgbClr val="FF0000"/>
                </a:solidFill>
              </a:rPr>
              <a:t>만든 처리의 일부만을 변경하기 쉽다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07817" y="38514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사각형을 다루는 클래스 </a:t>
            </a:r>
            <a:r>
              <a:rPr lang="en-US" altLang="ko-KR" dirty="0" smtClean="0"/>
              <a:t>Rectangle</a:t>
            </a:r>
          </a:p>
          <a:p>
            <a:r>
              <a:rPr lang="ko-KR" altLang="en-US" dirty="0" smtClean="0"/>
              <a:t>삼각형을 다루는 클래스 </a:t>
            </a:r>
            <a:r>
              <a:rPr lang="en-US" altLang="ko-KR" dirty="0" smtClean="0"/>
              <a:t>Triangle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07817" y="33305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삼각과 사각을 그리는 경우의 차이 </a:t>
            </a:r>
            <a:r>
              <a:rPr lang="en-US" altLang="ko-KR" dirty="0" smtClean="0"/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그리는 형태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863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원 뿐만 아니라 사각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삼각을 섞어 보자</a:t>
            </a:r>
            <a:endParaRPr lang="ko-KR" altLang="en-US" sz="3200" dirty="0"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55417" y="1488072"/>
            <a:ext cx="10148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오버라이드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-  </a:t>
            </a:r>
            <a:r>
              <a:rPr lang="ko-KR" altLang="en-US" dirty="0" smtClean="0"/>
              <a:t>클래스에서 메서드 단위로 처리를 변경하는 기능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55417" y="1956965"/>
            <a:ext cx="1038259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 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move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self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canvas</a:t>
            </a:r>
            <a:r>
              <a:rPr lang="ko-KR" altLang="en-US" sz="1200" dirty="0"/>
              <a:t>):</a:t>
            </a:r>
          </a:p>
          <a:p>
            <a:r>
              <a:rPr lang="ko-KR" altLang="en-US" sz="1200" dirty="0"/>
              <a:t>        # 지금 원을 지운다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self.erase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canvas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        # </a:t>
            </a:r>
            <a:r>
              <a:rPr lang="ko-KR" altLang="en-US" sz="1200" dirty="0" err="1"/>
              <a:t>X좌표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Y좌표를</a:t>
            </a:r>
            <a:r>
              <a:rPr lang="ko-KR" altLang="en-US" sz="1200" dirty="0"/>
              <a:t> 움직이게 한다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self.x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self.x</a:t>
            </a:r>
            <a:r>
              <a:rPr lang="ko-KR" altLang="en-US" sz="1200" dirty="0"/>
              <a:t> + </a:t>
            </a:r>
            <a:r>
              <a:rPr lang="ko-KR" altLang="en-US" sz="1200" dirty="0" err="1"/>
              <a:t>self.dx</a:t>
            </a:r>
            <a:endParaRPr lang="ko-KR" altLang="en-US" sz="1200" dirty="0"/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self.y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self.y</a:t>
            </a:r>
            <a:r>
              <a:rPr lang="ko-KR" altLang="en-US" sz="1200" dirty="0"/>
              <a:t> + </a:t>
            </a:r>
            <a:r>
              <a:rPr lang="ko-KR" altLang="en-US" sz="1200" dirty="0" err="1"/>
              <a:t>self.dy</a:t>
            </a:r>
            <a:endParaRPr lang="ko-KR" altLang="en-US" sz="1200" dirty="0"/>
          </a:p>
          <a:p>
            <a:r>
              <a:rPr lang="ko-KR" altLang="en-US" sz="1200" dirty="0"/>
              <a:t>        # 다음 위치에 원을 그린다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self.draw</a:t>
            </a:r>
            <a:r>
              <a:rPr lang="ko-KR" altLang="en-US" sz="1200" dirty="0"/>
              <a:t>(</a:t>
            </a:r>
            <a:r>
              <a:rPr lang="ko-KR" altLang="en-US" sz="1200" dirty="0" err="1"/>
              <a:t>canvas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        # 끝을 넘으면 반대 방향으로 한다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self.x</a:t>
            </a:r>
            <a:r>
              <a:rPr lang="ko-KR" altLang="en-US" sz="1200" dirty="0"/>
              <a:t> &gt;= </a:t>
            </a:r>
            <a:r>
              <a:rPr lang="ko-KR" altLang="en-US" sz="1200" dirty="0" err="1"/>
              <a:t>canvas.winfo_width</a:t>
            </a:r>
            <a:r>
              <a:rPr lang="ko-KR" altLang="en-US" sz="1200" dirty="0"/>
              <a:t>()):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self.dx</a:t>
            </a:r>
            <a:r>
              <a:rPr lang="ko-KR" altLang="en-US" sz="1200" dirty="0"/>
              <a:t> = -1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self.x</a:t>
            </a:r>
            <a:r>
              <a:rPr lang="ko-KR" altLang="en-US" sz="1200" dirty="0"/>
              <a:t> &lt;= 0):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self.dx</a:t>
            </a:r>
            <a:r>
              <a:rPr lang="ko-KR" altLang="en-US" sz="1200" dirty="0"/>
              <a:t> = 1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self.y</a:t>
            </a:r>
            <a:r>
              <a:rPr lang="ko-KR" altLang="en-US" sz="1200" dirty="0"/>
              <a:t> &gt;= </a:t>
            </a:r>
            <a:r>
              <a:rPr lang="ko-KR" altLang="en-US" sz="1200" dirty="0" err="1"/>
              <a:t>canvas.winfo_height</a:t>
            </a:r>
            <a:r>
              <a:rPr lang="ko-KR" altLang="en-US" sz="1200" dirty="0"/>
              <a:t>()):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self.dy</a:t>
            </a:r>
            <a:r>
              <a:rPr lang="ko-KR" altLang="en-US" sz="1200" dirty="0"/>
              <a:t> = -1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self.y</a:t>
            </a:r>
            <a:r>
              <a:rPr lang="ko-KR" altLang="en-US" sz="1200" dirty="0"/>
              <a:t> &lt;= 0):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self.dy</a:t>
            </a:r>
            <a:r>
              <a:rPr lang="ko-KR" altLang="en-US" sz="1200" dirty="0"/>
              <a:t> = 1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erase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self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canvas</a:t>
            </a:r>
            <a:r>
              <a:rPr lang="ko-KR" altLang="en-US" sz="1200" dirty="0"/>
              <a:t>):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canvas.create_oval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self.x</a:t>
            </a:r>
            <a:r>
              <a:rPr lang="ko-KR" altLang="en-US" sz="1200" dirty="0"/>
              <a:t> - 20, </a:t>
            </a:r>
            <a:r>
              <a:rPr lang="ko-KR" altLang="en-US" sz="1200" dirty="0" err="1"/>
              <a:t>self.y</a:t>
            </a:r>
            <a:r>
              <a:rPr lang="ko-KR" altLang="en-US" sz="1200" dirty="0"/>
              <a:t> - 20, </a:t>
            </a:r>
            <a:r>
              <a:rPr lang="ko-KR" altLang="en-US" sz="1200" dirty="0" err="1"/>
              <a:t>self.x</a:t>
            </a:r>
            <a:r>
              <a:rPr lang="ko-KR" altLang="en-US" sz="1200" dirty="0"/>
              <a:t> + 20, </a:t>
            </a:r>
            <a:r>
              <a:rPr lang="ko-KR" altLang="en-US" sz="1200" dirty="0" err="1"/>
              <a:t>self.y</a:t>
            </a:r>
            <a:r>
              <a:rPr lang="ko-KR" altLang="en-US" sz="1200" dirty="0"/>
              <a:t> + 20, </a:t>
            </a:r>
            <a:r>
              <a:rPr lang="ko-KR" altLang="en-US" sz="1200" dirty="0" err="1"/>
              <a:t>fill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white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width</a:t>
            </a:r>
            <a:r>
              <a:rPr lang="ko-KR" altLang="en-US" sz="1200" dirty="0"/>
              <a:t>=0)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draw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self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canvas</a:t>
            </a:r>
            <a:r>
              <a:rPr lang="ko-KR" altLang="en-US" sz="1200" dirty="0"/>
              <a:t>):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canvas.create_oval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self.x</a:t>
            </a:r>
            <a:r>
              <a:rPr lang="ko-KR" altLang="en-US" sz="1200" dirty="0"/>
              <a:t> - 20, </a:t>
            </a:r>
            <a:r>
              <a:rPr lang="ko-KR" altLang="en-US" sz="1200" dirty="0" err="1"/>
              <a:t>self.y</a:t>
            </a:r>
            <a:r>
              <a:rPr lang="ko-KR" altLang="en-US" sz="1200" dirty="0"/>
              <a:t> - 20, </a:t>
            </a:r>
            <a:r>
              <a:rPr lang="ko-KR" altLang="en-US" sz="1200" dirty="0" err="1"/>
              <a:t>self.x</a:t>
            </a:r>
            <a:r>
              <a:rPr lang="ko-KR" altLang="en-US" sz="1200" dirty="0"/>
              <a:t> + 20, </a:t>
            </a:r>
            <a:r>
              <a:rPr lang="ko-KR" altLang="en-US" sz="1200" dirty="0" err="1"/>
              <a:t>self.y</a:t>
            </a:r>
            <a:r>
              <a:rPr lang="ko-KR" altLang="en-US" sz="1200" dirty="0"/>
              <a:t> + 20, </a:t>
            </a:r>
            <a:r>
              <a:rPr lang="ko-KR" altLang="en-US" sz="1200" dirty="0" err="1"/>
              <a:t>fill</a:t>
            </a:r>
            <a:r>
              <a:rPr lang="ko-KR" altLang="en-US" sz="1200" dirty="0"/>
              <a:t>=</a:t>
            </a:r>
            <a:r>
              <a:rPr lang="ko-KR" altLang="en-US" sz="1200" dirty="0" err="1"/>
              <a:t>self.color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width</a:t>
            </a:r>
            <a:r>
              <a:rPr lang="ko-KR" altLang="en-US" sz="1200" dirty="0"/>
              <a:t>=0)</a:t>
            </a:r>
          </a:p>
        </p:txBody>
      </p:sp>
    </p:spTree>
    <p:extLst>
      <p:ext uri="{BB962C8B-B14F-4D97-AF65-F5344CB8AC3E}">
        <p14:creationId xmlns:p14="http://schemas.microsoft.com/office/powerpoint/2010/main" val="1642410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상속 받아서 사각형 그리기 클래스를 만든다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22907" y="2568600"/>
            <a:ext cx="106365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Rectangle</a:t>
            </a:r>
            <a:r>
              <a:rPr lang="ko-KR" altLang="en-US" dirty="0"/>
              <a:t>(Ball):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erase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canvas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canvas.create_rectangle</a:t>
            </a:r>
            <a:r>
              <a:rPr lang="ko-KR" altLang="en-US" dirty="0"/>
              <a:t>(</a:t>
            </a:r>
            <a:r>
              <a:rPr lang="ko-KR" altLang="en-US" dirty="0" err="1"/>
              <a:t>self.x</a:t>
            </a:r>
            <a:r>
              <a:rPr lang="ko-KR" altLang="en-US" dirty="0"/>
              <a:t> - 20, </a:t>
            </a:r>
            <a:r>
              <a:rPr lang="ko-KR" altLang="en-US" dirty="0" err="1"/>
              <a:t>self.y</a:t>
            </a:r>
            <a:r>
              <a:rPr lang="ko-KR" altLang="en-US" dirty="0"/>
              <a:t> - 20, </a:t>
            </a:r>
            <a:r>
              <a:rPr lang="ko-KR" altLang="en-US" dirty="0" err="1"/>
              <a:t>self.x</a:t>
            </a:r>
            <a:r>
              <a:rPr lang="ko-KR" altLang="en-US" dirty="0"/>
              <a:t> + 20, </a:t>
            </a:r>
            <a:r>
              <a:rPr lang="ko-KR" altLang="en-US" dirty="0" err="1"/>
              <a:t>self.y</a:t>
            </a:r>
            <a:r>
              <a:rPr lang="ko-KR" altLang="en-US" dirty="0"/>
              <a:t> + 20,  </a:t>
            </a:r>
            <a:r>
              <a:rPr lang="ko-KR" altLang="en-US" dirty="0" err="1"/>
              <a:t>fill</a:t>
            </a:r>
            <a:r>
              <a:rPr lang="ko-KR" altLang="en-US" dirty="0"/>
              <a:t>="</a:t>
            </a:r>
            <a:r>
              <a:rPr lang="ko-KR" altLang="en-US" dirty="0" err="1"/>
              <a:t>white</a:t>
            </a:r>
            <a:r>
              <a:rPr lang="ko-KR" altLang="en-US" dirty="0"/>
              <a:t>", </a:t>
            </a:r>
            <a:r>
              <a:rPr lang="ko-KR" altLang="en-US" dirty="0" err="1"/>
              <a:t>width</a:t>
            </a:r>
            <a:r>
              <a:rPr lang="ko-KR" altLang="en-US" dirty="0"/>
              <a:t>=0)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draw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canvas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canvas.create_rectangle</a:t>
            </a:r>
            <a:r>
              <a:rPr lang="ko-KR" altLang="en-US" dirty="0"/>
              <a:t>(</a:t>
            </a:r>
            <a:r>
              <a:rPr lang="ko-KR" altLang="en-US" dirty="0" err="1"/>
              <a:t>self.x</a:t>
            </a:r>
            <a:r>
              <a:rPr lang="ko-KR" altLang="en-US" dirty="0"/>
              <a:t> - 20, </a:t>
            </a:r>
            <a:r>
              <a:rPr lang="ko-KR" altLang="en-US" dirty="0" err="1"/>
              <a:t>self.y</a:t>
            </a:r>
            <a:r>
              <a:rPr lang="ko-KR" altLang="en-US" dirty="0"/>
              <a:t> - 20, </a:t>
            </a:r>
            <a:r>
              <a:rPr lang="ko-KR" altLang="en-US" dirty="0" err="1"/>
              <a:t>self.x</a:t>
            </a:r>
            <a:r>
              <a:rPr lang="ko-KR" altLang="en-US" dirty="0"/>
              <a:t> + 20, </a:t>
            </a:r>
            <a:r>
              <a:rPr lang="ko-KR" altLang="en-US" dirty="0" err="1"/>
              <a:t>self.y</a:t>
            </a:r>
            <a:r>
              <a:rPr lang="ko-KR" altLang="en-US" dirty="0"/>
              <a:t> + 20,  </a:t>
            </a:r>
            <a:r>
              <a:rPr lang="ko-KR" altLang="en-US" dirty="0" err="1"/>
              <a:t>fill</a:t>
            </a:r>
            <a:r>
              <a:rPr lang="ko-KR" altLang="en-US" dirty="0"/>
              <a:t>=</a:t>
            </a:r>
            <a:r>
              <a:rPr lang="ko-KR" altLang="en-US" dirty="0" err="1"/>
              <a:t>self.color</a:t>
            </a:r>
            <a:r>
              <a:rPr lang="ko-KR" altLang="en-US" dirty="0"/>
              <a:t>, </a:t>
            </a:r>
            <a:r>
              <a:rPr lang="ko-KR" altLang="en-US" dirty="0" err="1"/>
              <a:t>width</a:t>
            </a:r>
            <a:r>
              <a:rPr lang="ko-KR" altLang="en-US" dirty="0"/>
              <a:t>=0)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506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사각형을 그린다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22907" y="2568600"/>
            <a:ext cx="106365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=Rectangle (400</a:t>
            </a:r>
            <a:r>
              <a:rPr lang="en-US" altLang="ko-KR" dirty="0"/>
              <a:t>, </a:t>
            </a:r>
            <a:r>
              <a:rPr lang="en-US" altLang="ko-KR" dirty="0" smtClean="0"/>
              <a:t>300</a:t>
            </a:r>
            <a:r>
              <a:rPr lang="en-US" altLang="ko-KR" dirty="0"/>
              <a:t>, </a:t>
            </a:r>
            <a:r>
              <a:rPr lang="en-US" altLang="ko-KR" dirty="0" smtClean="0"/>
              <a:t>1</a:t>
            </a:r>
            <a:r>
              <a:rPr lang="en-US" altLang="ko-KR" dirty="0"/>
              <a:t>, 1, </a:t>
            </a:r>
            <a:r>
              <a:rPr lang="en-US" altLang="ko-KR" dirty="0" smtClean="0"/>
              <a:t>“red"),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/>
              <a:t>loop():</a:t>
            </a:r>
          </a:p>
          <a:p>
            <a:r>
              <a:rPr lang="en-US" altLang="ko-KR" dirty="0"/>
              <a:t>   </a:t>
            </a:r>
            <a:r>
              <a:rPr lang="en-US" altLang="ko-KR" dirty="0" smtClean="0"/>
              <a:t># </a:t>
            </a:r>
            <a:r>
              <a:rPr lang="ko-KR" altLang="en-US" dirty="0"/>
              <a:t>움직이게 한다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b.move</a:t>
            </a:r>
            <a:r>
              <a:rPr lang="en-US" altLang="ko-KR" dirty="0" smtClean="0"/>
              <a:t>(canvas) </a:t>
            </a:r>
          </a:p>
          <a:p>
            <a:r>
              <a:rPr lang="en-US" altLang="ko-KR" dirty="0" smtClean="0"/>
              <a:t>   # </a:t>
            </a:r>
            <a:r>
              <a:rPr lang="ko-KR" altLang="en-US" dirty="0"/>
              <a:t>한 번 더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root.after</a:t>
            </a:r>
            <a:r>
              <a:rPr lang="en-US" altLang="ko-KR" dirty="0"/>
              <a:t>(10,loop)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3005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상속 받아서 삼각형 그리기 클래스를 만든다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06529" y="2535348"/>
            <a:ext cx="10963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class Triangle(Ball):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erase(self, canvas):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canvas.create_polygon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self.x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self.y</a:t>
            </a:r>
            <a:r>
              <a:rPr lang="en-US" altLang="ko-KR" sz="1600" dirty="0"/>
              <a:t> - 20, </a:t>
            </a:r>
            <a:r>
              <a:rPr lang="en-US" altLang="ko-KR" sz="1600" dirty="0" err="1"/>
              <a:t>self.x</a:t>
            </a:r>
            <a:r>
              <a:rPr lang="en-US" altLang="ko-KR" sz="1600" dirty="0"/>
              <a:t> + 20, </a:t>
            </a:r>
            <a:r>
              <a:rPr lang="en-US" altLang="ko-KR" sz="1600" dirty="0" err="1"/>
              <a:t>self.y</a:t>
            </a:r>
            <a:r>
              <a:rPr lang="en-US" altLang="ko-KR" sz="1600" dirty="0"/>
              <a:t> + 20,  </a:t>
            </a:r>
            <a:r>
              <a:rPr lang="en-US" altLang="ko-KR" sz="1600" dirty="0" err="1"/>
              <a:t>self.x</a:t>
            </a:r>
            <a:r>
              <a:rPr lang="en-US" altLang="ko-KR" sz="1600" dirty="0"/>
              <a:t> - 20, </a:t>
            </a:r>
            <a:r>
              <a:rPr lang="en-US" altLang="ko-KR" sz="1600" dirty="0" err="1"/>
              <a:t>self.y</a:t>
            </a:r>
            <a:r>
              <a:rPr lang="en-US" altLang="ko-KR" sz="1600" dirty="0"/>
              <a:t> + 20, fill="white", width=0)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draw(self, canvas):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canvas.create_polygon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self.x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self.y</a:t>
            </a:r>
            <a:r>
              <a:rPr lang="en-US" altLang="ko-KR" sz="1600" dirty="0"/>
              <a:t> - 20, </a:t>
            </a:r>
            <a:r>
              <a:rPr lang="en-US" altLang="ko-KR" sz="1600" dirty="0" err="1"/>
              <a:t>self.x</a:t>
            </a:r>
            <a:r>
              <a:rPr lang="en-US" altLang="ko-KR" sz="1600" dirty="0"/>
              <a:t> + 20, </a:t>
            </a:r>
            <a:r>
              <a:rPr lang="en-US" altLang="ko-KR" sz="1600" dirty="0" err="1"/>
              <a:t>self.y</a:t>
            </a:r>
            <a:r>
              <a:rPr lang="en-US" altLang="ko-KR" sz="1600" dirty="0"/>
              <a:t> + 20,  </a:t>
            </a:r>
            <a:r>
              <a:rPr lang="en-US" altLang="ko-KR" sz="1600" dirty="0" err="1"/>
              <a:t>self.x</a:t>
            </a:r>
            <a:r>
              <a:rPr lang="en-US" altLang="ko-KR" sz="1600" dirty="0"/>
              <a:t> - 20, </a:t>
            </a:r>
            <a:r>
              <a:rPr lang="en-US" altLang="ko-KR" sz="1600" dirty="0" err="1"/>
              <a:t>self.y</a:t>
            </a:r>
            <a:r>
              <a:rPr lang="en-US" altLang="ko-KR" sz="1600" dirty="0"/>
              <a:t> + 20, fill=</a:t>
            </a:r>
            <a:r>
              <a:rPr lang="en-US" altLang="ko-KR" sz="1600" dirty="0" err="1"/>
              <a:t>self.color</a:t>
            </a:r>
            <a:r>
              <a:rPr lang="en-US" altLang="ko-KR" sz="1600" dirty="0"/>
              <a:t>, width=0)</a:t>
            </a:r>
          </a:p>
        </p:txBody>
      </p:sp>
    </p:spTree>
    <p:extLst>
      <p:ext uri="{BB962C8B-B14F-4D97-AF65-F5344CB8AC3E}">
        <p14:creationId xmlns:p14="http://schemas.microsoft.com/office/powerpoint/2010/main" val="168668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Python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에서 윈도 표시하기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1555417" y="1433287"/>
            <a:ext cx="9535916" cy="628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메시지 배치</a:t>
            </a: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555417" y="2877760"/>
            <a:ext cx="9535916" cy="628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ko-KR" altLang="en-US" dirty="0" err="1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입력칸</a:t>
            </a:r>
            <a:r>
              <a:rPr lang="ko-KR" altLang="en-US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 배치</a:t>
            </a: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49705" y="1882121"/>
            <a:ext cx="53751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label1 = </a:t>
            </a:r>
            <a:r>
              <a:rPr lang="en-US" altLang="ko-KR" dirty="0" err="1"/>
              <a:t>tk.Label</a:t>
            </a:r>
            <a:r>
              <a:rPr lang="en-US" altLang="ko-KR" dirty="0"/>
              <a:t>(root, text="</a:t>
            </a:r>
            <a:r>
              <a:rPr lang="ko-KR" altLang="en-US" dirty="0"/>
              <a:t>숫자를 입력하세요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label1.place(x = 20, y = 20)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249705" y="3308439"/>
            <a:ext cx="58833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editbox1 = </a:t>
            </a:r>
            <a:r>
              <a:rPr lang="en-US" altLang="ko-KR" dirty="0" err="1"/>
              <a:t>tk.Entry</a:t>
            </a:r>
            <a:r>
              <a:rPr lang="en-US" altLang="ko-KR" dirty="0"/>
              <a:t>(width = 4, font=("Helvetica", 28))</a:t>
            </a:r>
          </a:p>
          <a:p>
            <a:r>
              <a:rPr lang="en-US" altLang="ko-KR" dirty="0"/>
              <a:t>editbox1.place(x = 140, y = 60)</a:t>
            </a:r>
          </a:p>
        </p:txBody>
      </p:sp>
      <p:sp>
        <p:nvSpPr>
          <p:cNvPr id="12" name="내용 개체 틀 1"/>
          <p:cNvSpPr txBox="1">
            <a:spLocks/>
          </p:cNvSpPr>
          <p:nvPr/>
        </p:nvSpPr>
        <p:spPr>
          <a:xfrm>
            <a:off x="1555417" y="4071151"/>
            <a:ext cx="9535916" cy="628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확인 버튼 배치</a:t>
            </a: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49705" y="4519565"/>
            <a:ext cx="6821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button1 = </a:t>
            </a:r>
            <a:r>
              <a:rPr lang="en-US" altLang="ko-KR" dirty="0" err="1"/>
              <a:t>tk.Button</a:t>
            </a:r>
            <a:r>
              <a:rPr lang="en-US" altLang="ko-KR" dirty="0"/>
              <a:t>(root, text = "</a:t>
            </a:r>
            <a:r>
              <a:rPr lang="ko-KR" altLang="en-US" dirty="0"/>
              <a:t>확인</a:t>
            </a:r>
            <a:r>
              <a:rPr lang="en-US" altLang="ko-KR" dirty="0"/>
              <a:t>", font=("Helvetica", 14))</a:t>
            </a:r>
          </a:p>
          <a:p>
            <a:r>
              <a:rPr lang="en-US" altLang="ko-KR" dirty="0"/>
              <a:t>button1.place(x = 240, y = 60)</a:t>
            </a:r>
          </a:p>
        </p:txBody>
      </p:sp>
    </p:spTree>
    <p:extLst>
      <p:ext uri="{BB962C8B-B14F-4D97-AF65-F5344CB8AC3E}">
        <p14:creationId xmlns:p14="http://schemas.microsoft.com/office/powerpoint/2010/main" val="2854186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삼</a:t>
            </a: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각형을 그린다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22907" y="2568600"/>
            <a:ext cx="106365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b=Triangle(400</a:t>
            </a:r>
            <a:r>
              <a:rPr lang="en-US" altLang="ko-KR" dirty="0"/>
              <a:t>, </a:t>
            </a:r>
            <a:r>
              <a:rPr lang="en-US" altLang="ko-KR" dirty="0" smtClean="0"/>
              <a:t>300</a:t>
            </a:r>
            <a:r>
              <a:rPr lang="en-US" altLang="ko-KR" dirty="0"/>
              <a:t>, </a:t>
            </a:r>
            <a:r>
              <a:rPr lang="en-US" altLang="ko-KR" dirty="0" smtClean="0"/>
              <a:t>1</a:t>
            </a:r>
            <a:r>
              <a:rPr lang="en-US" altLang="ko-KR" dirty="0"/>
              <a:t>, 1, </a:t>
            </a:r>
            <a:r>
              <a:rPr lang="en-US" altLang="ko-KR" dirty="0" smtClean="0"/>
              <a:t>“red"),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/>
              <a:t>loop():</a:t>
            </a:r>
          </a:p>
          <a:p>
            <a:r>
              <a:rPr lang="en-US" altLang="ko-KR" dirty="0"/>
              <a:t>   </a:t>
            </a:r>
            <a:r>
              <a:rPr lang="en-US" altLang="ko-KR" dirty="0" smtClean="0"/>
              <a:t># </a:t>
            </a:r>
            <a:r>
              <a:rPr lang="ko-KR" altLang="en-US" dirty="0"/>
              <a:t>움직이게 한다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b.move</a:t>
            </a:r>
            <a:r>
              <a:rPr lang="en-US" altLang="ko-KR" dirty="0" smtClean="0"/>
              <a:t>(canvas) </a:t>
            </a:r>
          </a:p>
          <a:p>
            <a:r>
              <a:rPr lang="en-US" altLang="ko-KR" dirty="0" smtClean="0"/>
              <a:t>   # </a:t>
            </a:r>
            <a:r>
              <a:rPr lang="ko-KR" altLang="en-US" dirty="0"/>
              <a:t>한 번 더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root.after</a:t>
            </a:r>
            <a:r>
              <a:rPr lang="en-US" altLang="ko-KR" dirty="0"/>
              <a:t>(10,loop)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734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원 삼각형 사각형을 섞어 그린다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0972" y="1571072"/>
            <a:ext cx="106365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사각형</a:t>
            </a:r>
            <a:r>
              <a:rPr lang="en-US" altLang="ko-KR" dirty="0"/>
              <a:t>, </a:t>
            </a:r>
            <a:r>
              <a:rPr lang="ko-KR" altLang="en-US" dirty="0"/>
              <a:t>삼각형을 합해서 준비한다</a:t>
            </a:r>
          </a:p>
          <a:p>
            <a:r>
              <a:rPr lang="en-US" altLang="ko-KR" dirty="0"/>
              <a:t>balls = [</a:t>
            </a:r>
          </a:p>
          <a:p>
            <a:r>
              <a:rPr lang="en-US" altLang="ko-KR" dirty="0"/>
              <a:t>    Ball(400, 300, 1, 1, "red"),</a:t>
            </a:r>
          </a:p>
          <a:p>
            <a:r>
              <a:rPr lang="en-US" altLang="ko-KR" dirty="0"/>
              <a:t>    Rectangle (200, 100, -1, 1, "green"),</a:t>
            </a:r>
          </a:p>
          <a:p>
            <a:r>
              <a:rPr lang="en-US" altLang="ko-KR" dirty="0"/>
              <a:t>    Triangle(100, 200, 1, -1, "blue")</a:t>
            </a:r>
          </a:p>
          <a:p>
            <a:r>
              <a:rPr lang="en-US" altLang="ko-KR" dirty="0"/>
              <a:t>]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loop():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움직이게 한다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for b in balls: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b.move</a:t>
            </a:r>
            <a:r>
              <a:rPr lang="en-US" altLang="ko-KR" dirty="0"/>
              <a:t>(canvas)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한 번 더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root.after</a:t>
            </a:r>
            <a:r>
              <a:rPr lang="en-US" altLang="ko-KR" dirty="0"/>
              <a:t>(10,loop)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227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원</a:t>
            </a:r>
            <a:r>
              <a:rPr lang="en-US" altLang="ko-KR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사각형</a:t>
            </a:r>
            <a:r>
              <a:rPr lang="en-US" altLang="ko-KR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삼각형이 움직이도록 만들어보세요</a:t>
            </a:r>
            <a:r>
              <a:rPr lang="en-US" altLang="ko-KR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~~~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293" y="1689647"/>
            <a:ext cx="4090034" cy="32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0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Python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에서 윈도 표시하기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745" y="4973949"/>
            <a:ext cx="3981450" cy="1847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55417" y="1466487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tkinter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tk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root</a:t>
            </a:r>
            <a:r>
              <a:rPr lang="ko-KR" altLang="en-US" dirty="0"/>
              <a:t> = </a:t>
            </a:r>
            <a:r>
              <a:rPr lang="ko-KR" altLang="en-US" dirty="0" err="1"/>
              <a:t>tk.Tk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root.geometry</a:t>
            </a:r>
            <a:r>
              <a:rPr lang="ko-KR" altLang="en-US" dirty="0"/>
              <a:t>("400x150")</a:t>
            </a:r>
          </a:p>
          <a:p>
            <a:r>
              <a:rPr lang="ko-KR" altLang="en-US" dirty="0" err="1"/>
              <a:t>root.title</a:t>
            </a:r>
            <a:r>
              <a:rPr lang="ko-KR" altLang="en-US" dirty="0"/>
              <a:t>("수 맞추기 게임")</a:t>
            </a:r>
          </a:p>
          <a:p>
            <a:endParaRPr lang="ko-KR" altLang="en-US" dirty="0"/>
          </a:p>
          <a:p>
            <a:r>
              <a:rPr lang="ko-KR" altLang="en-US" dirty="0"/>
              <a:t>label1 = </a:t>
            </a:r>
            <a:r>
              <a:rPr lang="ko-KR" altLang="en-US" dirty="0" err="1"/>
              <a:t>tk.Label</a:t>
            </a:r>
            <a:r>
              <a:rPr lang="ko-KR" altLang="en-US" dirty="0"/>
              <a:t>(</a:t>
            </a:r>
            <a:r>
              <a:rPr lang="ko-KR" altLang="en-US" dirty="0" err="1"/>
              <a:t>root</a:t>
            </a:r>
            <a:r>
              <a:rPr lang="ko-KR" altLang="en-US" dirty="0"/>
              <a:t>, </a:t>
            </a:r>
            <a:r>
              <a:rPr lang="ko-KR" altLang="en-US" dirty="0" err="1"/>
              <a:t>text</a:t>
            </a:r>
            <a:r>
              <a:rPr lang="ko-KR" altLang="en-US" dirty="0"/>
              <a:t>="숫자를 입력하세요", </a:t>
            </a:r>
            <a:r>
              <a:rPr lang="ko-KR" altLang="en-US" dirty="0" err="1"/>
              <a:t>font</a:t>
            </a:r>
            <a:r>
              <a:rPr lang="ko-KR" altLang="en-US" dirty="0"/>
              <a:t>=("</a:t>
            </a:r>
            <a:r>
              <a:rPr lang="ko-KR" altLang="en-US" dirty="0" err="1"/>
              <a:t>Helvetica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, 14))</a:t>
            </a:r>
          </a:p>
          <a:p>
            <a:r>
              <a:rPr lang="ko-KR" altLang="en-US" dirty="0"/>
              <a:t>label1.place(</a:t>
            </a:r>
            <a:r>
              <a:rPr lang="ko-KR" altLang="en-US" dirty="0" err="1"/>
              <a:t>x</a:t>
            </a:r>
            <a:r>
              <a:rPr lang="ko-KR" altLang="en-US" dirty="0"/>
              <a:t> = 20, </a:t>
            </a:r>
            <a:r>
              <a:rPr lang="ko-KR" altLang="en-US" dirty="0" err="1"/>
              <a:t>y</a:t>
            </a:r>
            <a:r>
              <a:rPr lang="ko-KR" altLang="en-US" dirty="0"/>
              <a:t> = 20)</a:t>
            </a:r>
          </a:p>
          <a:p>
            <a:endParaRPr lang="ko-KR" altLang="en-US" dirty="0"/>
          </a:p>
          <a:p>
            <a:r>
              <a:rPr lang="ko-KR" altLang="en-US" dirty="0"/>
              <a:t>editbox1 = </a:t>
            </a:r>
            <a:r>
              <a:rPr lang="ko-KR" altLang="en-US" dirty="0" err="1"/>
              <a:t>tk.Entry</a:t>
            </a:r>
            <a:r>
              <a:rPr lang="ko-KR" altLang="en-US" dirty="0"/>
              <a:t>(</a:t>
            </a:r>
            <a:r>
              <a:rPr lang="ko-KR" altLang="en-US" dirty="0" err="1"/>
              <a:t>width</a:t>
            </a:r>
            <a:r>
              <a:rPr lang="ko-KR" altLang="en-US" dirty="0"/>
              <a:t> = 4, </a:t>
            </a:r>
            <a:r>
              <a:rPr lang="ko-KR" altLang="en-US" dirty="0" err="1"/>
              <a:t>font</a:t>
            </a:r>
            <a:r>
              <a:rPr lang="ko-KR" altLang="en-US" dirty="0"/>
              <a:t>=("</a:t>
            </a:r>
            <a:r>
              <a:rPr lang="ko-KR" altLang="en-US" dirty="0" err="1"/>
              <a:t>Helvetica</a:t>
            </a:r>
            <a:r>
              <a:rPr lang="ko-KR" altLang="en-US" dirty="0"/>
              <a:t>", 28))</a:t>
            </a:r>
          </a:p>
          <a:p>
            <a:r>
              <a:rPr lang="ko-KR" altLang="en-US" dirty="0"/>
              <a:t>editbox1.place(</a:t>
            </a:r>
            <a:r>
              <a:rPr lang="ko-KR" altLang="en-US" dirty="0" err="1"/>
              <a:t>x</a:t>
            </a:r>
            <a:r>
              <a:rPr lang="ko-KR" altLang="en-US" dirty="0"/>
              <a:t> = 140, </a:t>
            </a:r>
            <a:r>
              <a:rPr lang="ko-KR" altLang="en-US" dirty="0" err="1"/>
              <a:t>y</a:t>
            </a:r>
            <a:r>
              <a:rPr lang="ko-KR" altLang="en-US" dirty="0"/>
              <a:t> = 60)</a:t>
            </a:r>
          </a:p>
          <a:p>
            <a:endParaRPr lang="ko-KR" altLang="en-US" dirty="0"/>
          </a:p>
          <a:p>
            <a:r>
              <a:rPr lang="ko-KR" altLang="en-US" dirty="0"/>
              <a:t>button1 = </a:t>
            </a:r>
            <a:r>
              <a:rPr lang="ko-KR" altLang="en-US" dirty="0" err="1"/>
              <a:t>tk.Button</a:t>
            </a:r>
            <a:r>
              <a:rPr lang="ko-KR" altLang="en-US" dirty="0"/>
              <a:t>(</a:t>
            </a:r>
            <a:r>
              <a:rPr lang="ko-KR" altLang="en-US" dirty="0" err="1"/>
              <a:t>root</a:t>
            </a:r>
            <a:r>
              <a:rPr lang="ko-KR" altLang="en-US" dirty="0"/>
              <a:t>, </a:t>
            </a:r>
            <a:r>
              <a:rPr lang="ko-KR" altLang="en-US" dirty="0" err="1"/>
              <a:t>text</a:t>
            </a:r>
            <a:r>
              <a:rPr lang="ko-KR" altLang="en-US" dirty="0"/>
              <a:t> = "확인", </a:t>
            </a:r>
            <a:r>
              <a:rPr lang="ko-KR" altLang="en-US" dirty="0" err="1"/>
              <a:t>font</a:t>
            </a:r>
            <a:r>
              <a:rPr lang="ko-KR" altLang="en-US" dirty="0"/>
              <a:t>=("</a:t>
            </a:r>
            <a:r>
              <a:rPr lang="ko-KR" altLang="en-US" dirty="0" err="1"/>
              <a:t>Helvetica</a:t>
            </a:r>
            <a:r>
              <a:rPr lang="ko-KR" altLang="en-US" dirty="0"/>
              <a:t>", 14))</a:t>
            </a:r>
          </a:p>
          <a:p>
            <a:r>
              <a:rPr lang="ko-KR" altLang="en-US" dirty="0"/>
              <a:t>button1.place(</a:t>
            </a:r>
            <a:r>
              <a:rPr lang="ko-KR" altLang="en-US" dirty="0" err="1"/>
              <a:t>x</a:t>
            </a:r>
            <a:r>
              <a:rPr lang="ko-KR" altLang="en-US" dirty="0"/>
              <a:t> = 240, </a:t>
            </a:r>
            <a:r>
              <a:rPr lang="ko-KR" altLang="en-US" dirty="0" err="1"/>
              <a:t>y</a:t>
            </a:r>
            <a:r>
              <a:rPr lang="ko-KR" altLang="en-US" dirty="0"/>
              <a:t> = 60)</a:t>
            </a:r>
          </a:p>
          <a:p>
            <a:endParaRPr lang="ko-KR" altLang="en-US" dirty="0"/>
          </a:p>
          <a:p>
            <a:r>
              <a:rPr lang="ko-KR" altLang="en-US" dirty="0" err="1"/>
              <a:t>root.mainloop</a:t>
            </a:r>
            <a:r>
              <a:rPr lang="ko-KR" alt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7657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Python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에서 윈도 표시하기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1555417" y="1433287"/>
            <a:ext cx="9535916" cy="1059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tkinter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r>
              <a:rPr lang="ko-KR" altLang="en-US" dirty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[</a:t>
            </a:r>
            <a:r>
              <a:rPr lang="en-US" altLang="ko-KR" dirty="0" err="1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messagebox</a:t>
            </a:r>
            <a:r>
              <a:rPr lang="en-US" altLang="ko-KR" dirty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메시지를 </a:t>
            </a:r>
            <a:r>
              <a:rPr lang="ko-KR" altLang="en-US" dirty="0" err="1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표시할때</a:t>
            </a:r>
            <a:r>
              <a:rPr lang="ko-KR" altLang="en-US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 사용하는 모듈</a:t>
            </a: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662" y="2725490"/>
            <a:ext cx="59436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0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45064" y="117693"/>
            <a:ext cx="1029592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tkinter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tk</a:t>
            </a:r>
            <a:endParaRPr lang="ko-KR" altLang="en-US" dirty="0"/>
          </a:p>
          <a:p>
            <a:r>
              <a:rPr lang="ko-KR" altLang="en-US" dirty="0" err="1">
                <a:solidFill>
                  <a:srgbClr val="FF0000"/>
                </a:solidFill>
              </a:rPr>
              <a:t>import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tkinter.messagebox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as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tmsg</a:t>
            </a:r>
            <a:r>
              <a:rPr lang="ko-KR" altLang="en-US" dirty="0">
                <a:solidFill>
                  <a:srgbClr val="FF0000"/>
                </a:solidFill>
              </a:rPr>
              <a:t>     </a:t>
            </a:r>
            <a:r>
              <a:rPr lang="en-US" altLang="ko-KR" dirty="0">
                <a:solidFill>
                  <a:srgbClr val="FF0000"/>
                </a:solidFill>
              </a:rPr>
              <a:t>#</a:t>
            </a:r>
            <a:r>
              <a:rPr lang="ko-KR" altLang="en-US" dirty="0">
                <a:solidFill>
                  <a:srgbClr val="FF0000"/>
                </a:solidFill>
              </a:rPr>
              <a:t>패키지를 읽는다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  <a:p>
            <a:r>
              <a:rPr lang="ko-KR" altLang="en-US" dirty="0"/>
              <a:t># 버튼이 </a:t>
            </a:r>
            <a:r>
              <a:rPr lang="ko-KR" altLang="en-US" dirty="0" err="1"/>
              <a:t>클릭되었을</a:t>
            </a:r>
            <a:r>
              <a:rPr lang="ko-KR" altLang="en-US" dirty="0"/>
              <a:t> 때의 처리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def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ButtonClick</a:t>
            </a:r>
            <a:r>
              <a:rPr lang="ko-KR" altLang="en-US" dirty="0">
                <a:solidFill>
                  <a:srgbClr val="FF0000"/>
                </a:solidFill>
              </a:rPr>
              <a:t>():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</a:rPr>
              <a:t>tmsg.showinfo</a:t>
            </a:r>
            <a:r>
              <a:rPr lang="ko-KR" altLang="en-US" dirty="0">
                <a:solidFill>
                  <a:srgbClr val="FF0000"/>
                </a:solidFill>
              </a:rPr>
              <a:t>("테스트", "</a:t>
            </a:r>
            <a:r>
              <a:rPr lang="ko-KR" altLang="en-US" dirty="0" err="1">
                <a:solidFill>
                  <a:srgbClr val="FF0000"/>
                </a:solidFill>
              </a:rPr>
              <a:t>클릭되었습니다</a:t>
            </a:r>
            <a:r>
              <a:rPr lang="ko-KR" altLang="en-US" dirty="0">
                <a:solidFill>
                  <a:srgbClr val="FF0000"/>
                </a:solidFill>
              </a:rPr>
              <a:t>")</a:t>
            </a:r>
          </a:p>
          <a:p>
            <a:endParaRPr lang="ko-KR" altLang="en-US" dirty="0"/>
          </a:p>
          <a:p>
            <a:r>
              <a:rPr lang="ko-KR" altLang="en-US" dirty="0"/>
              <a:t># 메인 프로그램</a:t>
            </a:r>
          </a:p>
          <a:p>
            <a:r>
              <a:rPr lang="ko-KR" altLang="en-US" dirty="0" err="1"/>
              <a:t>root</a:t>
            </a:r>
            <a:r>
              <a:rPr lang="ko-KR" altLang="en-US" dirty="0"/>
              <a:t> = </a:t>
            </a:r>
            <a:r>
              <a:rPr lang="ko-KR" altLang="en-US" dirty="0" err="1"/>
              <a:t>tk.Tk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root.geometry</a:t>
            </a:r>
            <a:r>
              <a:rPr lang="ko-KR" altLang="en-US" dirty="0"/>
              <a:t>("400x150")</a:t>
            </a:r>
          </a:p>
          <a:p>
            <a:r>
              <a:rPr lang="ko-KR" altLang="en-US" dirty="0" err="1"/>
              <a:t>root.title</a:t>
            </a:r>
            <a:r>
              <a:rPr lang="ko-KR" altLang="en-US" dirty="0"/>
              <a:t>("수 맞추기 게임")</a:t>
            </a:r>
          </a:p>
          <a:p>
            <a:endParaRPr lang="ko-KR" altLang="en-US" dirty="0"/>
          </a:p>
          <a:p>
            <a:r>
              <a:rPr lang="ko-KR" altLang="en-US" dirty="0"/>
              <a:t>label1 = </a:t>
            </a:r>
            <a:r>
              <a:rPr lang="ko-KR" altLang="en-US" dirty="0" err="1"/>
              <a:t>tk.Label</a:t>
            </a:r>
            <a:r>
              <a:rPr lang="ko-KR" altLang="en-US" dirty="0"/>
              <a:t>(</a:t>
            </a:r>
            <a:r>
              <a:rPr lang="ko-KR" altLang="en-US" dirty="0" err="1"/>
              <a:t>root</a:t>
            </a:r>
            <a:r>
              <a:rPr lang="ko-KR" altLang="en-US" dirty="0"/>
              <a:t>, </a:t>
            </a:r>
            <a:r>
              <a:rPr lang="ko-KR" altLang="en-US" dirty="0" err="1"/>
              <a:t>text</a:t>
            </a:r>
            <a:r>
              <a:rPr lang="ko-KR" altLang="en-US" dirty="0"/>
              <a:t>="숫자를 입력하세요", </a:t>
            </a:r>
            <a:r>
              <a:rPr lang="ko-KR" altLang="en-US" dirty="0" err="1"/>
              <a:t>font</a:t>
            </a:r>
            <a:r>
              <a:rPr lang="ko-KR" altLang="en-US" dirty="0"/>
              <a:t>=("</a:t>
            </a:r>
            <a:r>
              <a:rPr lang="ko-KR" altLang="en-US" dirty="0" err="1"/>
              <a:t>Helvetica</a:t>
            </a:r>
            <a:r>
              <a:rPr lang="ko-KR" altLang="en-US" dirty="0"/>
              <a:t>", 14))</a:t>
            </a:r>
          </a:p>
          <a:p>
            <a:r>
              <a:rPr lang="ko-KR" altLang="en-US" dirty="0"/>
              <a:t>label1.place(</a:t>
            </a:r>
            <a:r>
              <a:rPr lang="ko-KR" altLang="en-US" dirty="0" err="1"/>
              <a:t>x</a:t>
            </a:r>
            <a:r>
              <a:rPr lang="ko-KR" altLang="en-US" dirty="0"/>
              <a:t> = 20, </a:t>
            </a:r>
            <a:r>
              <a:rPr lang="ko-KR" altLang="en-US" dirty="0" err="1"/>
              <a:t>y</a:t>
            </a:r>
            <a:r>
              <a:rPr lang="ko-KR" altLang="en-US" dirty="0"/>
              <a:t> = 20)</a:t>
            </a:r>
          </a:p>
          <a:p>
            <a:endParaRPr lang="ko-KR" altLang="en-US" dirty="0"/>
          </a:p>
          <a:p>
            <a:r>
              <a:rPr lang="ko-KR" altLang="en-US" dirty="0"/>
              <a:t>editbox1 = </a:t>
            </a:r>
            <a:r>
              <a:rPr lang="ko-KR" altLang="en-US" dirty="0" err="1"/>
              <a:t>tk.Entry</a:t>
            </a:r>
            <a:r>
              <a:rPr lang="ko-KR" altLang="en-US" dirty="0"/>
              <a:t>(</a:t>
            </a:r>
            <a:r>
              <a:rPr lang="ko-KR" altLang="en-US" dirty="0" err="1"/>
              <a:t>width</a:t>
            </a:r>
            <a:r>
              <a:rPr lang="ko-KR" altLang="en-US" dirty="0"/>
              <a:t> = 4, </a:t>
            </a:r>
            <a:r>
              <a:rPr lang="ko-KR" altLang="en-US" dirty="0" err="1"/>
              <a:t>font</a:t>
            </a:r>
            <a:r>
              <a:rPr lang="ko-KR" altLang="en-US" dirty="0"/>
              <a:t>=("</a:t>
            </a:r>
            <a:r>
              <a:rPr lang="ko-KR" altLang="en-US" dirty="0" err="1"/>
              <a:t>Helvetica</a:t>
            </a:r>
            <a:r>
              <a:rPr lang="ko-KR" altLang="en-US" dirty="0"/>
              <a:t>", 28))</a:t>
            </a:r>
          </a:p>
          <a:p>
            <a:r>
              <a:rPr lang="ko-KR" altLang="en-US" dirty="0"/>
              <a:t>editbox1.place(</a:t>
            </a:r>
            <a:r>
              <a:rPr lang="ko-KR" altLang="en-US" dirty="0" err="1"/>
              <a:t>x</a:t>
            </a:r>
            <a:r>
              <a:rPr lang="ko-KR" altLang="en-US" dirty="0"/>
              <a:t> = 140, </a:t>
            </a:r>
            <a:r>
              <a:rPr lang="ko-KR" altLang="en-US" dirty="0" err="1"/>
              <a:t>y</a:t>
            </a:r>
            <a:r>
              <a:rPr lang="ko-KR" altLang="en-US" dirty="0"/>
              <a:t> = 60)</a:t>
            </a:r>
          </a:p>
          <a:p>
            <a:endParaRPr lang="ko-KR" altLang="en-US" dirty="0"/>
          </a:p>
          <a:p>
            <a:r>
              <a:rPr lang="ko-KR" altLang="en-US" dirty="0"/>
              <a:t>button1 = </a:t>
            </a:r>
            <a:r>
              <a:rPr lang="ko-KR" altLang="en-US" dirty="0" err="1"/>
              <a:t>tk.Button</a:t>
            </a:r>
            <a:r>
              <a:rPr lang="ko-KR" altLang="en-US" dirty="0"/>
              <a:t>(</a:t>
            </a:r>
            <a:r>
              <a:rPr lang="ko-KR" altLang="en-US" dirty="0" err="1"/>
              <a:t>root</a:t>
            </a:r>
            <a:r>
              <a:rPr lang="ko-KR" altLang="en-US" dirty="0"/>
              <a:t>, </a:t>
            </a:r>
            <a:r>
              <a:rPr lang="ko-KR" altLang="en-US" dirty="0" err="1"/>
              <a:t>text</a:t>
            </a:r>
            <a:r>
              <a:rPr lang="ko-KR" altLang="en-US" dirty="0"/>
              <a:t> = "확인", </a:t>
            </a:r>
            <a:r>
              <a:rPr lang="ko-KR" altLang="en-US" dirty="0" err="1"/>
              <a:t>font</a:t>
            </a:r>
            <a:r>
              <a:rPr lang="ko-KR" altLang="en-US" dirty="0"/>
              <a:t>=("</a:t>
            </a:r>
            <a:r>
              <a:rPr lang="ko-KR" altLang="en-US" dirty="0" err="1"/>
              <a:t>Helvetica</a:t>
            </a:r>
            <a:r>
              <a:rPr lang="ko-KR" altLang="en-US" dirty="0"/>
              <a:t>", 14)</a:t>
            </a:r>
            <a:r>
              <a:rPr lang="ko-KR" altLang="en-US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command</a:t>
            </a:r>
            <a:r>
              <a:rPr lang="ko-KR" altLang="en-US" dirty="0">
                <a:solidFill>
                  <a:srgbClr val="FF0000"/>
                </a:solidFill>
              </a:rPr>
              <a:t>=</a:t>
            </a:r>
            <a:r>
              <a:rPr lang="ko-KR" altLang="en-US" dirty="0" err="1">
                <a:solidFill>
                  <a:srgbClr val="FF0000"/>
                </a:solidFill>
              </a:rPr>
              <a:t>ButtonClick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button1.place(</a:t>
            </a:r>
            <a:r>
              <a:rPr lang="ko-KR" altLang="en-US" dirty="0" err="1"/>
              <a:t>x</a:t>
            </a:r>
            <a:r>
              <a:rPr lang="ko-KR" altLang="en-US" dirty="0"/>
              <a:t> = 2</a:t>
            </a:r>
            <a:r>
              <a:rPr lang="en-US" altLang="ko-KR" dirty="0"/>
              <a:t>4</a:t>
            </a:r>
            <a:r>
              <a:rPr lang="ko-KR" altLang="en-US" dirty="0"/>
              <a:t>0, </a:t>
            </a:r>
            <a:r>
              <a:rPr lang="ko-KR" altLang="en-US" dirty="0" err="1"/>
              <a:t>y</a:t>
            </a:r>
            <a:r>
              <a:rPr lang="ko-KR" altLang="en-US" dirty="0"/>
              <a:t> = 60)</a:t>
            </a:r>
          </a:p>
          <a:p>
            <a:endParaRPr lang="ko-KR" altLang="en-US" dirty="0"/>
          </a:p>
          <a:p>
            <a:r>
              <a:rPr lang="ko-KR" altLang="en-US" dirty="0" err="1"/>
              <a:t>root.mainloop</a:t>
            </a:r>
            <a:r>
              <a:rPr lang="ko-KR" altLang="en-US" dirty="0"/>
              <a:t>()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026" y="1478335"/>
            <a:ext cx="4872671" cy="14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1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히트 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&amp;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블로와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 조합하기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1555417" y="1433287"/>
            <a:ext cx="9535916" cy="556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get </a:t>
            </a:r>
            <a:r>
              <a:rPr lang="ko-KR" altLang="en-US" dirty="0" err="1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메소드를</a:t>
            </a:r>
            <a:r>
              <a:rPr lang="ko-KR" altLang="en-US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 이용 입력된 테스트 값 구하기</a:t>
            </a: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55417" y="222323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# 버튼이 </a:t>
            </a:r>
            <a:r>
              <a:rPr lang="ko-KR" altLang="en-US" dirty="0" err="1"/>
              <a:t>클릭되었을</a:t>
            </a:r>
            <a:r>
              <a:rPr lang="ko-KR" altLang="en-US" dirty="0"/>
              <a:t> 때의 처리</a:t>
            </a:r>
          </a:p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ButtonClick</a:t>
            </a:r>
            <a:r>
              <a:rPr lang="ko-KR" altLang="en-US" dirty="0"/>
              <a:t>():</a:t>
            </a:r>
          </a:p>
          <a:p>
            <a:r>
              <a:rPr lang="ko-KR" altLang="en-US" dirty="0"/>
              <a:t>    # 텍스트 </a:t>
            </a:r>
            <a:r>
              <a:rPr lang="ko-KR" altLang="en-US" dirty="0" err="1"/>
              <a:t>입력칸에</a:t>
            </a:r>
            <a:r>
              <a:rPr lang="ko-KR" altLang="en-US" dirty="0"/>
              <a:t> 입력된 문자열을 취득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b</a:t>
            </a:r>
            <a:r>
              <a:rPr lang="ko-KR" altLang="en-US" dirty="0"/>
              <a:t> = editbox1.get()</a:t>
            </a:r>
          </a:p>
          <a:p>
            <a:r>
              <a:rPr lang="ko-KR" altLang="en-US" dirty="0"/>
              <a:t>    # </a:t>
            </a:r>
            <a:r>
              <a:rPr lang="ko-KR" altLang="en-US" dirty="0" err="1"/>
              <a:t>메세지로서</a:t>
            </a:r>
            <a:r>
              <a:rPr lang="ko-KR" altLang="en-US" dirty="0"/>
              <a:t> 표시한다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tmsg.showinfo</a:t>
            </a:r>
            <a:r>
              <a:rPr lang="ko-KR" altLang="en-US" dirty="0"/>
              <a:t>("입력된 텍스트", </a:t>
            </a:r>
            <a:r>
              <a:rPr lang="ko-KR" altLang="en-US" dirty="0" err="1"/>
              <a:t>b</a:t>
            </a:r>
            <a:r>
              <a:rPr lang="ko-KR" altLang="en-US" dirty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417" y="4210633"/>
            <a:ext cx="58483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9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히트 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&amp;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블로와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 조합하기 완성해보세요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~~~~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417" y="2113078"/>
            <a:ext cx="61341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7020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541</TotalTime>
  <Words>3488</Words>
  <Application>Microsoft Office PowerPoint</Application>
  <PresentationFormat>와이드스크린</PresentationFormat>
  <Paragraphs>556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HY중고딕</vt:lpstr>
      <vt:lpstr>맑은 고딕</vt:lpstr>
      <vt:lpstr>Arial</vt:lpstr>
      <vt:lpstr>Calibri</vt:lpstr>
      <vt:lpstr>Century Gothic</vt:lpstr>
      <vt:lpstr>Wingdings 3</vt:lpstr>
      <vt:lpstr>줄기</vt:lpstr>
      <vt:lpstr>파이썬 12일차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12일차</dc:title>
  <dc:creator>1</dc:creator>
  <cp:lastModifiedBy>1</cp:lastModifiedBy>
  <cp:revision>18</cp:revision>
  <dcterms:created xsi:type="dcterms:W3CDTF">2021-07-24T06:35:20Z</dcterms:created>
  <dcterms:modified xsi:type="dcterms:W3CDTF">2021-07-25T06:25:20Z</dcterms:modified>
</cp:coreProperties>
</file>