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76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55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  <p:sldLayoutId id="2147483666" r:id="rId18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변수와 </a:t>
            </a:r>
            <a:r>
              <a:rPr lang="ko-KR" altLang="en-US" sz="4400" dirty="0" err="1" smtClean="0"/>
              <a:t>데이터형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1232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6" y="1358771"/>
            <a:ext cx="442912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38" y="4187302"/>
            <a:ext cx="698182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2241"/>
          <a:stretch/>
        </p:blipFill>
        <p:spPr>
          <a:xfrm>
            <a:off x="5330915" y="4090577"/>
            <a:ext cx="3949484" cy="20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</a:t>
            </a:r>
            <a:r>
              <a:rPr lang="ko-KR" altLang="en-US" dirty="0" smtClean="0"/>
              <a:t>의 완성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1223756"/>
            <a:ext cx="7725948" cy="53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671638"/>
            <a:ext cx="8496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smtClean="0"/>
              <a:t>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84667" y="526448"/>
            <a:ext cx="11951992" cy="5669958"/>
          </a:xfrm>
        </p:spPr>
        <p:txBody>
          <a:bodyPr/>
          <a:lstStyle/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어떠한 값을 저장하는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</a:t>
            </a:r>
            <a:r>
              <a:rPr lang="ko-KR" altLang="en-US" dirty="0"/>
              <a:t>릇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</a:t>
            </a:r>
            <a:r>
              <a:rPr lang="ko-KR" altLang="en-US" dirty="0" smtClean="0"/>
              <a:t>효율적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많이 </a:t>
            </a:r>
            <a:r>
              <a:rPr lang="ko-KR" altLang="en-US" dirty="0" smtClean="0"/>
              <a:t>사용하는 변수는 </a:t>
            </a:r>
            <a:r>
              <a:rPr lang="ko-KR" altLang="en-US" dirty="0" err="1" smtClean="0"/>
              <a:t>불형</a:t>
            </a:r>
            <a:r>
              <a:rPr lang="en-US" altLang="ko-KR" dirty="0" smtClean="0"/>
              <a:t>(Boolean</a:t>
            </a:r>
            <a:r>
              <a:rPr lang="en-US" altLang="ko-KR" dirty="0"/>
              <a:t>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7" y="5086350"/>
            <a:ext cx="5143500" cy="1771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7" y="2479203"/>
            <a:ext cx="7105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smtClean="0"/>
              <a:t>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Type</a:t>
            </a:r>
            <a:r>
              <a:rPr lang="en-US" altLang="ko-KR" b="0" dirty="0"/>
              <a:t>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</a:t>
            </a:r>
            <a:r>
              <a:rPr lang="ko-KR" altLang="en-US" b="0" dirty="0" smtClean="0"/>
              <a:t>것을 </a:t>
            </a:r>
            <a:r>
              <a:rPr lang="ko-KR" altLang="en-US" b="0" dirty="0"/>
              <a:t>확인할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4" y="1833336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smtClean="0"/>
              <a:t>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93502" y="594421"/>
            <a:ext cx="11951992" cy="5669958"/>
          </a:xfrm>
        </p:spPr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(1)</a:t>
            </a:r>
          </a:p>
          <a:p>
            <a:pPr lvl="1"/>
            <a:r>
              <a:rPr lang="ko-KR" altLang="en-US" dirty="0"/>
              <a:t>변수는 </a:t>
            </a:r>
            <a:r>
              <a:rPr lang="ko-KR" altLang="en-US" dirty="0" smtClean="0"/>
              <a:t>값을 담으면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대입하면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변수에 </a:t>
            </a:r>
            <a:r>
              <a:rPr lang="ko-KR" altLang="en-US" dirty="0"/>
              <a:t>있던 기존 </a:t>
            </a:r>
            <a:r>
              <a:rPr lang="ko-KR" altLang="en-US" dirty="0" smtClean="0"/>
              <a:t>값은 </a:t>
            </a:r>
            <a:r>
              <a:rPr lang="ko-KR" altLang="en-US" dirty="0"/>
              <a:t>없어지고 새로 입력한 값으로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변수에는 변수의 </a:t>
            </a:r>
            <a:r>
              <a:rPr lang="ko-KR" altLang="en-US" dirty="0"/>
              <a:t>값을 넣을 수도 있고</a:t>
            </a:r>
            <a:r>
              <a:rPr lang="en-US" altLang="ko-KR" dirty="0"/>
              <a:t>, </a:t>
            </a:r>
            <a:r>
              <a:rPr lang="ko-KR" altLang="en-US" dirty="0" smtClean="0"/>
              <a:t>계산 </a:t>
            </a:r>
            <a:r>
              <a:rPr lang="ko-KR" altLang="en-US" dirty="0"/>
              <a:t>결과를 </a:t>
            </a:r>
            <a:r>
              <a:rPr lang="ko-KR" altLang="en-US" dirty="0" smtClean="0"/>
              <a:t>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91" y="1605174"/>
            <a:ext cx="5400000" cy="182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98" y="4514615"/>
            <a:ext cx="4320000" cy="2111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30" y="4440153"/>
            <a:ext cx="4320000" cy="21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smtClean="0"/>
              <a:t>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(2)</a:t>
            </a:r>
          </a:p>
          <a:p>
            <a:pPr lvl="1"/>
            <a:r>
              <a:rPr lang="ko-KR" altLang="en-US" dirty="0" smtClean="0"/>
              <a:t>변수에는 </a:t>
            </a:r>
            <a:r>
              <a:rPr lang="ko-KR" altLang="en-US" dirty="0"/>
              <a:t>숫자와 변수의 연산을 </a:t>
            </a:r>
            <a:r>
              <a:rPr lang="ko-KR" altLang="en-US" dirty="0" smtClean="0"/>
              <a:t>넣을 수도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64" y="1980838"/>
            <a:ext cx="5040000" cy="23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smtClean="0"/>
              <a:t>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(3)</a:t>
            </a:r>
          </a:p>
          <a:p>
            <a:pPr lvl="1"/>
            <a:r>
              <a:rPr lang="ko-KR" altLang="en-US" dirty="0" smtClean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1583795"/>
            <a:ext cx="6686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smtClean="0"/>
              <a:t>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(4)</a:t>
            </a:r>
          </a:p>
          <a:p>
            <a:pPr lvl="1"/>
            <a:r>
              <a:rPr lang="ko-KR" altLang="en-US" dirty="0" smtClean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628801"/>
            <a:ext cx="6057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/>
              <a:t>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 smtClean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대입 </a:t>
            </a:r>
            <a:r>
              <a:rPr lang="ko-KR" altLang="en-US" dirty="0"/>
              <a:t>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8" y="1650195"/>
            <a:ext cx="7134225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20" y="3608684"/>
            <a:ext cx="5760000" cy="29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smtClean="0"/>
              <a:t>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1] </a:t>
            </a:r>
            <a:r>
              <a:rPr lang="ko-KR" altLang="en-US" dirty="0" smtClean="0"/>
              <a:t>다이아몬드 </a:t>
            </a:r>
            <a:r>
              <a:rPr lang="ko-KR" altLang="en-US" dirty="0"/>
              <a:t>모양 출력</a:t>
            </a:r>
            <a:endParaRPr lang="en-US" altLang="ko-KR" dirty="0" smtClean="0"/>
          </a:p>
          <a:p>
            <a:pPr lvl="1"/>
            <a:r>
              <a:rPr lang="ko-KR" altLang="en-US" dirty="0"/>
              <a:t>다이아몬드 모양의 별표를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853825"/>
            <a:ext cx="7374835" cy="2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비트와 바이트</a:t>
            </a:r>
            <a:endParaRPr lang="en-US" altLang="ko-KR" dirty="0" smtClean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" y="3608684"/>
            <a:ext cx="57721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13" y="5776459"/>
            <a:ext cx="7134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35" y="773706"/>
            <a:ext cx="35814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1" y="1313765"/>
            <a:ext cx="7884071" cy="311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6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1955541" y="1133745"/>
            <a:ext cx="5534025" cy="2172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5105891" y="3070234"/>
            <a:ext cx="522058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78" y="1223755"/>
            <a:ext cx="3400425" cy="259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15" y="3824837"/>
            <a:ext cx="3495675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55" y="1232040"/>
            <a:ext cx="3276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268761"/>
            <a:ext cx="65055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0" y="3614492"/>
            <a:ext cx="733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13766"/>
            <a:ext cx="748665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1" y="3304098"/>
            <a:ext cx="7381875" cy="1781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80766" y="1668708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변수에 값을 넣는 순간에 변수의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데이터형이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결정된다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87748" y="3744036"/>
            <a:ext cx="2178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크기에는 제한이 없다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6" y="1223755"/>
            <a:ext cx="736282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72" y="3433555"/>
            <a:ext cx="7343775" cy="1885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15781" y="1826632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정수형에는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8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36918" y="3713266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실수형은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3.14, -2.7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소수점이 있는 데이터이다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표현할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3.14*105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71" y="1268760"/>
            <a:ext cx="7448550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72" y="3203975"/>
            <a:ext cx="7362825" cy="163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65830" y="1615974"/>
            <a:ext cx="45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 및 실수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사칙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+, -, *, /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수행할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1950" y="3512105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제곱을 의미하는 **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나머지를 구하는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%,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나눈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후에 소수점을 버리는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연산자도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불형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223756"/>
            <a:ext cx="7353300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66" y="2978950"/>
            <a:ext cx="7381875" cy="1962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40806" y="1476388"/>
            <a:ext cx="4307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(Bool)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형은 참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(True)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이나 거짓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(False)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저장할 수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0786" y="3598633"/>
            <a:ext cx="4993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비교의 결과를 참이나 거짓으로 저장하는 데 사용될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smtClean="0"/>
              <a:t>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진수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세는 </a:t>
            </a:r>
            <a:r>
              <a:rPr lang="ko-KR" altLang="en-US" dirty="0"/>
              <a:t>방법인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등을 </a:t>
            </a:r>
            <a:r>
              <a:rPr lang="ko-KR" altLang="en-US" dirty="0" smtClean="0"/>
              <a:t>선택하고 </a:t>
            </a:r>
            <a:r>
              <a:rPr lang="ko-KR" altLang="en-US" dirty="0"/>
              <a:t>값을 입력해 해당 </a:t>
            </a:r>
            <a:r>
              <a:rPr lang="ko-KR" altLang="en-US" dirty="0" err="1"/>
              <a:t>진수별</a:t>
            </a:r>
            <a:r>
              <a:rPr lang="ko-KR" altLang="en-US" dirty="0"/>
              <a:t> 숫자를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06" y="2033845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6" y="1223755"/>
            <a:ext cx="745807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24056"/>
            <a:ext cx="7324725" cy="1914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70776" y="1724764"/>
            <a:ext cx="494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‘</a:t>
            </a:r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abc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’, “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만세”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“1”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문자집합을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문자열은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양쪽을 큰따옴표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(“)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(‘)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감싸야 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05791" y="427575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 중간에 작은따옴표나 큰따옴표를 출력하고 싶다면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따옴표로 묶어 주면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87" y="1178751"/>
            <a:ext cx="73723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87" y="3321483"/>
            <a:ext cx="735330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187" y="4645065"/>
            <a:ext cx="7353300" cy="1476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72334" y="1518670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역슬래시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(\)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뒤에 큰따옴표나 작은따옴표를 사용해도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글자로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인식한다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5760" y="3610469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여러 줄로 넣으려면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중간에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\n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포함시키면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02437" y="5152419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작은따옴표나 큰따옴표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연속해서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묶어도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8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/>
              <a:t>함수의 </a:t>
            </a:r>
            <a:r>
              <a:rPr lang="ko-KR" altLang="en-US" dirty="0" smtClean="0"/>
              <a:t>서식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313765"/>
            <a:ext cx="69723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35" y="2192194"/>
            <a:ext cx="6953250" cy="83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5840" y="1547532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23856" y="2384064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98" y="3415130"/>
            <a:ext cx="7115175" cy="84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6901" y="3552774"/>
            <a:ext cx="533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909" y="4603598"/>
            <a:ext cx="7067550" cy="8191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30369" y="4801834"/>
            <a:ext cx="533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맞지 않다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필요하므로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841" y="5732461"/>
            <a:ext cx="2714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358771"/>
            <a:ext cx="6934200" cy="6381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96128" y="1539358"/>
            <a:ext cx="1928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66" y="2152893"/>
            <a:ext cx="3400425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25" y="4624000"/>
            <a:ext cx="4629150" cy="200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53" y="5592950"/>
            <a:ext cx="3571875" cy="619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95352" y="5330822"/>
            <a:ext cx="2390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3" y="1179756"/>
            <a:ext cx="7067550" cy="28670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929455" y="1538790"/>
            <a:ext cx="4680000" cy="4888720"/>
            <a:chOff x="405455" y="1538790"/>
            <a:chExt cx="4680000" cy="48887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4154" b="3092"/>
            <a:stretch/>
          </p:blipFill>
          <p:spPr>
            <a:xfrm>
              <a:off x="405455" y="4045532"/>
              <a:ext cx="4680000" cy="23819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11560" y="1538790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36" y="1655004"/>
            <a:ext cx="5799151" cy="21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74" y="1119598"/>
            <a:ext cx="7067550" cy="2867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677" y="1594846"/>
            <a:ext cx="5799151" cy="21164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961939" y="2416810"/>
            <a:ext cx="6148809" cy="4231153"/>
            <a:chOff x="611893" y="2483895"/>
            <a:chExt cx="6148809" cy="4231153"/>
          </a:xfrm>
        </p:grpSpPr>
        <p:sp>
          <p:nvSpPr>
            <p:cNvPr id="5" name="직사각형 4"/>
            <p:cNvSpPr/>
            <p:nvPr/>
          </p:nvSpPr>
          <p:spPr>
            <a:xfrm>
              <a:off x="611893" y="2483895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702" y="4024849"/>
              <a:ext cx="6120000" cy="2690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7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43" y="1291320"/>
            <a:ext cx="7067550" cy="28670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886713" y="3503025"/>
            <a:ext cx="6169809" cy="2574284"/>
            <a:chOff x="584057" y="3429000"/>
            <a:chExt cx="6169809" cy="2574284"/>
          </a:xfrm>
        </p:grpSpPr>
        <p:sp>
          <p:nvSpPr>
            <p:cNvPr id="6" name="직사각형 5"/>
            <p:cNvSpPr/>
            <p:nvPr/>
          </p:nvSpPr>
          <p:spPr>
            <a:xfrm>
              <a:off x="584057" y="3429000"/>
              <a:ext cx="2070230" cy="502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866" y="4271805"/>
              <a:ext cx="5400000" cy="1731479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99" y="1863076"/>
            <a:ext cx="5799151" cy="21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출력</a:t>
            </a:r>
            <a:endParaRPr lang="en-US" altLang="ko-KR" dirty="0" smtClean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</a:t>
            </a:r>
            <a:r>
              <a:rPr lang="ko-KR" altLang="en-US" dirty="0" smtClean="0"/>
              <a:t>서식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</a:t>
            </a:r>
            <a:r>
              <a:rPr lang="ko-KR" altLang="en-US" dirty="0" smtClean="0"/>
              <a:t>사용해 출력 순서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행 넘기기는 </a:t>
            </a:r>
            <a:r>
              <a:rPr lang="en-US" altLang="ko-KR" dirty="0" smtClean="0"/>
              <a:t>‘\n</a:t>
            </a:r>
            <a:r>
              <a:rPr lang="ko-KR" altLang="en-US" dirty="0" smtClean="0"/>
              <a:t>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2" y="1824427"/>
            <a:ext cx="7115175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62" y="1962906"/>
            <a:ext cx="38957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12" y="4166802"/>
            <a:ext cx="7086600" cy="666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12" y="5586759"/>
            <a:ext cx="7067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907</Words>
  <Application>Microsoft Office PowerPoint</Application>
  <PresentationFormat>와이드스크린</PresentationFormat>
  <Paragraphs>158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HY엽서L</vt:lpstr>
      <vt:lpstr>HY중고딕</vt:lpstr>
      <vt:lpstr>맑은 고딕</vt:lpstr>
      <vt:lpstr>Arial</vt:lpstr>
      <vt:lpstr>Century Gothic</vt:lpstr>
      <vt:lpstr>Wingdings</vt:lpstr>
      <vt:lpstr>Wingdings 3</vt:lpstr>
      <vt:lpstr>줄기</vt:lpstr>
      <vt:lpstr>파이썬 2일차</vt:lpstr>
      <vt:lpstr>이 장에서 만들 프로그램</vt:lpstr>
      <vt:lpstr>이 장에서 만들 프로그램</vt:lpstr>
      <vt:lpstr>print() 함수를 사용한 다양한 출력</vt:lpstr>
      <vt:lpstr>print() 함수를 사용한 다양한 출력</vt:lpstr>
      <vt:lpstr>print() 함수를 사용한 다양한 출력</vt:lpstr>
      <vt:lpstr>print() 함수를 사용한 다양한 출력</vt:lpstr>
      <vt:lpstr>print() 함수를 사용한 다양한 출력</vt:lpstr>
      <vt:lpstr>print() 함수를 사용한 다양한 출력</vt:lpstr>
      <vt:lpstr>print() 함수를 사용한 다양한 출력</vt:lpstr>
      <vt:lpstr>print() 함수를 사용한 다양한 출력</vt:lpstr>
      <vt:lpstr>print() 함수를 사용한 다양한 출력</vt:lpstr>
      <vt:lpstr>변수의 선언과 사용</vt:lpstr>
      <vt:lpstr>변수의 선언과 사용</vt:lpstr>
      <vt:lpstr>변수의 선언과 사용</vt:lpstr>
      <vt:lpstr>변수의 선언과 사용</vt:lpstr>
      <vt:lpstr>변수의 선언과 사용</vt:lpstr>
      <vt:lpstr>변수의 선언과 사용</vt:lpstr>
      <vt:lpstr>변수의 선언과 사용</vt:lpstr>
      <vt:lpstr>데이터 표현 단위와 진수 변환</vt:lpstr>
      <vt:lpstr>데이터 표현 단위와 진수 변환</vt:lpstr>
      <vt:lpstr>데이터 표현 단위와 진수 변환</vt:lpstr>
      <vt:lpstr>데이터 표현 단위와 진수 변환</vt:lpstr>
      <vt:lpstr>데이터 표현 단위와 진수 변환</vt:lpstr>
      <vt:lpstr>데이터 표현 단위와 진수 변환</vt:lpstr>
      <vt:lpstr>기본 데이터형</vt:lpstr>
      <vt:lpstr>기본 데이터형</vt:lpstr>
      <vt:lpstr>기본 데이터형</vt:lpstr>
      <vt:lpstr>기본 데이터형</vt:lpstr>
      <vt:lpstr>기본 데이터형</vt:lpstr>
      <vt:lpstr>기본 데이터형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2일차</dc:title>
  <dc:creator>1</dc:creator>
  <cp:lastModifiedBy>1</cp:lastModifiedBy>
  <cp:revision>3</cp:revision>
  <dcterms:created xsi:type="dcterms:W3CDTF">2021-07-11T09:06:30Z</dcterms:created>
  <dcterms:modified xsi:type="dcterms:W3CDTF">2021-07-11T09:41:59Z</dcterms:modified>
</cp:coreProperties>
</file>