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21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연산자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5446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동전교환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6" y="1313765"/>
            <a:ext cx="7611295" cy="25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0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프로그램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9" y="1741991"/>
            <a:ext cx="8394547" cy="44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74732" y="3159576"/>
            <a:ext cx="5147763" cy="201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동전으로 교환할 돈</a:t>
            </a:r>
            <a:r>
              <a:rPr lang="en-US" altLang="ko-KR" sz="1400" dirty="0">
                <a:solidFill>
                  <a:srgbClr val="FF0000"/>
                </a:solidFill>
              </a:rPr>
              <a:t>(money)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50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500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구함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>
                <a:solidFill>
                  <a:srgbClr val="FF0000"/>
                </a:solidFill>
              </a:rPr>
              <a:t>money%=500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money=money%500</a:t>
            </a:r>
            <a:r>
              <a:rPr lang="ko-KR" altLang="en-US" sz="1400" dirty="0">
                <a:solidFill>
                  <a:srgbClr val="FF0000"/>
                </a:solidFill>
              </a:rPr>
              <a:t>과 동일</a:t>
            </a:r>
            <a:r>
              <a:rPr lang="en-US" altLang="ko-KR" sz="1400" dirty="0">
                <a:solidFill>
                  <a:srgbClr val="FF0000"/>
                </a:solidFill>
              </a:rPr>
              <a:t>. 10~11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100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13~14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16~17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 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3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863716"/>
            <a:ext cx="8460940" cy="513491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35960" y="2798930"/>
            <a:ext cx="477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마지막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미만으로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바꿀 수 없는 나머지 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9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10" y="776480"/>
            <a:ext cx="8354706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관계연산자의 개념</a:t>
            </a:r>
            <a:endParaRPr lang="en-US" altLang="ko-KR" dirty="0"/>
          </a:p>
          <a:p>
            <a:pPr lvl="1"/>
            <a:r>
              <a:rPr lang="ko-KR" altLang="en-US" dirty="0"/>
              <a:t>어떤 것이 크거나 작거나 같은지 비교하는 것</a:t>
            </a:r>
            <a:r>
              <a:rPr lang="en-US" altLang="ko-KR" dirty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76" y="2410160"/>
            <a:ext cx="80518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5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코드</a:t>
            </a:r>
            <a:endParaRPr lang="en-US" altLang="ko-KR" dirty="0"/>
          </a:p>
          <a:p>
            <a:pPr lvl="2"/>
            <a:r>
              <a:rPr lang="ko-KR" altLang="en-US" dirty="0"/>
              <a:t>빨간색 오류로 나타남</a:t>
            </a:r>
            <a:r>
              <a:rPr lang="en-US" altLang="ko-KR" dirty="0"/>
              <a:t>. a=b</a:t>
            </a:r>
            <a:r>
              <a:rPr lang="ko-KR" altLang="en-US" dirty="0"/>
              <a:t>는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에 대입하라는 의미이지 관계 연산자가 아님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04" y="1528556"/>
            <a:ext cx="8280920" cy="185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04" y="5211196"/>
            <a:ext cx="8280920" cy="62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72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연산자의 종류와 사용</a:t>
            </a:r>
          </a:p>
          <a:p>
            <a:pPr lvl="1"/>
            <a:r>
              <a:rPr lang="en-US" altLang="ko-KR" dirty="0"/>
              <a:t>and(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조건 표현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5" y="2236181"/>
            <a:ext cx="8235916" cy="6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5" y="3181203"/>
            <a:ext cx="8235916" cy="20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29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pPr lvl="1"/>
            <a:r>
              <a:rPr lang="ko-KR" altLang="en-US" dirty="0"/>
              <a:t>각 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결과 출력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않음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29" y="1088741"/>
            <a:ext cx="8505945" cy="24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28" y="5189464"/>
            <a:ext cx="8505945" cy="91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10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연산자의 개념</a:t>
            </a:r>
            <a:endParaRPr lang="en-US" altLang="ko-KR" dirty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연산 수행</a:t>
            </a:r>
            <a:endParaRPr lang="en-US" altLang="ko-KR" dirty="0"/>
          </a:p>
          <a:p>
            <a:pPr lvl="1"/>
            <a:r>
              <a:rPr lang="ko-KR" altLang="en-US" dirty="0"/>
              <a:t>비트 연산자의 종류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&amp;, |, ^, ~, &lt;&lt;, 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0" y="2483223"/>
            <a:ext cx="74680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82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1"/>
            <a:r>
              <a:rPr lang="ko-KR" altLang="en-US" dirty="0"/>
              <a:t>두 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연산 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16" y="2606582"/>
            <a:ext cx="8055895" cy="200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382980"/>
            <a:ext cx="8055895" cy="42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89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&amp;</a:t>
            </a:r>
            <a:r>
              <a:rPr lang="ko-KR" altLang="en-US" dirty="0"/>
              <a:t>는 비트 논리곱을 수행한 결과가 나옴</a:t>
            </a:r>
            <a:endParaRPr lang="en-US" altLang="ko-KR" dirty="0"/>
          </a:p>
          <a:p>
            <a:pPr lvl="1"/>
            <a:r>
              <a:rPr lang="ko-KR" altLang="en-US" dirty="0"/>
              <a:t>비트 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/>
              <a:t>2. 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때문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60" y="3120005"/>
            <a:ext cx="70421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49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연산 수행한 것</a:t>
            </a:r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출력 원하면 </a:t>
            </a:r>
            <a:r>
              <a:rPr lang="en-US" altLang="ko-KR" dirty="0"/>
              <a:t>hex(0xFFFF|0x0000)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128656" y="2624186"/>
            <a:ext cx="8088003" cy="1968996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710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</a:t>
            </a:r>
            <a:r>
              <a:rPr lang="en-US" altLang="ko-KR" dirty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1401792"/>
            <a:ext cx="7213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4165227"/>
            <a:ext cx="8280920" cy="20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8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연산 활용 예제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268760"/>
            <a:ext cx="7967135" cy="51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45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Code04-03.py</a:t>
            </a:r>
            <a:r>
              <a:rPr lang="ko-KR" altLang="en-US" dirty="0"/>
              <a:t>는 마스크</a:t>
            </a:r>
            <a:r>
              <a:rPr lang="en-US" altLang="ko-KR" dirty="0"/>
              <a:t>(Mask) </a:t>
            </a:r>
            <a:r>
              <a:rPr lang="ko-KR" altLang="en-US" dirty="0"/>
              <a:t>방식에 대한 예제</a:t>
            </a:r>
            <a:r>
              <a:rPr lang="en-US" altLang="ko-KR" dirty="0"/>
              <a:t>(</a:t>
            </a:r>
            <a:r>
              <a:rPr lang="ko-KR" altLang="en-US" dirty="0"/>
              <a:t>마스크는 무엇을 걸러 주는 역할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우선 </a:t>
            </a:r>
            <a:r>
              <a:rPr lang="ko-KR" altLang="en-US" dirty="0" err="1"/>
              <a:t>마스크값을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행에서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0x0F</a:t>
            </a:r>
            <a:r>
              <a:rPr lang="ko-KR" altLang="en-US" dirty="0"/>
              <a:t>로 선언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/>
              <a:t>0000 1111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/>
            <a:r>
              <a:rPr lang="ko-KR" altLang="en-US" dirty="0"/>
              <a:t>이것과 비트 논리곱</a:t>
            </a:r>
            <a:r>
              <a:rPr lang="en-US" altLang="ko-KR" dirty="0"/>
              <a:t>(&amp;) </a:t>
            </a:r>
            <a:r>
              <a:rPr lang="ko-KR" altLang="en-US" dirty="0"/>
              <a:t>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4-5]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5</a:t>
            </a:r>
            <a:r>
              <a:rPr lang="ko-KR" altLang="en-US" dirty="0"/>
              <a:t>행처럼 </a:t>
            </a:r>
            <a:r>
              <a:rPr lang="en-US" altLang="ko-KR" dirty="0"/>
              <a:t>0x0F</a:t>
            </a:r>
            <a:r>
              <a:rPr lang="ko-KR" altLang="en-US" dirty="0"/>
              <a:t>로 비트 논리합 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앞 </a:t>
            </a:r>
            <a:r>
              <a:rPr lang="en-US" altLang="ko-KR" dirty="0"/>
              <a:t>4</a:t>
            </a:r>
            <a:r>
              <a:rPr lang="ko-KR" altLang="en-US" dirty="0"/>
              <a:t>비트는 </a:t>
            </a:r>
            <a:r>
              <a:rPr lang="ko-KR" altLang="en-US" dirty="0" err="1"/>
              <a:t>원래값</a:t>
            </a:r>
            <a:r>
              <a:rPr lang="ko-KR" altLang="en-US" dirty="0"/>
              <a:t> 남고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4</a:t>
            </a:r>
            <a:r>
              <a:rPr lang="ko-KR" altLang="en-US" dirty="0"/>
              <a:t>비트는 무조건 </a:t>
            </a:r>
            <a:r>
              <a:rPr lang="en-US" altLang="ko-KR" dirty="0"/>
              <a:t>1111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ko-KR" altLang="en-US" dirty="0" err="1"/>
              <a:t>마스크값을</a:t>
            </a:r>
            <a:r>
              <a:rPr lang="ko-KR" altLang="en-US" dirty="0"/>
              <a:t> 소문자</a:t>
            </a:r>
            <a:r>
              <a:rPr lang="en-US" altLang="ko-KR" dirty="0"/>
              <a:t>(a)</a:t>
            </a:r>
            <a:r>
              <a:rPr lang="ko-KR" altLang="en-US" dirty="0"/>
              <a:t>와 대문자</a:t>
            </a:r>
            <a:r>
              <a:rPr lang="en-US" altLang="ko-KR" dirty="0"/>
              <a:t>(A)</a:t>
            </a:r>
            <a:r>
              <a:rPr lang="ko-KR" altLang="en-US" dirty="0"/>
              <a:t>의 차이로 선언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0x61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0x41</a:t>
            </a:r>
            <a:r>
              <a:rPr lang="ko-KR" altLang="en-US" dirty="0" err="1"/>
              <a:t>이므</a:t>
            </a:r>
            <a:r>
              <a:rPr lang="ko-KR" altLang="en-US" dirty="0"/>
              <a:t> 로 두 값의 차이는 </a:t>
            </a:r>
            <a:r>
              <a:rPr lang="en-US" altLang="ko-KR" dirty="0"/>
              <a:t>0x20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32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진수로는 </a:t>
            </a:r>
            <a:r>
              <a:rPr lang="en-US" altLang="ko-KR" dirty="0"/>
              <a:t>0010 0000. 9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변경</a:t>
            </a:r>
            <a:r>
              <a:rPr lang="en-US" altLang="ko-KR" dirty="0"/>
              <a:t>, 11</a:t>
            </a:r>
            <a:r>
              <a:rPr lang="ko-KR" altLang="en-US" dirty="0"/>
              <a:t>행에서 다시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원상 복귀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86" y="2127431"/>
            <a:ext cx="8215556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058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/>
              <a:t>) : </a:t>
            </a:r>
            <a:r>
              <a:rPr lang="ko-KR" altLang="en-US" dirty="0"/>
              <a:t>두 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연산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endParaRPr lang="en-US" altLang="ko-KR" dirty="0"/>
          </a:p>
          <a:p>
            <a:pPr lvl="1"/>
            <a:r>
              <a:rPr lang="ko-KR" altLang="en-US" dirty="0" err="1"/>
              <a:t>정수값에</a:t>
            </a:r>
            <a:r>
              <a:rPr lang="ko-KR" altLang="en-US" dirty="0"/>
              <a:t> 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0" y="2573905"/>
            <a:ext cx="8324708" cy="180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7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왼쪽 시프트 연산자 </a:t>
            </a:r>
            <a:r>
              <a:rPr lang="en-US" altLang="ko-KR" dirty="0"/>
              <a:t>: </a:t>
            </a:r>
            <a:r>
              <a:rPr lang="ko-KR" altLang="en-US" dirty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790421"/>
            <a:ext cx="5389776" cy="312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34604"/>
            <a:ext cx="8275420" cy="175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9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 연산자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326667"/>
            <a:ext cx="6255695" cy="32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732488"/>
            <a:ext cx="8190910" cy="175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16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ko-KR" altLang="en-US" dirty="0"/>
              <a:t>우선순위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 </a:t>
            </a:r>
            <a:r>
              <a:rPr lang="en-US" altLang="ko-KR" dirty="0"/>
              <a:t>: </a:t>
            </a:r>
            <a:r>
              <a:rPr lang="ko-KR" altLang="en-US" dirty="0"/>
              <a:t>여러 개의 연산자가 있을 경우 정해진 순서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223755"/>
            <a:ext cx="5085565" cy="550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6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/>
              <a:t>나머지값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앞뒤를 완전히 분리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a=5; b=3</a:t>
            </a:r>
            <a:r>
              <a:rPr lang="ko-KR" altLang="en-US" dirty="0"/>
              <a:t>은 다음과 동일하다</a:t>
            </a:r>
            <a:r>
              <a:rPr lang="en-US" altLang="ko-KR" dirty="0"/>
              <a:t>. </a:t>
            </a:r>
          </a:p>
          <a:p>
            <a:pPr marL="357188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또 콤마</a:t>
            </a:r>
            <a:r>
              <a:rPr lang="en-US" altLang="ko-KR" dirty="0"/>
              <a:t>(,)</a:t>
            </a:r>
            <a:r>
              <a:rPr lang="ko-KR" altLang="en-US" dirty="0"/>
              <a:t>로 분리해서 값을 대입할 수도 있어 </a:t>
            </a:r>
            <a:r>
              <a:rPr lang="en-US" altLang="ko-KR" dirty="0"/>
              <a:t>a, b=5, 3 </a:t>
            </a:r>
            <a:r>
              <a:rPr lang="ko-KR" altLang="en-US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6" y="1268761"/>
            <a:ext cx="8595955" cy="18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25" y="5127866"/>
            <a:ext cx="8431815" cy="79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38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뺄셈에서는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계산하든 동일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6" y="1268761"/>
            <a:ext cx="8595955" cy="189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96" y="3293986"/>
            <a:ext cx="8598585" cy="97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89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계산</a:t>
            </a:r>
            <a:endParaRPr lang="en-US" altLang="ko-KR" dirty="0"/>
          </a:p>
          <a:p>
            <a:pPr lvl="1"/>
            <a:r>
              <a:rPr lang="ko-KR" altLang="en-US" dirty="0"/>
              <a:t>괄호가 없어도 ➋</a:t>
            </a:r>
            <a:r>
              <a:rPr lang="ko-KR" altLang="en-US" dirty="0" err="1"/>
              <a:t>처럼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산술 연산자는 괄호가 가장 우선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마지막 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왼쪽에서 오른쪽으로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나눗셈이 함께 나오면 연산자 우선순위 때문에 종종 혼란스럽게 느껴진다</a:t>
            </a:r>
            <a:r>
              <a:rPr lang="en-US" altLang="ko-KR" dirty="0"/>
              <a:t>. </a:t>
            </a:r>
            <a:r>
              <a:rPr lang="ko-KR" altLang="en-US" dirty="0"/>
              <a:t>이때는 괄호를 사용하면 된다</a:t>
            </a:r>
            <a:r>
              <a:rPr lang="en-US" altLang="ko-KR" dirty="0"/>
              <a:t>. </a:t>
            </a:r>
            <a:r>
              <a:rPr lang="ko-KR" altLang="en-US" dirty="0"/>
              <a:t>괄호를 사용하면 무조건 괄호가 우선 계산</a:t>
            </a:r>
            <a:r>
              <a:rPr lang="en-US" altLang="ko-KR" dirty="0"/>
              <a:t>,</a:t>
            </a:r>
            <a:r>
              <a:rPr lang="ko-KR" altLang="en-US" dirty="0"/>
              <a:t> 두 번째 것이 더 나은 코딩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6" y="1178751"/>
            <a:ext cx="8505945" cy="92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5" y="5049180"/>
            <a:ext cx="8505945" cy="79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33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/>
              <a:t>함수 사용해서 정수나 실수로 변환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05" y="1988840"/>
            <a:ext cx="8254965" cy="186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7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함수는 출력 결과에 작은따옴표가 없어 문자열인지 구분하기가 어려워 사용하지    않음</a:t>
            </a:r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538790"/>
            <a:ext cx="8055895" cy="204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43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**=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첫 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 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등의 언어에 있는 증가 연산자 </a:t>
            </a:r>
            <a:r>
              <a:rPr lang="en-US" altLang="ko-KR" dirty="0"/>
              <a:t>++</a:t>
            </a:r>
            <a:r>
              <a:rPr lang="ko-KR" altLang="en-US" dirty="0"/>
              <a:t>나 감소 연산자 </a:t>
            </a:r>
            <a:r>
              <a:rPr lang="en-US" altLang="ko-KR" dirty="0"/>
              <a:t>--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45" y="2557721"/>
            <a:ext cx="4846637" cy="43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52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1"/>
            <a:ext cx="8145905" cy="25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75664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1106</Words>
  <Application>Microsoft Office PowerPoint</Application>
  <PresentationFormat>와이드스크린</PresentationFormat>
  <Paragraphs>154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HY중고딕</vt:lpstr>
      <vt:lpstr>맑은 고딕</vt:lpstr>
      <vt:lpstr>Arial</vt:lpstr>
      <vt:lpstr>Century Gothic</vt:lpstr>
      <vt:lpstr>Wingdings</vt:lpstr>
      <vt:lpstr>Wingdings 3</vt:lpstr>
      <vt:lpstr>줄기</vt:lpstr>
      <vt:lpstr>파이썬 3일차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산술 연산자</vt:lpstr>
      <vt:lpstr>이 장에서 만들 프로그램</vt:lpstr>
      <vt:lpstr>산술 연산자</vt:lpstr>
      <vt:lpstr>산술 연산자</vt:lpstr>
      <vt:lpstr>Section 02 산술 연산자</vt:lpstr>
      <vt:lpstr>관계 연산자</vt:lpstr>
      <vt:lpstr>관계 연산자</vt:lpstr>
      <vt:lpstr>논리 연산자</vt:lpstr>
      <vt:lpstr>논리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비트 연산자</vt:lpstr>
      <vt:lpstr>연산자 우선순위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3일차</dc:title>
  <dc:creator>1</dc:creator>
  <cp:lastModifiedBy>1</cp:lastModifiedBy>
  <cp:revision>1</cp:revision>
  <dcterms:created xsi:type="dcterms:W3CDTF">2021-07-11T09:59:49Z</dcterms:created>
  <dcterms:modified xsi:type="dcterms:W3CDTF">2021-07-11T10:06:16Z</dcterms:modified>
</cp:coreProperties>
</file>