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81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1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err="1" smtClean="0"/>
              <a:t>조건문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0390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if~else~if~else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문을 한 번 실행한 후 그 결과에서 </a:t>
            </a:r>
            <a:r>
              <a:rPr lang="en-US" altLang="ko-KR" dirty="0"/>
              <a:t>if </a:t>
            </a:r>
            <a:r>
              <a:rPr lang="ko-KR" altLang="en-US" dirty="0"/>
              <a:t>문을 다시 실행하는 것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81" y="1662759"/>
            <a:ext cx="66389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264" y="1448780"/>
            <a:ext cx="84709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64" y="3389252"/>
            <a:ext cx="85725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3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Code05-07.py</a:t>
            </a:r>
            <a:r>
              <a:rPr lang="ko-KR" altLang="en-US" dirty="0"/>
              <a:t>를 그림으로 표현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6" y="1358771"/>
            <a:ext cx="5715635" cy="48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if~elif~else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41" y="1294848"/>
            <a:ext cx="8325925" cy="445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0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65" r="898"/>
          <a:stretch/>
        </p:blipFill>
        <p:spPr>
          <a:xfrm>
            <a:off x="1560164" y="1739344"/>
            <a:ext cx="9001000" cy="37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삼항</a:t>
            </a:r>
            <a:r>
              <a:rPr lang="ko-KR" altLang="en-US" dirty="0"/>
              <a:t> 연산자를 사용한 </a:t>
            </a:r>
            <a:r>
              <a:rPr lang="en-US" altLang="ko-KR" dirty="0"/>
              <a:t>if 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3~6</a:t>
            </a:r>
            <a:r>
              <a:rPr lang="ko-KR" altLang="en-US" dirty="0" smtClean="0"/>
              <a:t>행 줄임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68760"/>
            <a:ext cx="85344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04075"/>
            <a:ext cx="8534400" cy="96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리스트와 </a:t>
            </a:r>
            <a:r>
              <a:rPr lang="ko-KR" altLang="en-US" dirty="0"/>
              <a:t>함께 사용</a:t>
            </a:r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(List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 </a:t>
            </a:r>
            <a:r>
              <a:rPr lang="ko-KR" altLang="en-US" dirty="0"/>
              <a:t>여러 개를 한곳에 담아 놓은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대괄호 </a:t>
            </a:r>
            <a:r>
              <a:rPr lang="en-US" altLang="ko-KR" dirty="0"/>
              <a:t>[ ]</a:t>
            </a:r>
            <a:r>
              <a:rPr lang="ko-KR" altLang="en-US" dirty="0"/>
              <a:t>로 묶고 그 안에 필요한 것들을 한꺼번에 </a:t>
            </a:r>
            <a:r>
              <a:rPr lang="ko-KR" altLang="en-US" dirty="0" smtClean="0"/>
              <a:t>넣음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fruit </a:t>
            </a:r>
            <a:r>
              <a:rPr lang="ko-KR" altLang="en-US" dirty="0"/>
              <a:t>변수에 값 </a:t>
            </a:r>
            <a:r>
              <a:rPr lang="en-US" altLang="ko-KR" dirty="0"/>
              <a:t>4</a:t>
            </a:r>
            <a:r>
              <a:rPr lang="ko-KR" altLang="en-US" dirty="0"/>
              <a:t>개를 리스트 하나로 묶어 </a:t>
            </a:r>
            <a:r>
              <a:rPr lang="ko-KR" altLang="en-US" dirty="0" smtClean="0"/>
              <a:t>대입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65" y="2556719"/>
            <a:ext cx="71628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65" y="4693297"/>
            <a:ext cx="7162800" cy="156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3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if </a:t>
            </a:r>
            <a:r>
              <a:rPr lang="ko-KR" altLang="en-US" dirty="0"/>
              <a:t>항목 </a:t>
            </a:r>
            <a:r>
              <a:rPr lang="en-US" altLang="ko-KR" dirty="0"/>
              <a:t>in </a:t>
            </a:r>
            <a:r>
              <a:rPr lang="ko-KR" altLang="en-US" dirty="0"/>
              <a:t>리스트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리스트에 </a:t>
            </a:r>
            <a:r>
              <a:rPr lang="ko-KR" altLang="en-US" dirty="0"/>
              <a:t>해당 항목이 있다면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943836"/>
            <a:ext cx="7550100" cy="84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1268761"/>
            <a:ext cx="7533222" cy="73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63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숫자 중에서 리스트 안에 없는 </a:t>
            </a:r>
            <a:r>
              <a:rPr lang="ko-KR" altLang="en-US" dirty="0" smtClean="0"/>
              <a:t>숫자 찾기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44" y="1257314"/>
            <a:ext cx="8176127" cy="518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58823" y="1601797"/>
            <a:ext cx="50763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빈 </a:t>
            </a:r>
            <a:r>
              <a:rPr lang="ko-KR" altLang="en-US" sz="1400" dirty="0">
                <a:solidFill>
                  <a:srgbClr val="FF0000"/>
                </a:solidFill>
              </a:rPr>
              <a:t>리스트인 </a:t>
            </a:r>
            <a:r>
              <a:rPr lang="en-US" altLang="ko-KR" sz="1400" dirty="0">
                <a:solidFill>
                  <a:srgbClr val="FF0000"/>
                </a:solidFill>
              </a:rPr>
              <a:t>numbers </a:t>
            </a:r>
            <a:r>
              <a:rPr lang="ko-KR" altLang="en-US" sz="1400" dirty="0">
                <a:solidFill>
                  <a:srgbClr val="FF0000"/>
                </a:solidFill>
              </a:rPr>
              <a:t> 준비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행과 </a:t>
            </a: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각각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까지 총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회를 </a:t>
            </a:r>
            <a:r>
              <a:rPr lang="ko-KR" altLang="en-US" sz="1400" dirty="0">
                <a:solidFill>
                  <a:srgbClr val="FF0000"/>
                </a:solidFill>
              </a:rPr>
              <a:t>반복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0~9</a:t>
            </a:r>
            <a:r>
              <a:rPr lang="ko-KR" altLang="en-US" sz="1400" dirty="0">
                <a:solidFill>
                  <a:srgbClr val="FF0000"/>
                </a:solidFill>
              </a:rPr>
              <a:t>의 숫자 총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개를 </a:t>
            </a:r>
            <a:r>
              <a:rPr lang="en-US" altLang="ko-KR" sz="1400" dirty="0">
                <a:solidFill>
                  <a:srgbClr val="FF0000"/>
                </a:solidFill>
              </a:rPr>
              <a:t>numbers </a:t>
            </a:r>
            <a:r>
              <a:rPr lang="ko-KR" altLang="en-US" sz="1400" dirty="0">
                <a:solidFill>
                  <a:srgbClr val="FF0000"/>
                </a:solidFill>
              </a:rPr>
              <a:t>리스트에 </a:t>
            </a:r>
            <a:r>
              <a:rPr lang="ko-KR" altLang="en-US" sz="1400" dirty="0" err="1">
                <a:solidFill>
                  <a:srgbClr val="FF0000"/>
                </a:solidFill>
              </a:rPr>
              <a:t>만듬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7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생성된 리스트 출력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58823" y="3383995"/>
            <a:ext cx="50763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0</a:t>
            </a:r>
            <a:r>
              <a:rPr lang="ko-KR" altLang="en-US" sz="1400" dirty="0">
                <a:solidFill>
                  <a:srgbClr val="FF0000"/>
                </a:solidFill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까지의 숫자를 </a:t>
            </a:r>
            <a:r>
              <a:rPr lang="en-US" altLang="ko-KR" sz="1400" dirty="0" err="1">
                <a:solidFill>
                  <a:srgbClr val="FF0000"/>
                </a:solidFill>
              </a:rPr>
              <a:t>num</a:t>
            </a:r>
            <a:r>
              <a:rPr lang="ko-KR" altLang="en-US" sz="1400" dirty="0">
                <a:solidFill>
                  <a:srgbClr val="FF0000"/>
                </a:solidFill>
              </a:rPr>
              <a:t>에 </a:t>
            </a:r>
            <a:r>
              <a:rPr lang="ko-KR" altLang="en-US" sz="1400" dirty="0">
                <a:solidFill>
                  <a:srgbClr val="FF0000"/>
                </a:solidFill>
              </a:rPr>
              <a:t>넣음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numbers </a:t>
            </a:r>
            <a:r>
              <a:rPr lang="ko-KR" altLang="en-US" sz="1400" dirty="0">
                <a:solidFill>
                  <a:srgbClr val="FF0000"/>
                </a:solidFill>
              </a:rPr>
              <a:t>리스트에 해당 숫자가 없다면 </a:t>
            </a:r>
            <a:r>
              <a:rPr lang="en-US" altLang="ko-KR" sz="1400" dirty="0">
                <a:solidFill>
                  <a:srgbClr val="FF0000"/>
                </a:solidFill>
              </a:rPr>
              <a:t>11</a:t>
            </a:r>
            <a:r>
              <a:rPr lang="ko-KR" altLang="en-US" sz="1400" dirty="0">
                <a:solidFill>
                  <a:srgbClr val="FF0000"/>
                </a:solidFill>
              </a:rPr>
              <a:t>행에서 </a:t>
            </a:r>
            <a:r>
              <a:rPr lang="ko-KR" altLang="en-US" sz="1400" dirty="0">
                <a:solidFill>
                  <a:srgbClr val="FF0000"/>
                </a:solidFill>
              </a:rPr>
              <a:t>숫자     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       </a:t>
            </a:r>
            <a:r>
              <a:rPr lang="ko-KR" altLang="en-US" sz="1400" dirty="0">
                <a:solidFill>
                  <a:srgbClr val="FF0000"/>
                </a:solidFill>
              </a:rPr>
              <a:t>없다는 메시지 </a:t>
            </a:r>
            <a:r>
              <a:rPr lang="ko-KR" altLang="en-US" sz="1400" dirty="0">
                <a:solidFill>
                  <a:srgbClr val="FF0000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9593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ko-KR" altLang="en-US" dirty="0" smtClean="0"/>
              <a:t>장에서 만들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] </a:t>
            </a:r>
            <a:r>
              <a:rPr lang="ko-KR" altLang="en-US" dirty="0"/>
              <a:t>종합 </a:t>
            </a:r>
            <a:r>
              <a:rPr lang="ko-KR" altLang="en-US" dirty="0" smtClean="0"/>
              <a:t>계산기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기능이 </a:t>
            </a:r>
            <a:r>
              <a:rPr lang="ko-KR" altLang="en-US" dirty="0"/>
              <a:t>두 가지인 종합 계산기 프로그램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41" y="1628801"/>
            <a:ext cx="84867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if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Tip </a:t>
            </a:r>
            <a:r>
              <a:rPr lang="en-US" altLang="ko-KR" dirty="0" smtClean="0"/>
              <a:t>• </a:t>
            </a:r>
            <a:r>
              <a:rPr lang="ko-KR" altLang="en-US" dirty="0" err="1"/>
              <a:t>파이썬은</a:t>
            </a:r>
            <a:r>
              <a:rPr lang="ko-KR" altLang="en-US" dirty="0"/>
              <a:t> 들여쓰기가 매우 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>. </a:t>
            </a:r>
            <a:r>
              <a:rPr lang="en-US" altLang="ko-KR" dirty="0"/>
              <a:t>if </a:t>
            </a:r>
            <a:r>
              <a:rPr lang="ko-KR" altLang="en-US" dirty="0"/>
              <a:t>문 다음에 ‘실행할 문장’은 </a:t>
            </a:r>
            <a:r>
              <a:rPr lang="en-US" altLang="ko-KR" dirty="0"/>
              <a:t>if </a:t>
            </a:r>
            <a:r>
              <a:rPr lang="ko-KR" altLang="en-US" dirty="0"/>
              <a:t>문 다음 줄에서 </a:t>
            </a:r>
            <a:r>
              <a:rPr lang="ko-KR" altLang="en-US" dirty="0" smtClean="0"/>
              <a:t>들여쓰기를 </a:t>
            </a:r>
            <a:r>
              <a:rPr lang="ko-KR" altLang="en-US" dirty="0"/>
              <a:t>해서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들여쓰기 </a:t>
            </a:r>
            <a:r>
              <a:rPr lang="ko-KR" altLang="en-US" dirty="0"/>
              <a:t>할 때는 </a:t>
            </a:r>
            <a:r>
              <a:rPr lang="en-US" altLang="ko-KR" dirty="0"/>
              <a:t>Tab </a:t>
            </a:r>
            <a:r>
              <a:rPr lang="ko-KR" altLang="en-US" dirty="0" smtClean="0"/>
              <a:t>보다 </a:t>
            </a:r>
            <a:r>
              <a:rPr lang="en-US" altLang="ko-KR" dirty="0"/>
              <a:t>Space Bar </a:t>
            </a:r>
            <a:r>
              <a:rPr lang="ko-KR" altLang="en-US" dirty="0"/>
              <a:t>를 눌러 </a:t>
            </a:r>
            <a:r>
              <a:rPr lang="en-US" altLang="ko-KR" dirty="0"/>
              <a:t>4</a:t>
            </a:r>
            <a:r>
              <a:rPr lang="ko-KR" altLang="en-US" dirty="0"/>
              <a:t>칸 정도로 들여쓰기 </a:t>
            </a:r>
            <a:r>
              <a:rPr lang="ko-KR" altLang="en-US" dirty="0" smtClean="0"/>
              <a:t>권장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대화형 </a:t>
            </a:r>
            <a:r>
              <a:rPr lang="ko-KR" altLang="en-US" dirty="0"/>
              <a:t>모드에서는 ‘실행할 문장</a:t>
            </a:r>
            <a:r>
              <a:rPr lang="ko-KR" altLang="en-US" dirty="0" smtClean="0"/>
              <a:t>’ </a:t>
            </a:r>
            <a:r>
              <a:rPr lang="ko-KR" altLang="en-US" dirty="0"/>
              <a:t>모두 끝나고 </a:t>
            </a:r>
            <a:r>
              <a:rPr lang="en-US" altLang="ko-KR" dirty="0"/>
              <a:t>Enter 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 눌러야 </a:t>
            </a:r>
            <a:r>
              <a:rPr lang="en-US" altLang="ko-KR" dirty="0"/>
              <a:t>if </a:t>
            </a:r>
            <a:r>
              <a:rPr lang="ko-KR" altLang="en-US" dirty="0"/>
              <a:t>문이 끝나는 것으로 간주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81" y="3609020"/>
            <a:ext cx="7065785" cy="17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776" y="773706"/>
            <a:ext cx="2970355" cy="27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</a:p>
          <a:p>
            <a:pPr lvl="1"/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0" y="1268760"/>
            <a:ext cx="7650850" cy="51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0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70" y="1529911"/>
            <a:ext cx="8467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25" y="791646"/>
            <a:ext cx="8240650" cy="36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05" y="863715"/>
            <a:ext cx="8370930" cy="41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문 실행 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71" y="1358771"/>
            <a:ext cx="25812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조건이 </a:t>
            </a:r>
            <a:r>
              <a:rPr lang="ko-KR" altLang="en-US" dirty="0"/>
              <a:t>참이고 실행할 문장이 </a:t>
            </a:r>
            <a:r>
              <a:rPr lang="en-US" altLang="ko-KR" dirty="0"/>
              <a:t>2</a:t>
            </a:r>
            <a:r>
              <a:rPr lang="ko-KR" altLang="en-US" dirty="0"/>
              <a:t>개일 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37" y="1178750"/>
            <a:ext cx="8123961" cy="354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36" y="4741977"/>
            <a:ext cx="8123961" cy="168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4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예 </a:t>
            </a:r>
            <a:r>
              <a:rPr lang="en-US" altLang="ko-KR" dirty="0"/>
              <a:t>: if </a:t>
            </a:r>
            <a:r>
              <a:rPr lang="ko-KR" altLang="en-US" dirty="0"/>
              <a:t>문에서 두 문장 이상을 </a:t>
            </a:r>
            <a:r>
              <a:rPr lang="ko-KR" altLang="en-US" dirty="0" smtClean="0"/>
              <a:t>실행하고자 할 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Tip </a:t>
            </a:r>
            <a:r>
              <a:rPr lang="en-US" altLang="ko-KR" dirty="0" smtClean="0"/>
              <a:t>• </a:t>
            </a:r>
            <a:r>
              <a:rPr lang="ko-KR" altLang="en-US" dirty="0"/>
              <a:t>들여쓰기 오류 예 </a:t>
            </a:r>
            <a:endParaRPr lang="en-US" altLang="ko-KR" dirty="0" smtClean="0"/>
          </a:p>
          <a:p>
            <a:pPr marL="357188" lvl="1" indent="0">
              <a:buNone/>
            </a:pPr>
            <a:r>
              <a:rPr lang="en-US" altLang="ko-KR" dirty="0" smtClean="0"/>
              <a:t>  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1178751"/>
            <a:ext cx="8166915" cy="33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4965106"/>
            <a:ext cx="8166915" cy="99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6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조건이 </a:t>
            </a:r>
            <a:r>
              <a:rPr lang="ko-KR" altLang="en-US" dirty="0"/>
              <a:t>참일 때와 거짓일 때 실행할 </a:t>
            </a:r>
            <a:r>
              <a:rPr lang="ko-KR" altLang="en-US" dirty="0" smtClean="0"/>
              <a:t>문장이 다름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56" y="1318451"/>
            <a:ext cx="54578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93" y="804343"/>
            <a:ext cx="8228079" cy="301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49" y="3025877"/>
            <a:ext cx="3756323" cy="38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525" y="908720"/>
            <a:ext cx="8540750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4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숫자가 짝수인지 홀수인지 계산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조건이 </a:t>
            </a:r>
            <a:r>
              <a:rPr lang="ko-KR" altLang="en-US" dirty="0"/>
              <a:t>참일 때와 거짓일 때 실행할 </a:t>
            </a:r>
            <a:r>
              <a:rPr lang="ko-KR" altLang="en-US" dirty="0" smtClean="0"/>
              <a:t>문장이 다름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66" y="1268761"/>
            <a:ext cx="8144795" cy="32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7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358</Words>
  <Application>Microsoft Office PowerPoint</Application>
  <PresentationFormat>와이드스크린</PresentationFormat>
  <Paragraphs>238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HY중고딕</vt:lpstr>
      <vt:lpstr>맑은 고딕</vt:lpstr>
      <vt:lpstr>Arial</vt:lpstr>
      <vt:lpstr>Century Gothic</vt:lpstr>
      <vt:lpstr>Wingdings</vt:lpstr>
      <vt:lpstr>Wingdings 3</vt:lpstr>
      <vt:lpstr>줄기</vt:lpstr>
      <vt:lpstr>파이썬 4일차</vt:lpstr>
      <vt:lpstr>기본 if 문</vt:lpstr>
      <vt:lpstr>기본 if 문</vt:lpstr>
      <vt:lpstr>기본 if 문</vt:lpstr>
      <vt:lpstr>기본 if 문</vt:lpstr>
      <vt:lpstr>기본 if 문</vt:lpstr>
      <vt:lpstr>기본 if 문</vt:lpstr>
      <vt:lpstr>기본 if 문</vt:lpstr>
      <vt:lpstr>기본 if 문</vt:lpstr>
      <vt:lpstr>중첩 if 문</vt:lpstr>
      <vt:lpstr>중첩 if 문</vt:lpstr>
      <vt:lpstr>중첩 if 문</vt:lpstr>
      <vt:lpstr>중첩 if 문</vt:lpstr>
      <vt:lpstr>중첩 if 문</vt:lpstr>
      <vt:lpstr>중첩 if 문</vt:lpstr>
      <vt:lpstr>if 문 응용</vt:lpstr>
      <vt:lpstr>if 문 응용</vt:lpstr>
      <vt:lpstr>if 문 응용</vt:lpstr>
      <vt:lpstr>이 장에서 만들 프로그램</vt:lpstr>
      <vt:lpstr>if 문 응용</vt:lpstr>
      <vt:lpstr>if 문 응용</vt:lpstr>
      <vt:lpstr>if 문 응용</vt:lpstr>
      <vt:lpstr>if 문 응용</vt:lpstr>
    </vt:vector>
  </TitlesOfParts>
  <Company>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4일차</dc:title>
  <dc:creator>1</dc:creator>
  <cp:lastModifiedBy>1</cp:lastModifiedBy>
  <cp:revision>1</cp:revision>
  <dcterms:created xsi:type="dcterms:W3CDTF">2021-07-11T10:06:29Z</dcterms:created>
  <dcterms:modified xsi:type="dcterms:W3CDTF">2021-07-11T10:11:43Z</dcterms:modified>
</cp:coreProperties>
</file>