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68" r:id="rId5"/>
    <p:sldId id="284" r:id="rId6"/>
    <p:sldId id="285" r:id="rId7"/>
    <p:sldId id="286" r:id="rId8"/>
    <p:sldId id="287" r:id="rId9"/>
    <p:sldId id="288" r:id="rId10"/>
    <p:sldId id="289" r:id="rId11"/>
    <p:sldId id="295" r:id="rId12"/>
    <p:sldId id="296" r:id="rId13"/>
    <p:sldId id="297" r:id="rId14"/>
    <p:sldId id="298" r:id="rId15"/>
    <p:sldId id="290" r:id="rId16"/>
    <p:sldId id="291" r:id="rId17"/>
    <p:sldId id="292" r:id="rId18"/>
    <p:sldId id="320" r:id="rId19"/>
    <p:sldId id="314" r:id="rId20"/>
    <p:sldId id="315" r:id="rId21"/>
    <p:sldId id="316" r:id="rId22"/>
    <p:sldId id="317" r:id="rId23"/>
    <p:sldId id="318" r:id="rId24"/>
    <p:sldId id="319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293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294" r:id="rId51"/>
    <p:sldId id="31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2117" y="1589"/>
            <a:ext cx="1964267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 dirty="0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10584" y="4267201"/>
            <a:ext cx="12204701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sz="1800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964267" y="5105400"/>
            <a:ext cx="9516533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 dirty="0" smtClean="0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165850"/>
            <a:ext cx="230293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930400" y="5181600"/>
            <a:ext cx="955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파이썬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정복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김상형 저</a:t>
            </a:r>
            <a:r>
              <a:rPr lang="en-US" altLang="ko-KR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0" y="4267201"/>
            <a:ext cx="1016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14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302684" y="93663"/>
            <a:ext cx="8229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dirty="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351248" y="1016727"/>
            <a:ext cx="11424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74125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0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800"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2117" y="1589"/>
            <a:ext cx="1964267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 dirty="0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10584" y="4267201"/>
            <a:ext cx="12204701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sz="18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964267" y="5105400"/>
            <a:ext cx="9516533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 dirty="0" smtClean="0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165850"/>
            <a:ext cx="230293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3230884" y="4386945"/>
            <a:ext cx="6299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930400" y="5181600"/>
            <a:ext cx="955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파이썬</a:t>
            </a: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정복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김상형 저</a:t>
            </a:r>
            <a:r>
              <a:rPr lang="en-US" altLang="ko-KR" sz="14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06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317" y="5334000"/>
            <a:ext cx="169968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12699" y="0"/>
            <a:ext cx="317500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z="2000" dirty="0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10871200" y="6627813"/>
            <a:ext cx="1016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/>
            <a:fld id="{1CB9C1FC-2D1B-4F4D-B396-2D1B9364962E}" type="slidenum">
              <a:rPr lang="ko-KR" altLang="en-US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304800" y="931863"/>
            <a:ext cx="1158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302685" y="82551"/>
            <a:ext cx="1007956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6933" y="342900"/>
            <a:ext cx="8043333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301893" y="668709"/>
            <a:ext cx="11567455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 dirty="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1212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 err="1" smtClean="0"/>
              <a:t>딕셔너리</a:t>
            </a:r>
            <a:r>
              <a:rPr lang="en-US" altLang="ko-KR" sz="4400" dirty="0" smtClean="0"/>
              <a:t>, </a:t>
            </a:r>
            <a:r>
              <a:rPr lang="ko-KR" altLang="en-US" sz="4400" dirty="0" err="1" smtClean="0"/>
              <a:t>기본함수</a:t>
            </a:r>
            <a:endParaRPr lang="en-US" altLang="ko-KR" sz="4400" dirty="0" smtClean="0"/>
          </a:p>
          <a:p>
            <a:pPr algn="ctr"/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622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값 추가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48074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 요소의 제거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del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09" y="1818818"/>
            <a:ext cx="7534102" cy="138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38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값 추가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52887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딕셔너리에 요소 추가하기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0" y="1938817"/>
            <a:ext cx="6410173" cy="444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값 추가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48074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딕셔너리에 요소 제거하기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74" y="1841593"/>
            <a:ext cx="629194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74" y="3607727"/>
            <a:ext cx="622577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35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내부 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537100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키워드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사용자로부터 접근하고자 하는 키 입력 받은 후 존재하는 경우에만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접근하여 값을 출력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2899359"/>
            <a:ext cx="7515801" cy="319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내부 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1662881"/>
            <a:ext cx="7486565" cy="346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80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내부 검색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371599"/>
            <a:ext cx="7886700" cy="519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딕셔너리의 키로 값을 추출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존재하지 않는 키에 접근할 경우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None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99" y="2833378"/>
            <a:ext cx="4682626" cy="378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05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사용 예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1334308"/>
            <a:ext cx="6880947" cy="507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15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627606" y="1444649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자료형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(data type)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형식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type()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함수로 확인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str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434" y="2913483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64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13092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숫자에는 사칙연산 연산자를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집합에는 여러 집합 연산자 적용 가능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각 자료는 사용할 수 있는 연산자 정해져 있음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연결 연산자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더하기와 같은 기호이나 다른 수행임에 주의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74" y="2678593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74" y="4681202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99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504807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반복 연산자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*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문자열을 숫자와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*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연산자로 연결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77" y="2512324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77" y="3473593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81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63" y="2959614"/>
            <a:ext cx="7131714" cy="34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2"/>
          <p:cNvSpPr txBox="1">
            <a:spLocks/>
          </p:cNvSpPr>
          <p:nvPr/>
        </p:nvSpPr>
        <p:spPr>
          <a:xfrm>
            <a:off x="1555417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1838163" y="1418613"/>
            <a:ext cx="6433551" cy="132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키를 기반으로 여러 자료 저장하는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내부에서 값에 접근할 때 사용하는 것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내부에 있는 각각의 내용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01060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 선택 연산자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인덱싱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 []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내부의 문자 하나를 선택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대괄호 안에 선택할 문자의 위치를 지정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인덱스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(index)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제로 인덱스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(zero index)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숫자를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부터 셈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원 인덱스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(one index)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숫자를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부터 셈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파이썬은 제로 인덱스 유형 사용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69" y="4972836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526006" y="1564965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문자를 거꾸로 출력하려는 경우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대괄호 안 숫자를 음수로 입력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73" y="2654860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73" y="3486882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2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3715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범위 선택 연산자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슬라이싱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[:]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문자열의 특정 범위를 선택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대괄호 안에 범위 구분 위치를 콜론으로 구분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마지막 숫자 포함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마지막 숫자 포함하지 않음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파이썬에서 적용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13" y="3097401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13" y="5537800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48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504807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len()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길이 구할 때 사용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괄호 내부에 문자열 넣으면 문자열의 문자 개수 세어 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중첩된 구조의 함수는 괄호 안쪽부터 먼저 실행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45" y="3064098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46" y="4451490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599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627606" y="187008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캐스트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(cast)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input()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입력 자료형은 항상 문자열이므로 입력받은 문자열을 숫자 연산에 활용하기 위해 숫자로 변환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문자열을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int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자료형으로 변환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float()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문자열을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float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자료형으로 변환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5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97312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str()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숫자를 문자열로 변환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68" y="2801431"/>
            <a:ext cx="6705196" cy="59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71" y="3652181"/>
            <a:ext cx="6639293" cy="13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6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432617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뒤에 마침표 입력해 보면 자동 완성 기능으로 다양한 자체 기능들이 제시됨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0" y="2421612"/>
            <a:ext cx="4796001" cy="225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315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70934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함수로 숫자를 문자열로 변환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중괄호 포함한 문자열 뒤에 마침표 찍고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사용하되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중괄호 개수와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안 매개변수의 개수는 반드시 같아야 함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문자열의 중괄호 기호가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괄호 안의 매개변수로 차례로 대치되면서 숫자가 문자열이 됨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21" y="4051390"/>
            <a:ext cx="7291820" cy="131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30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01060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format() </a:t>
            </a: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함수의 다양한 형태</a:t>
            </a:r>
            <a:endParaRPr kumimoji="0" lang="en-US" altLang="ko-KR" sz="32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9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format_a : </a:t>
            </a:r>
            <a:r>
              <a:rPr kumimoji="0" lang="ko-KR" alt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중괄호 옆에 다른 문자열 넣음</a:t>
            </a:r>
            <a:endParaRPr kumimoji="0" lang="en-US" altLang="ko-KR" sz="2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format_b : </a:t>
            </a:r>
            <a:r>
              <a:rPr kumimoji="0" lang="ko-KR" alt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중괄호 앞뒤로 다른 문자열 넣음</a:t>
            </a:r>
            <a:endParaRPr kumimoji="0" lang="en-US" altLang="ko-KR" sz="2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format_c : </a:t>
            </a:r>
            <a:r>
              <a:rPr kumimoji="0" lang="ko-KR" alt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매개변수 여러 개 넣음</a:t>
            </a:r>
            <a:endParaRPr kumimoji="0" lang="en-US" altLang="ko-KR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78" y="2161786"/>
            <a:ext cx="5781059" cy="309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8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15" name="내용 개체 틀 1"/>
          <p:cNvSpPr txBox="1">
            <a:spLocks/>
          </p:cNvSpPr>
          <p:nvPr/>
        </p:nvSpPr>
        <p:spPr>
          <a:xfrm>
            <a:off x="1627606" y="1344495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정수 출력의 다양한 형태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정수를 특정 칸에 출력하기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93165" y="2368874"/>
            <a:ext cx="6163327" cy="4167959"/>
            <a:chOff x="1061258" y="1862138"/>
            <a:chExt cx="6402223" cy="4133737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74"/>
            <a:stretch/>
          </p:blipFill>
          <p:spPr bwMode="auto">
            <a:xfrm>
              <a:off x="1061258" y="1862138"/>
              <a:ext cx="4031893" cy="272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258" y="4697227"/>
              <a:ext cx="6402223" cy="129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41" t="40451"/>
          <a:stretch/>
        </p:blipFill>
        <p:spPr bwMode="auto">
          <a:xfrm>
            <a:off x="6302723" y="4795027"/>
            <a:ext cx="1827626" cy="1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974610" y="2562369"/>
            <a:ext cx="3764692" cy="156010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output_a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: {:d}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를 사용하여 </a:t>
            </a: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int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자료형 정수 출력한다는 것을 직접 지정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output_b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output_c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 : 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특정 칸에 맞춰서 숫자를 출력하는 형태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output_d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output_e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 : 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빈칸을 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0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으로 채우는 형태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6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360428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선언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중괄호로 선언하며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형태를 쉼표로 연결해서 만듦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52" y="2574365"/>
            <a:ext cx="7030894" cy="203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51" y="4608095"/>
            <a:ext cx="7030894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0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1627606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기호 붙여 출력하기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{:+d}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앞에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기호 추가하면 양수의 경우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붙여줌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{: d}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처럼 앞에 공백두면 양수의 경우 기호 위치를 공백으로 비워줌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46" y="1978717"/>
            <a:ext cx="6324016" cy="307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29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01060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부동 소수점 출력의 다양한 형태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float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자료형 기본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72" y="2718248"/>
            <a:ext cx="6423094" cy="294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730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49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소수점 아래 자릿수 지정하기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55" y="2107341"/>
            <a:ext cx="6524565" cy="21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21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01060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의미 없는 소수점 제거하기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{ :g}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871" y="2670276"/>
            <a:ext cx="6297949" cy="135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040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45668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upper()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문자의 알파벳을 대문자로 바꿈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lower()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문자의 알파벳을 소문자로 바꿈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01" y="3598636"/>
            <a:ext cx="7386810" cy="12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01" y="4822927"/>
            <a:ext cx="7386810" cy="84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6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627606" y="145668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strip()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 양옆의 공백을 제거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lstrip()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왼쪽의 공백을 제거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rstrip()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오른쪽의 공백을 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55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516838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문자열이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소문자로만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알파벳으로만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혹은 숫자로만 구성되어 있는지 확인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8" y="2678221"/>
            <a:ext cx="6179231" cy="315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86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>
          <a:xfrm>
            <a:off x="1627606" y="156930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find()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왼쪽부터 찾아서 처음 등장하는 위치 찾음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rfind()</a:t>
            </a: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오른쪽부터 찾아서 처음 등장하는 위치 찾음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41" y="3581833"/>
            <a:ext cx="7197728" cy="1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41" y="4773920"/>
            <a:ext cx="7263331" cy="10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462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31" y="3297591"/>
            <a:ext cx="7430984" cy="88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31" y="4331394"/>
            <a:ext cx="7467600" cy="90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 txBox="1">
            <a:spLocks/>
          </p:cNvSpPr>
          <p:nvPr/>
        </p:nvSpPr>
        <p:spPr>
          <a:xfrm>
            <a:off x="1627606" y="1629459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In </a:t>
            </a:r>
            <a:r>
              <a:rPr lang="ko-KR" altLang="en-US" dirty="0" smtClean="0">
                <a:solidFill>
                  <a:srgbClr val="C00000"/>
                </a:solidFill>
                <a:latin typeface="Calibri" panose="020F0502020204030204"/>
                <a:ea typeface="맑은 고딕" panose="020B0503020000020004" pitchFamily="50" charset="-127"/>
              </a:rPr>
              <a:t>연산자</a:t>
            </a:r>
            <a:endParaRPr lang="en-US" altLang="ko-KR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문자열 내부에 어떤 문자열이 있는지 확인할 때 사용 </a:t>
            </a:r>
            <a:endParaRPr lang="en-US" altLang="ko-KR" dirty="0" smtClean="0">
              <a:solidFill>
                <a:srgbClr val="C00000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결과는 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True(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맞다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), False(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아니다</a:t>
            </a:r>
            <a:r>
              <a:rPr lang="en-US" altLang="ko-KR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로 출력</a:t>
            </a:r>
            <a:endParaRPr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29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57699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split()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문자열을 특정한 문자로 자름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실행 결과는 리스트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(list)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출력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83" y="2575572"/>
            <a:ext cx="6997295" cy="9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79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요서 접근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516839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특정 키 값만 따로 출력하기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 뒤에 대괄호 입력하고 그 내부에 키 입력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35" y="2703201"/>
            <a:ext cx="7434348" cy="9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335" y="3751885"/>
            <a:ext cx="7434348" cy="16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35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455821"/>
            <a:ext cx="7886700" cy="5082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min(), max(), sum()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리스트를 매개변수로 넣어 사용하는 기본 함수들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79" y="2535240"/>
            <a:ext cx="4725230" cy="158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53" y="4119032"/>
            <a:ext cx="6767042" cy="234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542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485901"/>
            <a:ext cx="7886700" cy="5064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reversed()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리스트에서 요소 순서 뒤집기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63" y="2444341"/>
            <a:ext cx="4289287" cy="42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00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432618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enumerate()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요소 반복할 때 현재 인덱스가 몇 번째인지 확인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63" y="2972844"/>
            <a:ext cx="7055031" cy="66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63" y="3711742"/>
            <a:ext cx="7055031" cy="11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750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01059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방법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방법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78" y="1955154"/>
            <a:ext cx="7206354" cy="172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78" y="4182874"/>
            <a:ext cx="7206354" cy="132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63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504807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enumerate()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함수와 리스트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88" y="1943672"/>
            <a:ext cx="7234844" cy="443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17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1552842"/>
            <a:ext cx="6511031" cy="49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43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48074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딕셔너리와 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items()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함께 사용하면 키와 값을 조합하여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쉽게 반복문 작성할 수 있음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46" y="2328111"/>
            <a:ext cx="5695289" cy="411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44" y="2424364"/>
            <a:ext cx="4762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02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649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 사용하여 리스트 재조합하는 경우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반복문을 사용한 리스트 생성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25" y="2672556"/>
            <a:ext cx="6836210" cy="25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65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문자열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리스트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딕셔너리와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관련된 </a:t>
            </a: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기본함수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85281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안에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 사용하기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내포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(list comprehension)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00" y="2077389"/>
            <a:ext cx="7055203" cy="168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00" y="4320732"/>
            <a:ext cx="7332258" cy="6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185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6491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조건을 활용한 리스트 내포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73" y="2802045"/>
            <a:ext cx="7313208" cy="21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73" y="2063893"/>
            <a:ext cx="7313208" cy="6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1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요서 접근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627606" y="1233369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 내부 값에 문자열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불 등 다양한 자료 넣기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5" y="2001026"/>
            <a:ext cx="7358528" cy="16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85" y="3602729"/>
            <a:ext cx="7358528" cy="20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75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문자열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리스트</a:t>
            </a:r>
            <a:r>
              <a:rPr lang="en-US" altLang="ko-KR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딕셔너리와</a:t>
            </a:r>
            <a:r>
              <a:rPr lang="ko-KR" altLang="en-US" dirty="0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 관련된 </a:t>
            </a:r>
            <a:r>
              <a:rPr lang="ko-KR" altLang="en-US" dirty="0" err="1"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</a:rPr>
              <a:t>기본함수</a:t>
            </a:r>
            <a:endParaRPr lang="ko-KR" altLang="en-US" dirty="0"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</a:endParaRPr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1627606" y="1516839"/>
            <a:ext cx="7973929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enumerate() </a:t>
            </a: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리스트를 매개변수로 넣을 경우 인덱스와 값을 쌍으로 사용해 반복문을 돌릴 수 있게 하는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items() </a:t>
            </a: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함수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키와 쌍으로 사용해 반복문을 돌릴 수 있게 하는 딕셔너리 함수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내포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반복문과 조건문을 대괄호 안에 넣는 형태를 사용하여 리스트 생성하는 파이썬의 특수 구문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 list comprehensions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기억할 것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1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요서 접근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내용 개체 틀 1"/>
          <p:cNvSpPr txBox="1">
            <a:spLocks/>
          </p:cNvSpPr>
          <p:nvPr/>
        </p:nvSpPr>
        <p:spPr>
          <a:xfrm>
            <a:off x="1380215" y="155293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예시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 요소에 접근하기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1578480"/>
            <a:ext cx="7503188" cy="12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3497191"/>
            <a:ext cx="7631560" cy="273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1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요소 접근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06" y="1452525"/>
            <a:ext cx="7108940" cy="473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1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요소 접근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1627606" y="14205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리스트 안의 특정 값 출력하려는 경우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01" y="1741777"/>
            <a:ext cx="7137428" cy="161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3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1627606" y="725554"/>
            <a:ext cx="7785100" cy="47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딕셔너리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값 추가</a:t>
            </a:r>
            <a:r>
              <a:rPr kumimoji="0" lang="en-US" altLang="ko-KR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24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glow>
                    <a:sysClr val="windowText" lastClr="000000"/>
                  </a:glo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제거</a:t>
            </a:r>
            <a:endParaRPr kumimoji="0" lang="ko-KR" altLang="en-US" sz="2400" b="1" i="0" u="none" strike="noStrike" kern="1200" cap="none" spc="-100" normalizeH="0" baseline="0" noProof="0" dirty="0">
              <a:ln>
                <a:noFill/>
              </a:ln>
              <a:solidFill>
                <a:srgbClr val="FF0000"/>
              </a:solidFill>
              <a:effectLst>
                <a:glow>
                  <a:sysClr val="windowText" lastClr="000000"/>
                </a:glo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1627606" y="1480744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딕셔너리에 값 추가할 때는 키를 기반으로 값 입력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슬라이드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#8, 9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에서 만든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dictionary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새로운 자료 추가</a:t>
            </a: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딕셔너리에 이미 존재하는 키 지정하고 값 넣으면 기존 값을 대치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49" y="1873737"/>
            <a:ext cx="7306107" cy="6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48" y="2968709"/>
            <a:ext cx="6872970" cy="14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49" y="4877615"/>
            <a:ext cx="7422485" cy="14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2774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1061</Words>
  <Application>Microsoft Office PowerPoint</Application>
  <PresentationFormat>와이드스크린</PresentationFormat>
  <Paragraphs>240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5" baseType="lpstr">
      <vt:lpstr>HY강M</vt:lpstr>
      <vt:lpstr>HY견고딕</vt:lpstr>
      <vt:lpstr>HY중고딕</vt:lpstr>
      <vt:lpstr>HY헤드라인M</vt:lpstr>
      <vt:lpstr>굴림</vt:lpstr>
      <vt:lpstr>돋움</vt:lpstr>
      <vt:lpstr>맑은 고딕</vt:lpstr>
      <vt:lpstr>Arial</vt:lpstr>
      <vt:lpstr>Calibri</vt:lpstr>
      <vt:lpstr>Century Gothic</vt:lpstr>
      <vt:lpstr>Verdana</vt:lpstr>
      <vt:lpstr>Wingdings</vt:lpstr>
      <vt:lpstr>Wingdings 3</vt:lpstr>
      <vt:lpstr>줄기</vt:lpstr>
      <vt:lpstr>2_디자인 사용자 지정</vt:lpstr>
      <vt:lpstr>파이썬 6일차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1일차</dc:title>
  <dc:creator>1</dc:creator>
  <cp:lastModifiedBy>1</cp:lastModifiedBy>
  <cp:revision>13</cp:revision>
  <dcterms:created xsi:type="dcterms:W3CDTF">2021-07-11T07:22:13Z</dcterms:created>
  <dcterms:modified xsi:type="dcterms:W3CDTF">2021-07-18T07:47:44Z</dcterms:modified>
</cp:coreProperties>
</file>