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95" r:id="rId30"/>
    <p:sldId id="296" r:id="rId31"/>
    <p:sldId id="286" r:id="rId32"/>
    <p:sldId id="287" r:id="rId33"/>
    <p:sldId id="289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10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1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함수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4991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47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매개변수가 기본 매개변수보다 앞에 올 때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매개변수가 우선됨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3" y="2583036"/>
            <a:ext cx="7648535" cy="37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71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 매개변수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 이름을 지정해서 입력하는 매개변수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60" y="2594578"/>
            <a:ext cx="7280710" cy="62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60" y="3316758"/>
            <a:ext cx="7280710" cy="21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882112"/>
            <a:ext cx="7382059" cy="36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기본 매개변수 중에서 필요한 값만 입력하기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여러 함수 호출 형태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0" y="2595214"/>
            <a:ext cx="7263332" cy="369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6426200" y="1522187"/>
            <a:ext cx="5157080" cy="261801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첫 번째 매개변수 </a:t>
            </a:r>
            <a:r>
              <a:rPr lang="en-US" altLang="ko-KR" dirty="0" smtClean="0">
                <a:solidFill>
                  <a:srgbClr val="FF0000"/>
                </a:solidFill>
              </a:rPr>
              <a:t>a : </a:t>
            </a:r>
            <a:r>
              <a:rPr lang="ko-KR" altLang="en-US" dirty="0" smtClean="0">
                <a:solidFill>
                  <a:srgbClr val="FF0000"/>
                </a:solidFill>
              </a:rPr>
              <a:t>일반 매개변수이므로 해당 위치에 반드시 입력해야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행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키워드 지정하여 매개변수 입력하는 경우 매개변수 순서를 원하는 대로 입력할 수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행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en-US" altLang="ko-KR" dirty="0" smtClean="0">
                <a:solidFill>
                  <a:srgbClr val="FF0000"/>
                </a:solidFill>
              </a:rPr>
              <a:t>: b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생략한 형태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키워드 매개변수 사용하여 필요한 매개변수에만 값을 전달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5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649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리턴값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(return value)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63" y="2771937"/>
            <a:ext cx="7230080" cy="19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29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 없이 리턴하기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실행했던 위치로 돌아가게 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02" y="2663187"/>
            <a:ext cx="7377373" cy="2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9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60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자료와 함께 리턴하기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리턴 뒤에 자료 입력하면 자료 가지고 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2" y="2549569"/>
            <a:ext cx="7177867" cy="246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1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아무것도 리턴하지 않기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None : ‘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없다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라는 의미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18" y="2430181"/>
            <a:ext cx="7467600" cy="25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21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98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일반적인 형태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값을 만들어 리턴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0" y="2647250"/>
            <a:ext cx="7374412" cy="2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범위 내부의 정수를 모두 더하는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93" y="1847155"/>
            <a:ext cx="7082790" cy="154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69" y="3395050"/>
            <a:ext cx="7082790" cy="297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1555417" y="1611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호출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사용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호출 시 괄호 내부에 넣는 여러 가지 자료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리턴값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호출하여 최종적으로 나오는 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28" y="3517232"/>
            <a:ext cx="2826580" cy="30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5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697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기본 매개변수와 키워드 매개변수를 활용해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범위의 정수를 더하는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38" y="2105265"/>
            <a:ext cx="6771797" cy="412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1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638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팩토리얼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(factorial)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반복문으로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팩토리얼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구하기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재귀 함수로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팩토리얼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구하기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09" y="2164071"/>
            <a:ext cx="7507192" cy="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9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72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반복문으로 팩토리얼 구하기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39" y="2073420"/>
            <a:ext cx="6295218" cy="428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6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재귀함수로 팩토리얼 구하기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factorial(4)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" y="1906644"/>
            <a:ext cx="7230080" cy="6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" y="2644138"/>
            <a:ext cx="7230080" cy="9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" y="4473894"/>
            <a:ext cx="7230080" cy="1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3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55" y="1545042"/>
            <a:ext cx="7322734" cy="19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3473623"/>
            <a:ext cx="7367847" cy="28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7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85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피보나치 수열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84" y="2101533"/>
            <a:ext cx="6737393" cy="41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2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90386"/>
            <a:ext cx="7334682" cy="266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88" y="4328942"/>
            <a:ext cx="7222984" cy="187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18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위와 같이 코드 작성할 경우 처리에 시간이 오래 걸리는 문제 발생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7" y="1660179"/>
            <a:ext cx="6683141" cy="4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56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23" y="1412615"/>
            <a:ext cx="7489162" cy="37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5266288"/>
            <a:ext cx="7681824" cy="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2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트리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(tree)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지점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노드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(node)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노드 중 가장 마지막 단계 지점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리프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(leaf)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6" y="2955267"/>
            <a:ext cx="5627499" cy="3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2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699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코드의 집합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85" y="2152361"/>
            <a:ext cx="7281329" cy="104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84" y="3355109"/>
            <a:ext cx="7281329" cy="21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18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메모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(memo)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딕셔너리를 사용해서 한 번 계산한 값을 저장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처리 수행하지 않고 메모된 값 돌려주면서 코드 속도 향상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재귀함수와 자주 함께 사용하는 기술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67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71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메모화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재귀 함수를 사용하면서 코드가 빠르게 실행되려면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같은 값을 한 번만 계산하도록 코드를 수정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91" y="2975976"/>
            <a:ext cx="7394913" cy="1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45" y="4120752"/>
            <a:ext cx="7296582" cy="187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4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재귀함수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91309"/>
            <a:ext cx="7667106" cy="448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251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조기 리턴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45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조기 리턴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(early return)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흐름 중간에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키워드를 사용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if else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조건문 만들고 각각의 마지막 부분에서 리턴하게 할 경우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00" y="2997200"/>
            <a:ext cx="7354235" cy="319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63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조기리턴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조기 리턴 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70" y="1770295"/>
            <a:ext cx="7166155" cy="31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773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712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튜플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(tuple)</a:t>
            </a: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함수와 함께 많이 사용되는 리스트와 비슷한 자료형으로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한번 결정된 요소를 바꿀 수 없다는 점이 리스트와 다름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람다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(lambda)</a:t>
            </a: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매개변수로 함수를 전달하기 위해 함수 구문을 작성하는 것이 번거롭고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코드 낭비라 생각될 때 함수를 간단하고 쉽게 선언하는 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627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튜플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(tuple)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리스트와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유사한 자료형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한번 결정된 요소는 바꿀 수 없음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79" y="3083546"/>
            <a:ext cx="6967625" cy="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63" y="3740907"/>
            <a:ext cx="6967625" cy="24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47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괄호 없는 튜플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83" y="2700955"/>
            <a:ext cx="7253807" cy="30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90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649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괄호를 생략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33" y="2029604"/>
            <a:ext cx="7395289" cy="39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8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활용 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변수의 값을 교환하는 튜플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52" y="1951354"/>
            <a:ext cx="7151390" cy="40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51" y="1751822"/>
            <a:ext cx="6958098" cy="9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51" y="2737184"/>
            <a:ext cx="6958098" cy="3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1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560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튜플과 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여러 개의 값 리턴하기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3" y="2642265"/>
            <a:ext cx="7296583" cy="159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2" y="4337275"/>
            <a:ext cx="7296584" cy="15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6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47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람다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(lambda)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기능을 매개변수로 전달하는 코드를 더 효율적으로 작성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매개변수로 함수 전달하기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50" y="3405957"/>
            <a:ext cx="5961685" cy="29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33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filter()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map()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매개변수로 전달하는 대표적인 표준함수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48" y="2394652"/>
            <a:ext cx="6799191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71" y="3146630"/>
            <a:ext cx="6799191" cy="6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71" y="3812290"/>
            <a:ext cx="6696922" cy="250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90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94138"/>
            <a:ext cx="634147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99" y="3955088"/>
            <a:ext cx="623719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778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람다란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간단한 함수를 쉽게 선언하는 방법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이전 코드를 람다로 변경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33" y="1862946"/>
            <a:ext cx="6528134" cy="57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32" y="2959100"/>
            <a:ext cx="6264485" cy="341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82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18978"/>
            <a:ext cx="6447583" cy="35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5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고급사용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15312"/>
            <a:ext cx="7886700" cy="510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인라인 람다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매개변수에 람다 곧바로 넣을 수 있음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40" y="2447112"/>
            <a:ext cx="6607442" cy="40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31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1555417" y="1344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텍스트 파일의 처리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열기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(open) –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읽기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(read) –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쓰기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(write)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열고 닫기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open()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모드에 다음을 지정할 수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23" y="3238760"/>
            <a:ext cx="7225319" cy="6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30" y="4461163"/>
            <a:ext cx="5778904" cy="17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637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534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closed()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34" y="1873569"/>
            <a:ext cx="7446211" cy="69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34" y="3143857"/>
            <a:ext cx="7446211" cy="10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33" y="4162036"/>
            <a:ext cx="7446212" cy="159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041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636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프로그램 실행 시 폴더에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basic.txt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생성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실행 시 다음 형태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open()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함수로 열면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close()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함수로 닫아야 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00" y="2577894"/>
            <a:ext cx="2108447" cy="13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47" y="2553830"/>
            <a:ext cx="5101330" cy="1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723563"/>
            <a:ext cx="7222981" cy="215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72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1555417" y="1378954"/>
            <a:ext cx="7886700" cy="5166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조건문과 반복문 들어가다 보면 파일을 열고서 닫지 않는 실수 하는 경우 생길 수 있음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구문 종료 시 파일을 자동으로 닫음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슬라이드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#19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코드를 수정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50" y="3259811"/>
            <a:ext cx="7336934" cy="9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4" y="4729748"/>
            <a:ext cx="7336934" cy="16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181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611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텍스트 읽기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47" y="2707469"/>
            <a:ext cx="7431924" cy="76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47" y="3475121"/>
            <a:ext cx="7431924" cy="1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775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82486"/>
            <a:ext cx="8033212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텍스트 한 줄씩 읽기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CSV, XML, JSON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방법 등으로 텍스트를 사용해 데이터를 구조적으로 표현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CSV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 줄에 하나의 데이터 나타내며 각 줄은 쉼표 사용해 데이터 구분함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첫 줄에 헤더 넣어 각 데이터가 나타내는 바 설명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 번에 모든 데이터 올려놓고 사용하는 것이 컴퓨터 성능에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영향 미칠 수도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71" y="2854953"/>
            <a:ext cx="6408332" cy="11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03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45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랜덤하게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1000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명의 키와 몸무게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63" y="1769256"/>
            <a:ext cx="5518783" cy="47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027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382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데이터를 한 줄씩 읽어들일 때는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반복문을 다음과 같이 사용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키와 몸무게로 비만도 계산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12" y="1766022"/>
            <a:ext cx="6943829" cy="8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32" y="3483303"/>
            <a:ext cx="6718625" cy="284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42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처리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357022"/>
            <a:ext cx="7104179" cy="497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7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636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매개변수를 원하는 만큼 받을 수 있는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제약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 뒤에는 일반 매개변수 올 수 없음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매개변수는 하나만 사용할 수 있음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45" y="2333481"/>
            <a:ext cx="7622861" cy="1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84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가변 매개변수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34" y="1895764"/>
            <a:ext cx="7306108" cy="37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3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기본 매개변수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 값 입력하지 않았을 경우 매개변수에 들어가는 기본값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47" y="2632162"/>
            <a:ext cx="7293886" cy="63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47" y="3349863"/>
            <a:ext cx="7293886" cy="27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7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함수의 기본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47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기본 매개변수가 가변 매개변수보다 앞에 올 때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기본 매개변수의 의미가 사라짐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47" y="2599989"/>
            <a:ext cx="7354805" cy="37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0933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721</Words>
  <Application>Microsoft Office PowerPoint</Application>
  <PresentationFormat>와이드스크린</PresentationFormat>
  <Paragraphs>211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7일차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7일차</dc:title>
  <dc:creator>1</dc:creator>
  <cp:lastModifiedBy>1</cp:lastModifiedBy>
  <cp:revision>4</cp:revision>
  <dcterms:created xsi:type="dcterms:W3CDTF">2021-07-18T07:46:50Z</dcterms:created>
  <dcterms:modified xsi:type="dcterms:W3CDTF">2021-07-18T08:57:43Z</dcterms:modified>
</cp:coreProperties>
</file>