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5" r:id="rId39"/>
    <p:sldId id="326" r:id="rId40"/>
    <p:sldId id="32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모듈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632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09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88" y="1949218"/>
            <a:ext cx="7322733" cy="384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61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25386"/>
            <a:ext cx="7256232" cy="49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31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636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행의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random.random()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처럼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random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을 계속 입력하는 것은 효율적이지 못하므로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구문 활용해서 임포트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sys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시스템과 관련된 정보 가진 모듈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명령 매개변수 받을 때 많이 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64" y="2437624"/>
            <a:ext cx="7035339" cy="5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12" y="4540522"/>
            <a:ext cx="7507952" cy="16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2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6687" y="1572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행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sys.argv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아래와 같이 실행하면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[‘module_sys.py’, ‘10’, ‘20’, ‘30’]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들어옴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65" y="1431518"/>
            <a:ext cx="7507952" cy="34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65" y="5895089"/>
            <a:ext cx="7507952" cy="61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84300"/>
            <a:ext cx="788670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os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운영체제와 관련된 기능 가진 모듈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새로운 폴더 만들거나 폴더 내부 파일 목록 보는 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96" y="2913240"/>
            <a:ext cx="7265100" cy="36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88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757218"/>
            <a:ext cx="7401099" cy="344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32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41707"/>
            <a:ext cx="627008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2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datetime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date(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날짜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time(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관련된 모듈로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날짜 형식 만들 때 자주 사용되는 코드들로 구성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46" y="2865497"/>
            <a:ext cx="6100010" cy="33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36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70788"/>
            <a:ext cx="7700356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51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47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output_a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차럼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strftime()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사용하면 시간을 형식에 맞춰 출력 가능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그 외 다양한 시간 처리 기능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20" y="2569555"/>
            <a:ext cx="7401098" cy="36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738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(module)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코드를 분리하고 공유하는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표준 모듈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파이썬에 기본적으로 내장된 모듈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외부 모듈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사람들이 만들어 공개한 모듈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60" y="4588177"/>
            <a:ext cx="7154192" cy="6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0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622339"/>
            <a:ext cx="7519815" cy="417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0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555417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timedelta()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사용하면 특정한 시간의 이전 또는 이후 구함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“1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년 후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구할 때는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replace()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사용해 날짜 값을 교체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01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33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time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시간과 관련된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5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time.sleep()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특정 시간 동안 코드 진행을 정지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정지하고 싶을 시간을 초 단위로 입력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66" y="2427073"/>
            <a:ext cx="7491325" cy="6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65" y="4620947"/>
            <a:ext cx="7491325" cy="1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9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71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urllib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다루는 라이브러리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urlopen()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URL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주소의 페이지 열기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59" y="2218854"/>
            <a:ext cx="7227903" cy="282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0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699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바이너리 데이터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59" y="1659832"/>
            <a:ext cx="7338442" cy="189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5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module_basic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디렉터리 만든 후 아래 두 파일 넣기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15" y="20068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198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3570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module_basic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디렉터리 만든 후 아래 두 파일 저장하고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main.py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실행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55" y="23275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2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22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(package)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복잡하고 구조화된 모듈 만들 때 사용하는 기능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38" y="15078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68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33287"/>
            <a:ext cx="7886700" cy="4980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</a:t>
            </a:r>
          </a:p>
          <a:p>
            <a:pPr marL="685800" marR="0" lvl="1" indent="-228600" algn="just" defTabSz="914400" rtl="0" eaLnBrk="1" fontAlgn="auto" latinLnBrk="1" hangingPunct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엔트리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포인트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(entry point)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/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메인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(main)</a:t>
            </a:r>
          </a:p>
          <a:p>
            <a:pPr marL="1143000" marR="0" lvl="2" indent="-228600" algn="just" defTabSz="914400" rtl="0" eaLnBrk="1" fontAlgn="auto" latinLnBrk="1" hangingPunct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프로그램의 진입점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메인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내부에서의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“__main__”</a:t>
            </a: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just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just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모듈의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</a:t>
            </a: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엔트리 포인트 아니지만 엔트리 포인트 파일 내에서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import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되었기 때문에 모듈 내 코드가 실행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내부에서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출력하면 모듈의 이름 나타냄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37" y="31431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11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344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이름을 출력하는 모듈 만들기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96" y="17385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96" y="40485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46" y="48970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68" y="5575189"/>
            <a:ext cx="4889205" cy="128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2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math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수학과 관련된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여러 변수와 함수를 가진 집합체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44" y="2344039"/>
            <a:ext cx="6741212" cy="5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44" y="3354045"/>
            <a:ext cx="5044759" cy="304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710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71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활용하기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엔트리 포인트 파일 내부에서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“__main__”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값을 가짐을 활용하여 현재 파일이 모듈로 실행되는지 엔트리 포인트로 실행되는지 확인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test_module.py  (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활용하기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60" y="38571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20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364" y="15170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03" y="36339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2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84086"/>
            <a:ext cx="8049837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현재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test_module.py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파일에는 동작 설명을 위해 추가한 활용 예시 부분 존재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모듈로 사용하고 있는데 내부에서 출력 발생하여 문제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현재 파일이 엔트리 포인트인지 구분하는 코드 활용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조건문으로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__name__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“__main__”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인지 확인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45" y="15579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98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153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67" y="31889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27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모듈 만들기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7042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31" y="35118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58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(module)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 관리 시스템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(Package Management System)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pip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모듈이 모여서 구조 이루면 패키지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 만들기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mian.py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파일은 엔트리 포인트로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test_package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폴더는 패키지로 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9" y="47097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91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395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test_package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 내부에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module_a.py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파일과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module_b.py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생성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두 파일에 아래와 같이 입력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185907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86" y="41844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86" y="52579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124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6973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24256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41312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95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094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__int__.py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 읽을 떄 어떤 처리를 수행해야 하거나 패키지 내부의 모듈들을 한꺼번에 가져오고 싶을 때 사용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test_package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 내부에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__int__.py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 추가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 읽어들일 때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__init__.py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가장 먼저 실행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패키지와 관련된 초기화 처리 등 할 수 있음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8" y="34864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86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5696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09" y="39856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43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1555417" y="1445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math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모듈을 사용하는 코드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수학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삼각함수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80" y="1825019"/>
            <a:ext cx="6672303" cy="6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81" y="3028554"/>
            <a:ext cx="6672302" cy="7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80" y="3705824"/>
            <a:ext cx="6672303" cy="267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48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패키지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17" y="14234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9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4078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문서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math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모듈은 다양한 기능 가지고 있음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92" y="2554510"/>
            <a:ext cx="4083001" cy="207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69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55417" y="15602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 공식 문서에서 표준 모듈 등 정보 확인 가능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http://docs.python.org/3/library/index.html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87" y="2657261"/>
            <a:ext cx="7079153" cy="36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5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257432"/>
            <a:ext cx="7886700" cy="508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구문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다양한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함수를 계속해서 입력하는 것의 비효율성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가져오고 싶은 변수 또는 함수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여러 개의 변수 또는 함수 입력 가능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이를 통해 가져온 기능은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math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붙이지 않고도 사용할 수 있음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04" y="2268349"/>
            <a:ext cx="5993741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04" y="3867205"/>
            <a:ext cx="4946996" cy="243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319464"/>
            <a:ext cx="7886700" cy="5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구문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모듈의 이름이 너무 길어 짧게 줄여 사용하고 싶은 경우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3" y="2338082"/>
            <a:ext cx="7434349" cy="64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3" y="3093026"/>
            <a:ext cx="7434349" cy="340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46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 모듈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555417" y="13316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random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random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문서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http://docs.python.org/3/library/random.html#examples-and-recipes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95" y="1784408"/>
            <a:ext cx="7059293" cy="49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99" y="3568700"/>
            <a:ext cx="6917889" cy="269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51282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598</Words>
  <Application>Microsoft Office PowerPoint</Application>
  <PresentationFormat>와이드스크린</PresentationFormat>
  <Paragraphs>198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HY중고딕</vt:lpstr>
      <vt:lpstr>맑은 고딕</vt:lpstr>
      <vt:lpstr>Arial</vt:lpstr>
      <vt:lpstr>Calibri</vt:lpstr>
      <vt:lpstr>Century Gothic</vt:lpstr>
      <vt:lpstr>Wingdings 3</vt:lpstr>
      <vt:lpstr>줄기</vt:lpstr>
      <vt:lpstr>파이썬 8일차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8일차</dc:title>
  <dc:creator>1</dc:creator>
  <cp:lastModifiedBy>1</cp:lastModifiedBy>
  <cp:revision>4</cp:revision>
  <dcterms:created xsi:type="dcterms:W3CDTF">2021-07-18T08:58:18Z</dcterms:created>
  <dcterms:modified xsi:type="dcterms:W3CDTF">2021-07-18T10:30:44Z</dcterms:modified>
</cp:coreProperties>
</file>