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91" r:id="rId6"/>
    <p:sldId id="292" r:id="rId7"/>
    <p:sldId id="293" r:id="rId8"/>
    <p:sldId id="29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클래스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3709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72751"/>
            <a:ext cx="6835833" cy="47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69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생성자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(constructor)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이름과 같은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내부의 함수는 첫 번째 매개변수로 반드시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self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입력해야 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self : ‘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자기 자신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나타내는 딕셔너리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self.&lt;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식별자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형태로 접근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94" y="2457045"/>
            <a:ext cx="7358323" cy="119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0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28906"/>
            <a:ext cx="7478303" cy="46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71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834342"/>
            <a:ext cx="7389236" cy="32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메소드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(method)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클래스가 가지고 있는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10" y="2525728"/>
            <a:ext cx="7120803" cy="118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8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3697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내부에 함수 선언하기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56" y="1741980"/>
            <a:ext cx="630397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10" y="4723311"/>
            <a:ext cx="6431864" cy="88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14" y="2811590"/>
            <a:ext cx="659272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24" y="4074506"/>
            <a:ext cx="2459158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352608"/>
            <a:ext cx="701908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5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키워드 정리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509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속성을 가질 수 있는 모든 것 의미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 지향 프로그래밍 언어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 기반으로 프로그램 만드는 프로그래밍 언어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추상화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복잡한 자료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시스템 등으로부터 핵심적인 개념 또는 기능을 간추려 내는 것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 쉽고 편리하게 생성하기 위해 만들어진 구문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인스턴스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클래스를 기반으로 생성한 객체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생성자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이름과 같은 인스턴스 생성할 때 만드는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메소드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클래스가 가진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5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상속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어떤 클래스를 기반으로 그 속성과 기능을 물려받아 새로운 클래스 만드는 것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isinstance()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상속 관계에 따라서 객체가 어떤 클래스를 기반으로 만들었는지 확인할 수 있게 해주는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str()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2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382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isinstance()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객체가 어떤 클래스로부터 만들어졌는지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37" y="24640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36" y="29455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12" y="58399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33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 지향 프로그래밍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 Oriented Programming)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 우선으로 생각해서 프로그래밍하는 것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기반의 객체 지향 프로그래밍 언어는 클래스를 기반으로 객체 만들고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그러한 객체를 우선으로 생각하여 프로그래밍함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(class)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50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257432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isinstance()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다양한 활용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내부에 여러 종류의 인스턴스 들어있을 때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인스턴스들을 구분하며 속성과 기능 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52" y="2753642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84" y="3386018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72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다양한 보조 기능들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__&lt;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&gt;__()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특수한 상황에 자동으로 호출되도록 만들어짐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3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33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1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__str__()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44" y="17819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0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7" y="14200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28734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3743" y="53042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이와 같이 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__</a:t>
            </a:r>
            <a:r>
              <a:rPr lang="en-US" altLang="ko-KR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str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__()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함수 정의하면 </a:t>
            </a:r>
            <a:r>
              <a:rPr lang="en-US" altLang="ko-KR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str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함수 호출할 때 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__</a:t>
            </a:r>
            <a:r>
              <a:rPr lang="en-US" altLang="ko-KR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str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__()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함수가 자동으로 호출</a:t>
            </a:r>
            <a:endParaRPr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280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1555417" y="1395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크기 비교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8" y="13806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45" y="38882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97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075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9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3924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30" y="47225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15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구문 바로 아래의 단계에 변수를 선언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변수에 접근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69" y="25315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66" y="40983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71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활용 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45" y="18628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61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32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3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31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(data)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딕셔너리로 객체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3" y="2419683"/>
            <a:ext cx="7290823" cy="36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28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318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클래스가 가진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클래스가 가진 기능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명시적으로 나타냄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데코레이터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(decorator) : @classmethod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46" y="3362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46" y="5225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71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33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활용 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Student.print()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21" y="18843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727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46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가비지 컬렉터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(garbage collector)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더 사용할 가능성이 없는 데이터를 메모리에서 제거하는 역할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변수에 저장하지 않은 경우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62" y="29774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125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95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변수에 데이터 저장한 경우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35" y="17929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81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71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프라이빗 변수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변수를 마음대로 사용하는 것 방지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__&lt;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 이름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형태로 인스턴스 변수 이름 선언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4" y="30476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318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6141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13" y="32867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0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게터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(getter)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세터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(setter)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프라이빗 변수 값 추출하거나 변경할 목적으로 간접적으로 속성에 접근하도록 하는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05" y="34168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62" y="45452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482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422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0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38518"/>
            <a:ext cx="7410623" cy="46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923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이와 같이 함수 사용해 값 변경하면 여러 가지 처리 추가할 수 있음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ex) set_radius()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함수에 다음과 같은 코드 추가하여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__radius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할당할 값을 양의 숫자로만 한정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96" y="28213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89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244732"/>
            <a:ext cx="8249562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데코레이터를 사용한 게터와 세터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 프로그래밍 언어에서 제공하는 게터와 세타 만들고 사용하는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 이름과 같은 함수 정의하고 위에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@property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@&lt;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변수 이름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&gt;.setter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데코레이터 붙이기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87" y="3095518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09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3993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150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상속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(inheritance)</a:t>
            </a: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다른 누군가가 만든 기본 형태에 내가 원하는 것만 교체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다중 상속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다른 누군가가 만든 형태들을 조립하여 내가 원하는 것을 만드는 것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프로그래밍 언어에서 기반이 되는 것을 부모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이를 기반으로 생성한 것을 자식이라 부름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부모가 자식에게 자신의 기반을 물려주는 기능이므로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상속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”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38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034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14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95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예외 클래스 만들기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Exception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수정하여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CustomException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33" y="25196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303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45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자식 클래스로써 부모의 함수 재정의하기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58" y="1853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58" y="3397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52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자식 클래스로써 부모에 없는 새로운 함수 정의하기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09" y="17577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07" y="53676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85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547586"/>
            <a:ext cx="7510713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isinstance() </a:t>
            </a: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어떤 클래스의 인스턴스인지 확인할 때 사용하는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변수</a:t>
            </a: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함수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이름 뒤에 마침표 찍고 바로 사용할 수 있는 클래스가 갖는 변수와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상속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어떤 클래스 기반으로 그 속성과 기능을 물려받아 새로운 클래스 만드는 것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여러 가지 속성 가질 수 있는 모든 대상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 만드는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34" y="2824164"/>
            <a:ext cx="7163578" cy="71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40" y="3610491"/>
            <a:ext cx="7211203" cy="2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6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46081"/>
            <a:ext cx="6183991" cy="49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4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학생을 매개변수로 받는 형태의 함수로 만들면 코드가 더 균형 잡히게 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09" y="1784350"/>
            <a:ext cx="4992712" cy="46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5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객체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71827"/>
            <a:ext cx="6178134" cy="30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16" y="4644859"/>
            <a:ext cx="6195097" cy="147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92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클래스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33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(class)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객체를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조금 더 효율적으로 생성하기 위해 만들어진 구문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인스턴스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(instance)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생성자 사용하여 이러한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 기반으로 만들어진 객체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0" y="2626497"/>
            <a:ext cx="7263332" cy="95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0" y="3673035"/>
            <a:ext cx="7263332" cy="70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9605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637</Words>
  <Application>Microsoft Office PowerPoint</Application>
  <PresentationFormat>와이드스크린</PresentationFormat>
  <Paragraphs>155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9일차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9일차</dc:title>
  <dc:creator>1</dc:creator>
  <cp:lastModifiedBy>1</cp:lastModifiedBy>
  <cp:revision>2</cp:revision>
  <dcterms:created xsi:type="dcterms:W3CDTF">2021-07-18T10:49:22Z</dcterms:created>
  <dcterms:modified xsi:type="dcterms:W3CDTF">2021-07-18T11:01:54Z</dcterms:modified>
</cp:coreProperties>
</file>