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1" r:id="rId4"/>
    <p:sldId id="273" r:id="rId5"/>
    <p:sldId id="270" r:id="rId6"/>
    <p:sldId id="267" r:id="rId7"/>
    <p:sldId id="268" r:id="rId8"/>
    <p:sldId id="269" r:id="rId9"/>
    <p:sldId id="258" r:id="rId10"/>
    <p:sldId id="260" r:id="rId11"/>
    <p:sldId id="261" r:id="rId12"/>
    <p:sldId id="262" r:id="rId13"/>
    <p:sldId id="263" r:id="rId14"/>
    <p:sldId id="266" r:id="rId1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9" d="100"/>
          <a:sy n="89" d="100"/>
        </p:scale>
        <p:origin x="466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noProof="0" dirty="0"/>
              <a:t>Título del gráfico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92120"/>
        <c:axId val="201690160"/>
      </c:barChart>
      <c:catAx>
        <c:axId val="201692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01690160"/>
        <c:crosses val="autoZero"/>
        <c:auto val="1"/>
        <c:lblAlgn val="ctr"/>
        <c:lblOffset val="100"/>
        <c:noMultiLvlLbl val="0"/>
      </c:catAx>
      <c:valAx>
        <c:axId val="20169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01692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es-ES" noProof="0" dirty="0"/>
            <a:t>Grupo A</a:t>
          </a:r>
        </a:p>
      </dgm:t>
      <dgm:extLst/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es-ES" noProof="0" dirty="0"/>
            <a:t>Grupo B</a:t>
          </a: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es-ES" noProof="0" dirty="0"/>
            <a:t>Grupo C</a:t>
          </a:r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noProof="0" dirty="0"/>
            <a:t>Grupo A</a:t>
          </a:r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300" kern="1200" noProof="0" dirty="0"/>
            <a:t>Tarea 1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300" kern="1200" noProof="0" dirty="0"/>
            <a:t>Tarea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noProof="0" dirty="0"/>
            <a:t>Grupo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300" kern="1200" noProof="0" dirty="0"/>
            <a:t>Tarea 1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300" kern="1200" noProof="0" dirty="0"/>
            <a:t>Tarea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noProof="0" dirty="0"/>
            <a:t>Grupo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300" kern="1200" noProof="0" dirty="0"/>
            <a:t>Tarea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24/01/2018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24/01/2018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459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7366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567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231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81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>
                <a:solidFill>
                  <a:prstClr val="black"/>
                </a:solidFill>
              </a:rPr>
              <a:pPr/>
              <a:t>3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5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>
                <a:solidFill>
                  <a:prstClr val="black"/>
                </a:solidFill>
              </a:rPr>
              <a:pPr/>
              <a:t>4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0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>
                <a:solidFill>
                  <a:prstClr val="black"/>
                </a:solidFill>
              </a:rPr>
              <a:pPr/>
              <a:t>5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4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44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56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66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621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24/01/2018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24/01/2018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24/01/2018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24/01/2018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24/01/2018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24/01/2018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24/01/2018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24/01/2018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24/01/2018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24/01/2018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24/01/2018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Proyecto final: BOMBERMAN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dirty="0" smtClean="0"/>
              <a:t>Integrantes:</a:t>
            </a:r>
          </a:p>
          <a:p>
            <a:pPr rtl="0"/>
            <a:endParaRPr lang="es-ES" dirty="0" smtClean="0"/>
          </a:p>
          <a:p>
            <a:pPr rtl="0"/>
            <a:r>
              <a:rPr lang="es-ES" sz="1600" dirty="0" smtClean="0"/>
              <a:t>Fabricio Baca Portugal</a:t>
            </a:r>
          </a:p>
          <a:p>
            <a:pPr rtl="0"/>
            <a:r>
              <a:rPr lang="es-ES" sz="1600" dirty="0" smtClean="0"/>
              <a:t>Dennis Sumiri Fernández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6" name="Marcador de posición de imagen 5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Herramientas a utilizar: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s-ES" dirty="0" smtClean="0"/>
          </a:p>
          <a:p>
            <a:pPr rtl="0"/>
            <a:endParaRPr lang="es-ES" dirty="0" smtClean="0"/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2132856"/>
            <a:ext cx="3794461" cy="115236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4509120"/>
            <a:ext cx="5587301" cy="1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Algunos ejemplos: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16" y="1773081"/>
            <a:ext cx="2651787" cy="19888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3"/>
          <a:stretch/>
        </p:blipFill>
        <p:spPr>
          <a:xfrm>
            <a:off x="8295356" y="1891178"/>
            <a:ext cx="2899793" cy="17526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03" y="4005064"/>
            <a:ext cx="4618342" cy="256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elementos: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numCol="2" rtlCol="0">
            <a:normAutofit/>
          </a:bodyPr>
          <a:lstStyle/>
          <a:p>
            <a:pPr rtl="0"/>
            <a:r>
              <a:rPr lang="es-ES" dirty="0" smtClean="0"/>
              <a:t>Muro</a:t>
            </a:r>
          </a:p>
          <a:p>
            <a:pPr lvl="1"/>
            <a:r>
              <a:rPr lang="es-ES" dirty="0"/>
              <a:t>Rompible</a:t>
            </a:r>
          </a:p>
          <a:p>
            <a:pPr lvl="1"/>
            <a:r>
              <a:rPr lang="es-ES" dirty="0" smtClean="0"/>
              <a:t>Irrompible</a:t>
            </a:r>
          </a:p>
          <a:p>
            <a:pPr rtl="0"/>
            <a:r>
              <a:rPr lang="es-ES" dirty="0" smtClean="0"/>
              <a:t>Personajes:</a:t>
            </a:r>
          </a:p>
          <a:p>
            <a:pPr lvl="1"/>
            <a:r>
              <a:rPr lang="es-ES" dirty="0" smtClean="0"/>
              <a:t>Player</a:t>
            </a:r>
          </a:p>
          <a:p>
            <a:pPr lvl="1"/>
            <a:r>
              <a:rPr lang="es-ES" u="sng" dirty="0" err="1" smtClean="0"/>
              <a:t>ia</a:t>
            </a:r>
            <a:r>
              <a:rPr lang="es-ES" u="sng" dirty="0" smtClean="0"/>
              <a:t> (diferentes modos)</a:t>
            </a:r>
          </a:p>
          <a:p>
            <a:pPr rtl="0"/>
            <a:r>
              <a:rPr lang="es-ES" dirty="0" smtClean="0"/>
              <a:t>Mapas(3 elegibles)</a:t>
            </a:r>
          </a:p>
          <a:p>
            <a:pPr rtl="0"/>
            <a:r>
              <a:rPr lang="es-ES" dirty="0" smtClean="0"/>
              <a:t>Bombas(evaluando con bufos)</a:t>
            </a:r>
            <a:endParaRPr lang="es-ES" dirty="0"/>
          </a:p>
          <a:p>
            <a:pPr rtl="0"/>
            <a:r>
              <a:rPr lang="es-ES" dirty="0" err="1" smtClean="0"/>
              <a:t>Power</a:t>
            </a:r>
            <a:r>
              <a:rPr lang="es-ES" dirty="0" smtClean="0"/>
              <a:t>-up:</a:t>
            </a:r>
          </a:p>
          <a:p>
            <a:pPr lvl="1"/>
            <a:r>
              <a:rPr lang="es-ES" dirty="0"/>
              <a:t>Bomba </a:t>
            </a:r>
            <a:r>
              <a:rPr lang="es-ES" dirty="0" err="1"/>
              <a:t>spiky</a:t>
            </a:r>
            <a:r>
              <a:rPr lang="es-ES" dirty="0"/>
              <a:t> (destruye todo)</a:t>
            </a:r>
          </a:p>
          <a:p>
            <a:pPr lvl="1"/>
            <a:r>
              <a:rPr lang="es-ES" dirty="0"/>
              <a:t>Poder de fuego(mas radio de bomba</a:t>
            </a:r>
            <a:r>
              <a:rPr lang="es-ES" dirty="0" smtClean="0"/>
              <a:t>)</a:t>
            </a:r>
          </a:p>
          <a:p>
            <a:pPr lvl="1"/>
            <a:r>
              <a:rPr lang="es-ES" dirty="0"/>
              <a:t>Minas(en diseño</a:t>
            </a:r>
            <a:r>
              <a:rPr lang="es-ES" dirty="0" smtClean="0"/>
              <a:t>)</a:t>
            </a:r>
          </a:p>
          <a:p>
            <a:pPr lvl="1"/>
            <a:r>
              <a:rPr lang="es-ES" dirty="0"/>
              <a:t>Controlador(tiempo </a:t>
            </a:r>
            <a:r>
              <a:rPr lang="es-ES" dirty="0" err="1"/>
              <a:t>explosion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Botas(velocidad)</a:t>
            </a:r>
          </a:p>
          <a:p>
            <a:pPr lvl="1"/>
            <a:r>
              <a:rPr lang="es-ES" dirty="0" smtClean="0"/>
              <a:t>Puño(golpear bombas)</a:t>
            </a:r>
          </a:p>
          <a:p>
            <a:pPr lvl="1"/>
            <a:r>
              <a:rPr lang="es-ES" dirty="0" err="1" smtClean="0"/>
              <a:t>Phantom</a:t>
            </a:r>
            <a:r>
              <a:rPr lang="es-ES" dirty="0" smtClean="0"/>
              <a:t>(traspasa un muro)</a:t>
            </a:r>
          </a:p>
          <a:p>
            <a:pPr lvl="1"/>
            <a:r>
              <a:rPr lang="es-ES" dirty="0" smtClean="0"/>
              <a:t>Capa(invisibilidad)</a:t>
            </a:r>
          </a:p>
          <a:p>
            <a:pPr lvl="1"/>
            <a:r>
              <a:rPr lang="es-ES" dirty="0" err="1" smtClean="0"/>
              <a:t>Corazon</a:t>
            </a:r>
            <a:r>
              <a:rPr lang="es-ES" dirty="0" smtClean="0"/>
              <a:t>(+1 golpe)</a:t>
            </a:r>
          </a:p>
          <a:p>
            <a:pPr lvl="1"/>
            <a:r>
              <a:rPr lang="es-ES" dirty="0" err="1" smtClean="0"/>
              <a:t>Life</a:t>
            </a:r>
            <a:r>
              <a:rPr lang="es-ES" dirty="0" smtClean="0"/>
              <a:t>(+1 vida/tiene limite)</a:t>
            </a:r>
          </a:p>
          <a:p>
            <a:pPr lvl="1"/>
            <a:r>
              <a:rPr lang="es-ES" dirty="0" smtClean="0"/>
              <a:t>Calavera(mueres)</a:t>
            </a:r>
          </a:p>
          <a:p>
            <a:pPr lvl="1"/>
            <a:r>
              <a:rPr lang="es-ES" dirty="0" smtClean="0"/>
              <a:t>Veneno(quita un golpe)</a:t>
            </a:r>
          </a:p>
        </p:txBody>
      </p:sp>
    </p:spTree>
    <p:extLst>
      <p:ext uri="{BB962C8B-B14F-4D97-AF65-F5344CB8AC3E}">
        <p14:creationId xmlns:p14="http://schemas.microsoft.com/office/powerpoint/2010/main" val="185710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Herramientas a utilizar: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SFML</a:t>
            </a:r>
          </a:p>
          <a:p>
            <a:pPr rtl="0"/>
            <a:endParaRPr lang="es-ES" dirty="0" smtClean="0"/>
          </a:p>
          <a:p>
            <a:pPr rtl="0"/>
            <a:endParaRPr lang="es-ES" dirty="0" smtClean="0"/>
          </a:p>
          <a:p>
            <a:pPr rtl="0"/>
            <a:r>
              <a:rPr lang="es-ES" dirty="0" smtClean="0"/>
              <a:t>CODEBLOCKS</a:t>
            </a:r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2132856"/>
            <a:ext cx="3794461" cy="11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9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/>
              <a:t>Diseño de título y contenido con gráfico</a:t>
            </a:r>
            <a:endParaRPr lang="es-ES" dirty="0"/>
          </a:p>
        </p:txBody>
      </p:sp>
      <p:graphicFrame>
        <p:nvGraphicFramePr>
          <p:cNvPr id="6" name="Marcador de posición de contenido 5" descr="Gráfico de columnas agrupadas en el que se muestran los valores de 3 series de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0168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4" name="Marcador de posición de conteni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0471421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graphicFrame>
        <p:nvGraphicFramePr>
          <p:cNvPr id="4" name="Marcador de posición de contenido 3" descr="Lista vertical de viñetas en la que se muestran 3 grupos organizados uno debajo del otro con viñetas presentes en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6780955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posición de contenido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78</TotalTime>
  <Words>221</Words>
  <Application>Microsoft Office PowerPoint</Application>
  <PresentationFormat>Personalizado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Pizarra 16 x 9</vt:lpstr>
      <vt:lpstr>Proyecto final: BOMBERMAN</vt:lpstr>
      <vt:lpstr>Herramientas a utilizar:</vt:lpstr>
      <vt:lpstr>Algunos ejemplos:</vt:lpstr>
      <vt:lpstr>elementos:</vt:lpstr>
      <vt:lpstr>Herramientas a utilizar:</vt:lpstr>
      <vt:lpstr>Diseño de título y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final: BOMBERMAN</dc:title>
  <dc:creator>fabry baca portugal</dc:creator>
  <cp:lastModifiedBy>fabry baca portugal</cp:lastModifiedBy>
  <cp:revision>7</cp:revision>
  <dcterms:created xsi:type="dcterms:W3CDTF">2018-01-24T20:19:01Z</dcterms:created>
  <dcterms:modified xsi:type="dcterms:W3CDTF">2018-01-24T21:37:43Z</dcterms:modified>
</cp:coreProperties>
</file>