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E2734-4937-3CDA-0111-1AF8A6640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85FD0F-B594-D3CF-C886-7962B3069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4C541-470B-2C98-1B71-80416B27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E0A1-4916-4F93-8235-DB75238291D4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63C47-FCE3-F7CB-08AC-214A1433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D039E-4E96-6AB0-0BBA-E2C3DFA0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BDF-EE4B-41E6-9DC6-31F9542A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4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78167-2567-FEFB-BAC7-C86F13AA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F6E96C-3524-8B91-5D25-AD259BC85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22F52-4C7B-5FD1-BCDF-0C03AE61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E0A1-4916-4F93-8235-DB75238291D4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3340D-B946-4CAE-732C-F3D83FB2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A961-0452-AC35-9212-350FDCF9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BDF-EE4B-41E6-9DC6-31F9542A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4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E5E149-873E-5482-B6E2-9403FC1CA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4B2CF6-3050-DD8A-8F07-1A573F9D6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2A02B-02BB-DB23-8CFE-B0E93E72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E0A1-4916-4F93-8235-DB75238291D4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413FA-51FE-F64E-3F55-1E0778F2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FB42C-12FA-7887-A0C2-57A7FAC0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BDF-EE4B-41E6-9DC6-31F9542A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3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7F130-6C03-8BA8-88EF-88CF4A1D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21F11-2D5D-B317-880B-12F25A81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54326-6226-05B4-A0A9-33BDDA5F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E0A1-4916-4F93-8235-DB75238291D4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73B00-4A00-A26C-94B1-6879FFD6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E9B7E-4D3F-45C4-52E2-4532E74B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BDF-EE4B-41E6-9DC6-31F9542A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7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7226C-6AE4-CCE7-9319-0A279E93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D0093-CC0C-4933-6AF1-4EA51879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E1B2D-9F93-4B25-D481-96840B7C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E0A1-4916-4F93-8235-DB75238291D4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07E1A-48E8-77BE-6A34-E1147B42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83ED9-D914-7D2B-6920-4B9CFEFB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BDF-EE4B-41E6-9DC6-31F9542A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93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FAE68-A318-1A96-C909-7A4D0792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C6E5C-0A1A-49EE-5B1D-42936DCCC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3D763F-B5DD-BFEC-2950-C37CB7586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A36A89-1C37-AC4F-3C1E-356A24A0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E0A1-4916-4F93-8235-DB75238291D4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DB2C85-21A3-28C6-34CA-7D74640F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F9E11-DB32-A016-BD3A-85E4DBAD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BDF-EE4B-41E6-9DC6-31F9542A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9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8E6C9-5940-F6C3-C5AF-40CABE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6E999B-D942-6EB7-F816-DCC525943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B77EC0-5A2A-EFD7-BAC8-E69ED88F2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54EB96-8CF8-836F-1971-871199FA7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4A18A6-36A9-BE46-0EF0-66C6F6D51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A75785-77F6-D562-E189-650242A5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E0A1-4916-4F93-8235-DB75238291D4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B6C48C-307E-C594-D567-ED385ECE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9729D1-4C36-4785-C6EF-E546748F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BDF-EE4B-41E6-9DC6-31F9542A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54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36D37-AB72-24F7-BC82-E45E7CD2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D2D890-5A38-C544-9C3F-032408C3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E0A1-4916-4F93-8235-DB75238291D4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C4D62C-D3D4-E93B-86D5-8660B783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4BEC1B-3AF5-C15E-00D2-05E87206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BDF-EE4B-41E6-9DC6-31F9542A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2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57A41A-19DB-2B6B-379B-2E76EE46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E0A1-4916-4F93-8235-DB75238291D4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56D145-A821-7071-9AEC-084531F5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360421-9479-95D4-E9B5-91EB171A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BDF-EE4B-41E6-9DC6-31F9542A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76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6834C-E454-F735-20A7-D6B2A1D0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CCDF2-F300-2537-2CE9-FE83AD12C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14E2FE-5F47-124A-8945-067B0C958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91347-3B33-A429-34C8-A137B147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E0A1-4916-4F93-8235-DB75238291D4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1DAFF6-04AB-E7FE-EC9C-DA83F2D1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844A4-3C50-08C5-1886-6995327A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BDF-EE4B-41E6-9DC6-31F9542A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5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7AD07-6EA3-A730-0557-D9833763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F8BA68-45E9-DB6E-97BF-2D68B37ED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990E64-DF13-FA5B-03D8-240E09B68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43EE73-CF27-907D-6AC9-275F81AD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E0A1-4916-4F93-8235-DB75238291D4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ED6ED-3DD9-6F07-34C6-185EBEC4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5FCD65-F696-A27B-835C-DFD90D7D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BDF-EE4B-41E6-9DC6-31F9542A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6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6D15C7-2BB2-F408-0289-DD4BFE4F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FA51D-C2D1-132D-2BD7-3D4204BC1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0EA0C-F6F9-5073-206A-939358B84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3E0A1-4916-4F93-8235-DB75238291D4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98DC8-799C-1ED9-8CD0-578407EE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052EC-02E2-4AE8-56A3-C4071FBC5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DFBDF-EE4B-41E6-9DC6-31F9542A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22DDA0B8-B166-BDCE-0739-6AE9A5E11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"/>
          <a:stretch/>
        </p:blipFill>
        <p:spPr>
          <a:xfrm>
            <a:off x="2492078" y="914400"/>
            <a:ext cx="9235589" cy="58905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80B597-4E59-0723-D8A3-D4AA7378387A}"/>
              </a:ext>
            </a:extLst>
          </p:cNvPr>
          <p:cNvSpPr txBox="1"/>
          <p:nvPr/>
        </p:nvSpPr>
        <p:spPr>
          <a:xfrm rot="16200000">
            <a:off x="415387" y="3159369"/>
            <a:ext cx="378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combustor pressure at takeoff (bar)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4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A6C1B3-D266-7B5A-B274-C6769060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51" y="1112003"/>
            <a:ext cx="7356297" cy="463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6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Hongyuan</dc:creator>
  <cp:lastModifiedBy>Zhang Hongyuan</cp:lastModifiedBy>
  <cp:revision>1</cp:revision>
  <dcterms:created xsi:type="dcterms:W3CDTF">2023-08-03T05:09:51Z</dcterms:created>
  <dcterms:modified xsi:type="dcterms:W3CDTF">2023-08-03T07:12:47Z</dcterms:modified>
</cp:coreProperties>
</file>