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3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55D8-845A-4D32-9E04-E7DE8B35D64B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3A67-A307-4774-847E-76CB2BB2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4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55D8-845A-4D32-9E04-E7DE8B35D64B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3A67-A307-4774-847E-76CB2BB2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0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55D8-845A-4D32-9E04-E7DE8B35D64B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3A67-A307-4774-847E-76CB2BB2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55D8-845A-4D32-9E04-E7DE8B35D64B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3A67-A307-4774-847E-76CB2BB2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1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55D8-845A-4D32-9E04-E7DE8B35D64B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3A67-A307-4774-847E-76CB2BB2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55D8-845A-4D32-9E04-E7DE8B35D64B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3A67-A307-4774-847E-76CB2BB2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1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55D8-845A-4D32-9E04-E7DE8B35D64B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3A67-A307-4774-847E-76CB2BB2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9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55D8-845A-4D32-9E04-E7DE8B35D64B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3A67-A307-4774-847E-76CB2BB2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55D8-845A-4D32-9E04-E7DE8B35D64B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3A67-A307-4774-847E-76CB2BB2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55D8-845A-4D32-9E04-E7DE8B35D64B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3A67-A307-4774-847E-76CB2BB2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3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55D8-845A-4D32-9E04-E7DE8B35D64B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3A67-A307-4774-847E-76CB2BB2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4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55D8-845A-4D32-9E04-E7DE8B35D64B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3A67-A307-4774-847E-76CB2BB2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EECS 542:</a:t>
            </a:r>
            <a:br>
              <a:rPr lang="en-US" sz="4800" dirty="0">
                <a:solidFill>
                  <a:schemeClr val="accent1"/>
                </a:solidFill>
              </a:rPr>
            </a:br>
            <a:r>
              <a:rPr lang="en-US" sz="4800" dirty="0">
                <a:solidFill>
                  <a:schemeClr val="accent1"/>
                </a:solidFill>
              </a:rPr>
              <a:t>Advanced topics in computer vision</a:t>
            </a:r>
            <a:br>
              <a:rPr lang="en-US" sz="4800" dirty="0"/>
            </a:br>
            <a:r>
              <a:rPr lang="en-US" sz="4000" dirty="0"/>
              <a:t>Programming Assignment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Abhishek Venkataraman</a:t>
            </a:r>
          </a:p>
          <a:p>
            <a:r>
              <a:rPr lang="en-US" dirty="0"/>
              <a:t>abhven@umich.edu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1"/>
            <a:ext cx="76581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1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Buffy Stickmen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 will be using S5e2 data (76 images)</a:t>
            </a:r>
          </a:p>
          <a:p>
            <a:r>
              <a:rPr lang="en-US" sz="2400" dirty="0"/>
              <a:t>Data available for upper body</a:t>
            </a:r>
          </a:p>
          <a:p>
            <a:r>
              <a:rPr lang="en-US" sz="2400" dirty="0"/>
              <a:t>Considered a hard dataset since  persons appear at a variety of scales, against highly cluttered background in varying clothes</a:t>
            </a:r>
          </a:p>
          <a:p>
            <a:r>
              <a:rPr lang="en-US" sz="2400" dirty="0"/>
              <a:t>buffy_s5e2_sticks.txt contains annotation for all images</a:t>
            </a:r>
          </a:p>
          <a:p>
            <a:r>
              <a:rPr lang="en-US" sz="2400" dirty="0"/>
              <a:t>http://www.robots.ox.ac.uk/~vgg/data/stickmen/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825625"/>
            <a:ext cx="5557056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0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9823"/>
            <a:ext cx="5963194" cy="4351338"/>
          </a:xfrm>
        </p:spPr>
        <p:txBody>
          <a:bodyPr/>
          <a:lstStyle/>
          <a:p>
            <a:r>
              <a:rPr lang="en-US" dirty="0"/>
              <a:t>Pose estimation: Using model and best configuration of each part</a:t>
            </a:r>
          </a:p>
          <a:p>
            <a:r>
              <a:rPr lang="en-US" dirty="0"/>
              <a:t>Each part is a vertex</a:t>
            </a:r>
          </a:p>
          <a:p>
            <a:r>
              <a:rPr lang="en-US" dirty="0"/>
              <a:t>Each connection (edge) has a deformation cost function</a:t>
            </a:r>
          </a:p>
          <a:p>
            <a:r>
              <a:rPr lang="en-US" dirty="0"/>
              <a:t>Each vertex has match cost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407" y="1420451"/>
            <a:ext cx="4258648" cy="2423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60849" y="1555838"/>
            <a:ext cx="79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42392" y="2881401"/>
            <a:ext cx="79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torso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17752" y="2732525"/>
            <a:ext cx="790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upper arm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0095" y="2881401"/>
            <a:ext cx="790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upper arm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99024" y="2732525"/>
            <a:ext cx="790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lower arm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83533" y="2866246"/>
            <a:ext cx="790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lower arm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47" y="4546289"/>
            <a:ext cx="5676900" cy="10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6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11349" cy="4351338"/>
          </a:xfrm>
        </p:spPr>
        <p:txBody>
          <a:bodyPr/>
          <a:lstStyle/>
          <a:p>
            <a:r>
              <a:rPr lang="en-US" dirty="0"/>
              <a:t>Use person model (revolute joints)</a:t>
            </a:r>
          </a:p>
          <a:p>
            <a:r>
              <a:rPr lang="en-US" dirty="0"/>
              <a:t>Each part is specified by location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= {x, y, </a:t>
            </a:r>
            <a:r>
              <a:rPr lang="el-GR" dirty="0"/>
              <a:t>θ</a:t>
            </a:r>
            <a:r>
              <a:rPr lang="en-US" dirty="0"/>
              <a:t>, scale}</a:t>
            </a:r>
          </a:p>
          <a:p>
            <a:r>
              <a:rPr lang="en-US" dirty="0"/>
              <a:t>Implement deformation cost function</a:t>
            </a:r>
          </a:p>
          <a:p>
            <a:r>
              <a:rPr lang="en-US" dirty="0"/>
              <a:t>Search for best configuration (minimum cost)</a:t>
            </a:r>
          </a:p>
          <a:p>
            <a:r>
              <a:rPr lang="en-US" dirty="0"/>
              <a:t>Match cost function is provided. Should use this for base problem</a:t>
            </a:r>
          </a:p>
          <a:p>
            <a:r>
              <a:rPr lang="en-US" dirty="0"/>
              <a:t>2 Bonus points Problems</a:t>
            </a:r>
          </a:p>
          <a:p>
            <a:r>
              <a:rPr lang="en-US" dirty="0"/>
              <a:t>Use annotation data only for bonus </a:t>
            </a:r>
            <a:r>
              <a:rPr lang="en-US" dirty="0" err="1"/>
              <a:t>prob</a:t>
            </a:r>
            <a:r>
              <a:rPr lang="en-US" dirty="0"/>
              <a:t> #2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1963376"/>
            <a:ext cx="3892830" cy="242337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115550" y="3638550"/>
            <a:ext cx="4762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220744" y="3175061"/>
            <a:ext cx="4762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569778" y="3175060"/>
            <a:ext cx="4762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025596" y="3175060"/>
            <a:ext cx="4762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652749" y="3175059"/>
            <a:ext cx="4762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125446" y="2380161"/>
            <a:ext cx="4762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37915" y="2200379"/>
            <a:ext cx="91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(0,-45)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95695" y="3731722"/>
            <a:ext cx="91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(0,80)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8815" y="3226046"/>
            <a:ext cx="103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(47.5,20)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92115" y="3249765"/>
            <a:ext cx="115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(-47.5,20)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85069" y="2736852"/>
            <a:ext cx="116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(127.5,20)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8038" y="2736852"/>
            <a:ext cx="128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(-127.5,20)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13074" y="4754880"/>
            <a:ext cx="3169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 </a:t>
            </a:r>
            <a:r>
              <a:rPr lang="en-US" dirty="0"/>
              <a:t>=0, scale=1 for all parts above</a:t>
            </a:r>
          </a:p>
          <a:p>
            <a:r>
              <a:rPr lang="el-GR" dirty="0"/>
              <a:t>θ</a:t>
            </a:r>
            <a:r>
              <a:rPr lang="en-US" dirty="0"/>
              <a:t> in radians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1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081"/>
            <a:ext cx="8181975" cy="161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0417" y="5269464"/>
            <a:ext cx="5131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 not rename the images/ Change folder structures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1399"/>
            <a:ext cx="11115675" cy="1123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8052" y="348007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234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EECS 542: Advanced topics in computer vision Programming Assignment 1</vt:lpstr>
      <vt:lpstr>Buffy Stickmen dataset</vt:lpstr>
      <vt:lpstr>Problem details</vt:lpstr>
      <vt:lpstr>Problem formulation</vt:lpstr>
      <vt:lpstr>Useful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542: Advanced topics in computer vision Programming Assignment 1</dc:title>
  <dc:creator>abhishek venkataraman</dc:creator>
  <cp:lastModifiedBy>abhishek venkataraman</cp:lastModifiedBy>
  <cp:revision>10</cp:revision>
  <dcterms:created xsi:type="dcterms:W3CDTF">2017-01-13T14:31:46Z</dcterms:created>
  <dcterms:modified xsi:type="dcterms:W3CDTF">2017-01-13T23:46:05Z</dcterms:modified>
</cp:coreProperties>
</file>