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E7ACF-56EF-4A22-99A9-83AF6591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14F5BD-7373-45DA-8031-162C33A11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8275C-B167-4515-BDAF-512510CC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DB4A-913B-4D2D-B815-A81CD3CA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169D0-E171-4023-A536-0928741A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C5560-D6F6-45CD-8224-07AC1B64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3FFAF-86E8-4958-BC1C-40602EF2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61B65-E8BA-468B-A591-DF26BFBD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3A70E-0DD8-4E34-8EC2-1FEDFA9A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2B364-B484-4A39-AF79-B19994CC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7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FEC9B-F209-4D04-B6FC-B6787F7EA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9485F2-FE67-49F6-9873-12F5F9FB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32896-CAB4-44BD-B930-E3A14A69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0B60B-6487-4775-8703-8BBEF2FD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DB94-34C3-4865-AB1B-76B9C40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CCBA6-7A81-4295-9DF1-B393E0EA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F186F-0B8B-4513-BC45-7957717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65E96-9278-4590-8C6C-0E034587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19A07-AAC2-45DF-96E8-8EDC60B0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F22EE-2696-4B42-94A8-875EAA1B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2FB47-434B-49D0-9EE0-11D6FFF5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4EA43-8F3D-4B19-80A2-9ED366DDE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3746A-EFCC-456E-8DD9-E1042A39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2F819-93C4-4F29-9E94-82F4884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9781B-16A5-4507-AA19-444EF051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44013-30FA-4696-A3F2-DDF85D37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2D300-F91C-4949-96B9-BB40E2A73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E4568-B235-4CDA-9A75-7F90477D1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D7132-B81C-4CC2-A387-FDB15A73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63AD2-F4FE-4432-A2A1-1AD2B318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3C02D-56CD-48B7-BCE7-0500B84A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59DA6-14BA-419D-AD77-220B3431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A79F2-8443-4A78-9FBC-5593CD6C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1CFD6-064E-449D-8F22-6A9158DA7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CBC00-2020-448E-8020-7F57939D9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56DDDA-AB41-4E1E-96C5-9675AAADD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6BCFD-9A54-4B44-BE3D-04A9A820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CB965A-2A87-4F34-A920-EE945E13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665E0-1DB6-4480-A257-18AA7FAD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9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9C1DE-1FBC-45CB-B709-FB57ED88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D0F40-10C4-4598-8913-50D86E1D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F1B5F-42E1-4D9C-A267-B8B0286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0BE8C-6365-4EC9-AB54-6FC083DA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0228A-6A7F-46EE-869F-F9586A0A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4C4ECE-6DDE-4426-BA88-87EE5A9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AC22F-9104-46CC-81DD-7CF0486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09FA3-ED62-43DA-9CF7-FA53E4BE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84CB8-1510-48D5-97DF-D03E7221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D6DAA-F179-4720-8A38-06FF12DF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800CB-2351-44FC-BA45-7D659436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A0809-D1EE-4048-A2B2-414A98A2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C9B07-CB22-459A-A336-1F11C8EC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0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0515B-E841-4357-84EC-64DCA6D8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E83DC-4196-408B-B999-ABB87C4F5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89C9C2-6E12-460C-BADB-7E46558A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C509D-48D7-4248-9AF1-C030E24E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78324-B241-439F-BC3F-5E24FC7C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6B0C7-6F29-4BBD-A509-251BD0AB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FA473-3136-4CC1-8B19-BEB947FA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CA68A-1FAD-4A84-BFE1-28C6AC4D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773BC-0369-4745-99F0-F6999B08C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4162-64CE-4858-B554-31FB4E1DD87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37F75-5842-4FEE-AF31-ED73D5243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0381B-C27A-4005-AD04-EF8D3B4C3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625C-A3C0-42A1-AD6A-D1A60757B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5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A72F-1E61-447F-92A4-B5E4E7905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ffffff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27F78-F294-408E-B780-8224FF112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ddddddd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353DD-1CB9-48C5-A96A-C04FD50B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73" y="2057741"/>
            <a:ext cx="1470954" cy="10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4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ffffff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ffffff</dc:title>
  <dc:creator>kan xiao</dc:creator>
  <cp:lastModifiedBy>kan xiao</cp:lastModifiedBy>
  <cp:revision>2</cp:revision>
  <dcterms:created xsi:type="dcterms:W3CDTF">2024-05-30T06:55:04Z</dcterms:created>
  <dcterms:modified xsi:type="dcterms:W3CDTF">2024-05-30T06:55:36Z</dcterms:modified>
</cp:coreProperties>
</file>