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90"/>
  </p:normalViewPr>
  <p:slideViewPr>
    <p:cSldViewPr snapToGrid="0" snapToObjects="1">
      <p:cViewPr varScale="1">
        <p:scale>
          <a:sx n="151" d="100"/>
          <a:sy n="151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78B6-E692-484B-8B04-EE330C0A368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490E-C50D-F245-A0AA-B52555A8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78B6-E692-484B-8B04-EE330C0A368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490E-C50D-F245-A0AA-B52555A8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78B6-E692-484B-8B04-EE330C0A368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490E-C50D-F245-A0AA-B52555A8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78B6-E692-484B-8B04-EE330C0A368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490E-C50D-F245-A0AA-B52555A8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8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78B6-E692-484B-8B04-EE330C0A368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490E-C50D-F245-A0AA-B52555A8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78B6-E692-484B-8B04-EE330C0A368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490E-C50D-F245-A0AA-B52555A8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4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78B6-E692-484B-8B04-EE330C0A368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490E-C50D-F245-A0AA-B52555A8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4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78B6-E692-484B-8B04-EE330C0A368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490E-C50D-F245-A0AA-B52555A8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78B6-E692-484B-8B04-EE330C0A368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490E-C50D-F245-A0AA-B52555A8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78B6-E692-484B-8B04-EE330C0A368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490E-C50D-F245-A0AA-B52555A8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1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78B6-E692-484B-8B04-EE330C0A368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490E-C50D-F245-A0AA-B52555A8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D78B6-E692-484B-8B04-EE330C0A368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490E-C50D-F245-A0AA-B52555A8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 Network</a:t>
            </a:r>
            <a:br>
              <a:rPr lang="en-US" dirty="0" smtClean="0"/>
            </a:br>
            <a:r>
              <a:rPr lang="ko-KR" altLang="en-US" dirty="0" smtClean="0"/>
              <a:t>보충자료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Yung 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9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87" y="0"/>
            <a:ext cx="7613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1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4" y="0"/>
            <a:ext cx="8882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67"/>
            <a:ext cx="8822267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2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맑은 고딕</vt:lpstr>
      <vt:lpstr>Arial</vt:lpstr>
      <vt:lpstr>Office Theme</vt:lpstr>
      <vt:lpstr>Complex Network 보충자료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Network 보충자료</dc:title>
  <dc:creator>Microsoft Office User</dc:creator>
  <cp:lastModifiedBy>Microsoft Office User</cp:lastModifiedBy>
  <cp:revision>1</cp:revision>
  <dcterms:created xsi:type="dcterms:W3CDTF">2016-10-24T04:47:18Z</dcterms:created>
  <dcterms:modified xsi:type="dcterms:W3CDTF">2016-10-24T04:55:37Z</dcterms:modified>
</cp:coreProperties>
</file>