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son" userId="3d743509cf38cda8" providerId="LiveId" clId="{41017EEC-C56C-464C-A01C-25E2EBCB1F45}"/>
    <pc:docChg chg="custSel modSld">
      <pc:chgData name="Nelson" userId="3d743509cf38cda8" providerId="LiveId" clId="{41017EEC-C56C-464C-A01C-25E2EBCB1F45}" dt="2023-03-23T03:20:41.435" v="5" actId="20577"/>
      <pc:docMkLst>
        <pc:docMk/>
      </pc:docMkLst>
      <pc:sldChg chg="modSp mod">
        <pc:chgData name="Nelson" userId="3d743509cf38cda8" providerId="LiveId" clId="{41017EEC-C56C-464C-A01C-25E2EBCB1F45}" dt="2023-03-23T03:20:41.435" v="5" actId="20577"/>
        <pc:sldMkLst>
          <pc:docMk/>
          <pc:sldMk cId="1566354517" sldId="256"/>
        </pc:sldMkLst>
        <pc:spChg chg="mod">
          <ac:chgData name="Nelson" userId="3d743509cf38cda8" providerId="LiveId" clId="{41017EEC-C56C-464C-A01C-25E2EBCB1F45}" dt="2023-03-23T03:20:41.435" v="5" actId="20577"/>
          <ac:spMkLst>
            <pc:docMk/>
            <pc:sldMk cId="1566354517" sldId="256"/>
            <ac:spMk id="2" creationId="{00000000-0000-0000-0000-000000000000}"/>
          </ac:spMkLst>
        </pc:spChg>
        <pc:spChg chg="mod">
          <ac:chgData name="Nelson" userId="3d743509cf38cda8" providerId="LiveId" clId="{41017EEC-C56C-464C-A01C-25E2EBCB1F45}" dt="2023-03-23T03:20:37.650" v="4" actId="313"/>
          <ac:spMkLst>
            <pc:docMk/>
            <pc:sldMk cId="1566354517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elvex.ugr.es/decsai/java/pdf/6A-Array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Clases Arreglos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50340" y="4478309"/>
            <a:ext cx="2877468" cy="977621"/>
          </a:xfrm>
        </p:spPr>
        <p:txBody>
          <a:bodyPr/>
          <a:lstStyle/>
          <a:p>
            <a:r>
              <a:rPr lang="es-ES" dirty="0"/>
              <a:t>Profesor Ayudante: </a:t>
            </a:r>
          </a:p>
          <a:p>
            <a:r>
              <a:rPr lang="es-ES" dirty="0"/>
              <a:t>Nelson Contreras</a:t>
            </a:r>
          </a:p>
        </p:txBody>
      </p:sp>
    </p:spTree>
    <p:extLst>
      <p:ext uri="{BB962C8B-B14F-4D97-AF65-F5344CB8AC3E}">
        <p14:creationId xmlns:p14="http://schemas.microsoft.com/office/powerpoint/2010/main" val="156635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Inicialización de  vector y matriz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b="1" dirty="0" err="1"/>
              <a:t>Int</a:t>
            </a:r>
            <a:r>
              <a:rPr lang="es-ES" b="1" dirty="0"/>
              <a:t> vector [ ] = {1,2,3,5,7};</a:t>
            </a:r>
          </a:p>
          <a:p>
            <a:r>
              <a:rPr lang="es-ES" b="1" dirty="0" err="1"/>
              <a:t>Int</a:t>
            </a:r>
            <a:r>
              <a:rPr lang="es-ES" b="1" dirty="0"/>
              <a:t> matriz [ ][ ]= { {1,2,3}  , {4,5,6} };</a:t>
            </a:r>
          </a:p>
          <a:p>
            <a:endParaRPr lang="es-ES" dirty="0"/>
          </a:p>
          <a:p>
            <a:r>
              <a:rPr lang="es-ES" dirty="0"/>
              <a:t>El compilador reconoce automáticamente que dimensiones </a:t>
            </a:r>
          </a:p>
          <a:p>
            <a:pPr marL="0" indent="0">
              <a:buNone/>
            </a:pPr>
            <a:r>
              <a:rPr lang="es-ES" dirty="0"/>
              <a:t>deberían tener el vector como la matriz.</a:t>
            </a:r>
          </a:p>
        </p:txBody>
      </p:sp>
    </p:spTree>
    <p:extLst>
      <p:ext uri="{BB962C8B-B14F-4D97-AF65-F5344CB8AC3E}">
        <p14:creationId xmlns:p14="http://schemas.microsoft.com/office/powerpoint/2010/main" val="264399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804519"/>
            <a:ext cx="7072331" cy="46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477" y="804519"/>
            <a:ext cx="8587620" cy="394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0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19494" y="324851"/>
            <a:ext cx="9603275" cy="1122947"/>
          </a:xfrm>
        </p:spPr>
        <p:txBody>
          <a:bodyPr>
            <a:normAutofit/>
          </a:bodyPr>
          <a:lstStyle/>
          <a:p>
            <a:r>
              <a:rPr lang="es-ES" sz="2400" dirty="0"/>
              <a:t>Mostrar Vector de Pares y después Mostrar Media.</a:t>
            </a:r>
          </a:p>
          <a:p>
            <a:r>
              <a:rPr lang="es-ES" sz="2400" dirty="0"/>
              <a:t>Mostrar Vector de Impares y después Mostrar Media.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" y="1768641"/>
            <a:ext cx="6432886" cy="473242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191" y="1650330"/>
            <a:ext cx="4856076" cy="49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3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416" y="390807"/>
            <a:ext cx="8229600" cy="598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9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31776"/>
          </a:xfrm>
        </p:spPr>
        <p:txBody>
          <a:bodyPr/>
          <a:lstStyle/>
          <a:p>
            <a:r>
              <a:rPr lang="es-ES" dirty="0"/>
              <a:t>Algunos métodos útiles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579915" y="5380174"/>
            <a:ext cx="9603275" cy="3450613"/>
          </a:xfrm>
        </p:spPr>
        <p:txBody>
          <a:bodyPr/>
          <a:lstStyle/>
          <a:p>
            <a:r>
              <a:rPr lang="es-ES" dirty="0"/>
              <a:t>Referencias y códigos de  </a:t>
            </a:r>
            <a:r>
              <a:rPr lang="es-ES" dirty="0">
                <a:hlinkClick r:id="rId2"/>
              </a:rPr>
              <a:t>http://elvex.ugr.es/decsai/java/pdf/6A-Arrays.pdf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915" y="1894750"/>
            <a:ext cx="7642824" cy="32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450613"/>
          </a:xfrm>
        </p:spPr>
        <p:txBody>
          <a:bodyPr>
            <a:noAutofit/>
          </a:bodyPr>
          <a:lstStyle/>
          <a:p>
            <a:r>
              <a:rPr lang="es-ES" sz="2800" dirty="0"/>
              <a:t>Un array es una estructura de datos que contiene una colección del mismo tipo de datos.</a:t>
            </a:r>
          </a:p>
          <a:p>
            <a:r>
              <a:rPr lang="es-ES" sz="2800" dirty="0"/>
              <a:t>Ejemplo: </a:t>
            </a:r>
          </a:p>
          <a:p>
            <a:r>
              <a:rPr lang="es-ES" sz="2800" dirty="0"/>
              <a:t>Almacenar las temperaturas de los últimos días en concepción</a:t>
            </a:r>
          </a:p>
          <a:p>
            <a:r>
              <a:rPr lang="es-ES" sz="2800" dirty="0"/>
              <a:t>Valor del dólar durante el transcurso del ultimo mes</a:t>
            </a:r>
          </a:p>
        </p:txBody>
      </p:sp>
    </p:spTree>
    <p:extLst>
      <p:ext uri="{BB962C8B-B14F-4D97-AF65-F5344CB8AC3E}">
        <p14:creationId xmlns:p14="http://schemas.microsoft.com/office/powerpoint/2010/main" val="376869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 de los </a:t>
            </a:r>
            <a:r>
              <a:rPr lang="es-ES" dirty="0" err="1"/>
              <a:t>arrays</a:t>
            </a:r>
            <a:r>
              <a:rPr lang="es-ES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s-ES" dirty="0"/>
              <a:t>Los </a:t>
            </a:r>
            <a:r>
              <a:rPr lang="es-ES" dirty="0" err="1"/>
              <a:t>arrays</a:t>
            </a:r>
            <a:r>
              <a:rPr lang="es-ES" dirty="0"/>
              <a:t> se utilizan para organizar datos relacionados en vez de declarar una variable individual para cada elemento.</a:t>
            </a:r>
          </a:p>
          <a:p>
            <a:r>
              <a:rPr lang="es-ES" dirty="0"/>
              <a:t>Todos los datos del array </a:t>
            </a:r>
            <a:r>
              <a:rPr lang="es-ES" b="1" dirty="0"/>
              <a:t>deben ser del mismo tipo</a:t>
            </a:r>
            <a:r>
              <a:rPr lang="es-ES" dirty="0"/>
              <a:t>. Esto se refiere a que solo se pueden almacenar de tipo INT o solo del tipo FLOAT por ejemplo.</a:t>
            </a:r>
          </a:p>
          <a:p>
            <a:r>
              <a:rPr lang="es-ES" dirty="0"/>
              <a:t>El tamaño del array debe ser </a:t>
            </a:r>
            <a:r>
              <a:rPr lang="es-ES" b="1" dirty="0"/>
              <a:t>establecido previamente </a:t>
            </a:r>
            <a:r>
              <a:rPr lang="es-ES" dirty="0"/>
              <a:t>y se realiza con el comando </a:t>
            </a:r>
            <a:r>
              <a:rPr lang="es-ES" b="1" dirty="0"/>
              <a:t>NEW</a:t>
            </a:r>
            <a:r>
              <a:rPr lang="es-ES" dirty="0"/>
              <a:t> al momento de crearlo.</a:t>
            </a:r>
          </a:p>
          <a:p>
            <a:r>
              <a:rPr lang="es-ES" dirty="0"/>
              <a:t>Si se quiere acceder al elemento del array se hará a través de </a:t>
            </a:r>
            <a:r>
              <a:rPr lang="es-ES" b="1" dirty="0"/>
              <a:t>la posición </a:t>
            </a:r>
            <a:r>
              <a:rPr lang="es-ES" dirty="0"/>
              <a:t>correspondiente que tenga en el array.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089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Array</a:t>
            </a:r>
            <a:br>
              <a:rPr lang="es-ES" dirty="0"/>
            </a:br>
            <a:r>
              <a:rPr lang="es-ES" dirty="0" err="1"/>
              <a:t>Array</a:t>
            </a:r>
            <a:r>
              <a:rPr lang="es-ES" dirty="0"/>
              <a:t> Unidimensional 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conoce por el nombre de vector.</a:t>
            </a:r>
          </a:p>
          <a:p>
            <a:r>
              <a:rPr lang="es-ES" dirty="0"/>
              <a:t>Declaración de un vector:</a:t>
            </a:r>
          </a:p>
          <a:p>
            <a:r>
              <a:rPr lang="es-ES" b="1" dirty="0"/>
              <a:t>Tipo identificador[ ];   o    Tipo[ ] identificador;</a:t>
            </a:r>
          </a:p>
          <a:p>
            <a:r>
              <a:rPr lang="es-ES" dirty="0"/>
              <a:t>DONDE: </a:t>
            </a:r>
          </a:p>
          <a:p>
            <a:r>
              <a:rPr lang="es-ES" b="1" dirty="0"/>
              <a:t>Tipo</a:t>
            </a:r>
            <a:r>
              <a:rPr lang="es-ES" dirty="0"/>
              <a:t> es el tipo de datos del vector </a:t>
            </a:r>
            <a:r>
              <a:rPr lang="es-ES" dirty="0" err="1"/>
              <a:t>int</a:t>
            </a:r>
            <a:r>
              <a:rPr lang="es-ES" dirty="0"/>
              <a:t>, </a:t>
            </a:r>
            <a:r>
              <a:rPr lang="es-ES" dirty="0" err="1"/>
              <a:t>float</a:t>
            </a:r>
            <a:r>
              <a:rPr lang="es-ES" dirty="0"/>
              <a:t>, </a:t>
            </a:r>
            <a:r>
              <a:rPr lang="es-ES" dirty="0" err="1"/>
              <a:t>string</a:t>
            </a:r>
            <a:r>
              <a:rPr lang="es-ES" dirty="0"/>
              <a:t>, etc.</a:t>
            </a:r>
          </a:p>
          <a:p>
            <a:r>
              <a:rPr lang="es-ES" b="1" dirty="0"/>
              <a:t>Identificador</a:t>
            </a:r>
            <a:r>
              <a:rPr lang="es-ES" dirty="0"/>
              <a:t>  será el identificador o nombre de la variable.</a:t>
            </a:r>
          </a:p>
        </p:txBody>
      </p:sp>
    </p:spTree>
    <p:extLst>
      <p:ext uri="{BB962C8B-B14F-4D97-AF65-F5344CB8AC3E}">
        <p14:creationId xmlns:p14="http://schemas.microsoft.com/office/powerpoint/2010/main" val="106190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Array</a:t>
            </a:r>
            <a:br>
              <a:rPr lang="es-ES" dirty="0"/>
            </a:br>
            <a:r>
              <a:rPr lang="es-ES" dirty="0" err="1"/>
              <a:t>Array</a:t>
            </a:r>
            <a:r>
              <a:rPr lang="es-ES" dirty="0"/>
              <a:t> bidimensional 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conoce por el nombre de matriz.</a:t>
            </a:r>
          </a:p>
          <a:p>
            <a:r>
              <a:rPr lang="es-ES" dirty="0"/>
              <a:t>Declaración de una matriz:</a:t>
            </a:r>
          </a:p>
          <a:p>
            <a:r>
              <a:rPr lang="es-ES" b="1" dirty="0"/>
              <a:t>Tipo identificador[ ][ ];   o    Tipo[ ][ ] identificador;</a:t>
            </a:r>
          </a:p>
          <a:p>
            <a:r>
              <a:rPr lang="es-ES" dirty="0"/>
              <a:t>DONDE: </a:t>
            </a:r>
          </a:p>
          <a:p>
            <a:r>
              <a:rPr lang="es-ES" b="1" dirty="0"/>
              <a:t>Tipo</a:t>
            </a:r>
            <a:r>
              <a:rPr lang="es-ES" dirty="0"/>
              <a:t> es el tipo de datos del vector </a:t>
            </a:r>
            <a:r>
              <a:rPr lang="es-ES" dirty="0" err="1"/>
              <a:t>int</a:t>
            </a:r>
            <a:r>
              <a:rPr lang="es-ES" dirty="0"/>
              <a:t>, </a:t>
            </a:r>
            <a:r>
              <a:rPr lang="es-ES" dirty="0" err="1"/>
              <a:t>float</a:t>
            </a:r>
            <a:r>
              <a:rPr lang="es-ES" dirty="0"/>
              <a:t>, </a:t>
            </a:r>
            <a:r>
              <a:rPr lang="es-ES" dirty="0" err="1"/>
              <a:t>string</a:t>
            </a:r>
            <a:r>
              <a:rPr lang="es-ES" dirty="0"/>
              <a:t>, etc.</a:t>
            </a:r>
          </a:p>
          <a:p>
            <a:r>
              <a:rPr lang="es-ES" b="1" dirty="0"/>
              <a:t>Identificador</a:t>
            </a:r>
            <a:r>
              <a:rPr lang="es-ES" dirty="0"/>
              <a:t>  será el identificador o nombre de la variable.</a:t>
            </a:r>
          </a:p>
        </p:txBody>
      </p:sp>
    </p:spTree>
    <p:extLst>
      <p:ext uri="{BB962C8B-B14F-4D97-AF65-F5344CB8AC3E}">
        <p14:creationId xmlns:p14="http://schemas.microsoft.com/office/powerpoint/2010/main" val="250559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Vector = new Tipo[elementos]</a:t>
            </a:r>
          </a:p>
          <a:p>
            <a:r>
              <a:rPr lang="es-ES" b="1" dirty="0"/>
              <a:t>Elementos</a:t>
            </a:r>
            <a:r>
              <a:rPr lang="es-ES" dirty="0"/>
              <a:t> indica el tamaño del vector</a:t>
            </a:r>
          </a:p>
          <a:p>
            <a:r>
              <a:rPr lang="es-ES" b="1" dirty="0"/>
              <a:t>Tipo</a:t>
            </a:r>
            <a:r>
              <a:rPr lang="es-ES" dirty="0"/>
              <a:t> debe ser el mismo que cuando se declaro el vector.</a:t>
            </a:r>
          </a:p>
          <a:p>
            <a:r>
              <a:rPr lang="es-ES" b="1" dirty="0"/>
              <a:t>Vector </a:t>
            </a:r>
            <a:r>
              <a:rPr lang="es-ES" dirty="0"/>
              <a:t>se declara como una variable Tipo[ ]</a:t>
            </a:r>
          </a:p>
          <a:p>
            <a:r>
              <a:rPr lang="es-ES" dirty="0"/>
              <a:t>Ejemplo: </a:t>
            </a:r>
          </a:p>
          <a:p>
            <a:r>
              <a:rPr lang="es-ES" b="1" dirty="0" err="1"/>
              <a:t>float</a:t>
            </a:r>
            <a:r>
              <a:rPr lang="es-ES" b="1" dirty="0"/>
              <a:t> [ ] </a:t>
            </a:r>
            <a:r>
              <a:rPr lang="es-ES" b="1" dirty="0" err="1"/>
              <a:t>valdolar</a:t>
            </a:r>
            <a:r>
              <a:rPr lang="es-ES" b="1" dirty="0"/>
              <a:t> = new </a:t>
            </a:r>
            <a:r>
              <a:rPr lang="es-ES" b="1" dirty="0" err="1"/>
              <a:t>float</a:t>
            </a:r>
            <a:r>
              <a:rPr lang="es-ES" b="1" dirty="0"/>
              <a:t> [DIAS]</a:t>
            </a:r>
          </a:p>
          <a:p>
            <a:r>
              <a:rPr lang="es-ES" b="1" dirty="0" err="1"/>
              <a:t>int</a:t>
            </a:r>
            <a:r>
              <a:rPr lang="es-ES" b="1" dirty="0"/>
              <a:t> [ ] </a:t>
            </a:r>
            <a:r>
              <a:rPr lang="es-ES" b="1" dirty="0" err="1"/>
              <a:t>temconce</a:t>
            </a:r>
            <a:r>
              <a:rPr lang="es-ES" b="1" dirty="0"/>
              <a:t> = new </a:t>
            </a:r>
            <a:r>
              <a:rPr lang="es-ES" b="1" dirty="0" err="1"/>
              <a:t>int</a:t>
            </a:r>
            <a:r>
              <a:rPr lang="es-ES" b="1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27198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matrices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Matriz = new Tipo[filas][columnas]</a:t>
            </a:r>
          </a:p>
          <a:p>
            <a:r>
              <a:rPr lang="es-ES" b="1" dirty="0"/>
              <a:t>Filas </a:t>
            </a:r>
            <a:r>
              <a:rPr lang="es-ES" dirty="0"/>
              <a:t>indica el numero de filas.</a:t>
            </a:r>
          </a:p>
          <a:p>
            <a:r>
              <a:rPr lang="es-ES" b="1" dirty="0"/>
              <a:t>Columnas</a:t>
            </a:r>
            <a:r>
              <a:rPr lang="es-ES" dirty="0"/>
              <a:t> Indica el numero de columnas.</a:t>
            </a:r>
          </a:p>
          <a:p>
            <a:r>
              <a:rPr lang="es-ES" b="1" dirty="0"/>
              <a:t>Tipo</a:t>
            </a:r>
            <a:r>
              <a:rPr lang="es-ES" dirty="0"/>
              <a:t> debe ser el mismo que cuando se declaro el vector.</a:t>
            </a:r>
          </a:p>
          <a:p>
            <a:r>
              <a:rPr lang="es-ES" dirty="0"/>
              <a:t>Ejemplo: </a:t>
            </a:r>
          </a:p>
          <a:p>
            <a:r>
              <a:rPr lang="es-ES" b="1" dirty="0" err="1"/>
              <a:t>int</a:t>
            </a:r>
            <a:r>
              <a:rPr lang="es-ES" b="1" dirty="0"/>
              <a:t> [ ] [ ] </a:t>
            </a:r>
            <a:r>
              <a:rPr lang="es-ES" b="1" dirty="0" err="1"/>
              <a:t>temconce</a:t>
            </a:r>
            <a:r>
              <a:rPr lang="es-ES" b="1" dirty="0"/>
              <a:t> = new </a:t>
            </a:r>
            <a:r>
              <a:rPr lang="es-ES" b="1" dirty="0" err="1"/>
              <a:t>int</a:t>
            </a:r>
            <a:r>
              <a:rPr lang="es-ES" b="1" dirty="0"/>
              <a:t> [12][31]</a:t>
            </a:r>
          </a:p>
        </p:txBody>
      </p:sp>
    </p:spTree>
    <p:extLst>
      <p:ext uri="{BB962C8B-B14F-4D97-AF65-F5344CB8AC3E}">
        <p14:creationId xmlns:p14="http://schemas.microsoft.com/office/powerpoint/2010/main" val="268948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Usando </a:t>
            </a:r>
            <a:r>
              <a:rPr lang="es-ES" dirty="0" err="1"/>
              <a:t>Arrays</a:t>
            </a:r>
            <a:r>
              <a:rPr lang="es-ES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Vector [Índice]</a:t>
            </a:r>
          </a:p>
          <a:p>
            <a:r>
              <a:rPr lang="es-ES" b="1" dirty="0"/>
              <a:t>El primer índice </a:t>
            </a:r>
            <a:r>
              <a:rPr lang="es-ES" dirty="0"/>
              <a:t>siempre será 0 indicando la primera posición </a:t>
            </a:r>
          </a:p>
          <a:p>
            <a:r>
              <a:rPr lang="es-ES" dirty="0"/>
              <a:t>Para obtener el largo de un arreglo se usa el método </a:t>
            </a:r>
            <a:r>
              <a:rPr lang="es-ES" b="1" dirty="0" err="1"/>
              <a:t>vector.length</a:t>
            </a:r>
            <a:endParaRPr lang="es-ES" b="1" dirty="0"/>
          </a:p>
          <a:p>
            <a:r>
              <a:rPr lang="es-ES" b="1" dirty="0"/>
              <a:t>El ultimo índice </a:t>
            </a:r>
            <a:r>
              <a:rPr lang="es-ES" dirty="0"/>
              <a:t>será</a:t>
            </a:r>
            <a:r>
              <a:rPr lang="es-ES" b="1" dirty="0"/>
              <a:t> vector. length-1</a:t>
            </a:r>
          </a:p>
          <a:p>
            <a:r>
              <a:rPr lang="es-ES" b="1" dirty="0"/>
              <a:t>Ejemplo: </a:t>
            </a:r>
          </a:p>
          <a:p>
            <a:r>
              <a:rPr lang="es-ES" b="1" dirty="0" err="1"/>
              <a:t>Float</a:t>
            </a:r>
            <a:r>
              <a:rPr lang="es-ES" b="1" dirty="0"/>
              <a:t> [] notas = new </a:t>
            </a:r>
            <a:r>
              <a:rPr lang="es-ES" b="1" dirty="0" err="1"/>
              <a:t>float</a:t>
            </a:r>
            <a:r>
              <a:rPr lang="es-ES" b="1" dirty="0"/>
              <a:t>[3];</a:t>
            </a:r>
          </a:p>
          <a:p>
            <a:endParaRPr lang="es-ES" b="1" dirty="0"/>
          </a:p>
          <a:p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332" y="4138863"/>
            <a:ext cx="3217857" cy="166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Usando Matrices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Matriz [Índice][índice2]</a:t>
            </a:r>
          </a:p>
          <a:p>
            <a:r>
              <a:rPr lang="es-ES" b="1" dirty="0"/>
              <a:t>El primer índice </a:t>
            </a:r>
            <a:r>
              <a:rPr lang="es-ES" dirty="0"/>
              <a:t>siempre será 0 indicando la primera posición, en el caso de la matriz el primer elemento seria matriz[0][0]. </a:t>
            </a:r>
          </a:p>
          <a:p>
            <a:r>
              <a:rPr lang="es-ES" dirty="0"/>
              <a:t>Para obtener el numero de filas se usa el método </a:t>
            </a:r>
            <a:r>
              <a:rPr lang="es-ES" b="1" dirty="0" err="1"/>
              <a:t>matriz.length</a:t>
            </a:r>
            <a:endParaRPr lang="es-ES" b="1" dirty="0"/>
          </a:p>
          <a:p>
            <a:r>
              <a:rPr lang="es-ES" dirty="0"/>
              <a:t>Para obtener el numero de columnas </a:t>
            </a:r>
            <a:r>
              <a:rPr lang="es-ES" b="1" dirty="0"/>
              <a:t>matriz[0].</a:t>
            </a:r>
            <a:r>
              <a:rPr lang="es-ES" b="1" dirty="0" err="1"/>
              <a:t>length</a:t>
            </a:r>
            <a:endParaRPr lang="es-ES" b="1" dirty="0"/>
          </a:p>
          <a:p>
            <a:r>
              <a:rPr lang="es-ES" b="1" dirty="0"/>
              <a:t>El ultimo índice </a:t>
            </a:r>
            <a:r>
              <a:rPr lang="es-ES" dirty="0"/>
              <a:t>será</a:t>
            </a:r>
            <a:r>
              <a:rPr lang="es-ES" b="1" dirty="0"/>
              <a:t> matriz[matriz.length-1][matriz[0].length-1]</a:t>
            </a:r>
          </a:p>
          <a:p>
            <a:r>
              <a:rPr lang="es-ES" b="1" dirty="0"/>
              <a:t>Ejemplo: </a:t>
            </a:r>
          </a:p>
          <a:p>
            <a:r>
              <a:rPr lang="es-ES" b="1" dirty="0" err="1"/>
              <a:t>int</a:t>
            </a:r>
            <a:r>
              <a:rPr lang="es-ES" b="1" dirty="0"/>
              <a:t> [][] sudoku = new </a:t>
            </a:r>
            <a:r>
              <a:rPr lang="es-ES" b="1" dirty="0" err="1"/>
              <a:t>int</a:t>
            </a:r>
            <a:r>
              <a:rPr lang="es-ES" b="1" dirty="0"/>
              <a:t> [3][3];</a:t>
            </a:r>
          </a:p>
          <a:p>
            <a:endParaRPr lang="es-ES" b="1" dirty="0"/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665126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</TotalTime>
  <Words>587</Words>
  <Application>Microsoft Office PowerPoint</Application>
  <PresentationFormat>Panorámica</PresentationFormat>
  <Paragraphs>68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Galería</vt:lpstr>
      <vt:lpstr>Clases Arreglos </vt:lpstr>
      <vt:lpstr>Arrays</vt:lpstr>
      <vt:lpstr>Propiedades de los arrays </vt:lpstr>
      <vt:lpstr>Tipos de Array Array Unidimensional  </vt:lpstr>
      <vt:lpstr>Tipos de Array Array bidimensional  </vt:lpstr>
      <vt:lpstr>Creación Arrays</vt:lpstr>
      <vt:lpstr>Creación matrices</vt:lpstr>
      <vt:lpstr>Usando Arrays </vt:lpstr>
      <vt:lpstr>Usando Matrices </vt:lpstr>
      <vt:lpstr>Inicialización de  vector y matriz</vt:lpstr>
      <vt:lpstr>Presentación de PowerPoint</vt:lpstr>
      <vt:lpstr>Presentación de PowerPoint</vt:lpstr>
      <vt:lpstr>Presentación de PowerPoint</vt:lpstr>
      <vt:lpstr>Presentación de PowerPoint</vt:lpstr>
      <vt:lpstr>Algunos métodos útiles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EDD 24/03/17 Arreglos</dc:title>
  <dc:creator>nelzon</dc:creator>
  <cp:lastModifiedBy>Nelson</cp:lastModifiedBy>
  <cp:revision>8</cp:revision>
  <dcterms:created xsi:type="dcterms:W3CDTF">2017-03-24T16:17:16Z</dcterms:created>
  <dcterms:modified xsi:type="dcterms:W3CDTF">2023-03-23T03:21:19Z</dcterms:modified>
</cp:coreProperties>
</file>