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83" r:id="rId8"/>
    <p:sldId id="281" r:id="rId9"/>
    <p:sldId id="284" r:id="rId10"/>
    <p:sldId id="285" r:id="rId11"/>
    <p:sldId id="282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26/07/2023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26/07/2023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Como realizar un buen informe</a:t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Alexander Marin Parra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Que veremos hoy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2400" dirty="0"/>
              <a:t>Buenas prácticas</a:t>
            </a:r>
          </a:p>
          <a:p>
            <a:pPr rtl="0"/>
            <a:r>
              <a:rPr lang="es-ES" sz="2400" dirty="0"/>
              <a:t>Forma de abordarlo</a:t>
            </a:r>
          </a:p>
          <a:p>
            <a:pPr rtl="0"/>
            <a:r>
              <a:rPr lang="es-ES" sz="2400" dirty="0"/>
              <a:t>Estructura general</a:t>
            </a:r>
          </a:p>
          <a:p>
            <a:pPr rtl="0"/>
            <a:endParaRPr lang="es-ES" sz="2400" dirty="0"/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9E3B-39FE-F500-B013-03223B8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Buenas prácticas</a:t>
            </a:r>
            <a:br>
              <a:rPr lang="es-ES" sz="48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C210F-E832-A783-415A-970B1587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Claridad y Concisión: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Utiliza un lenguaje claro y sencillo para que el informe sea fácil de entender. Evita el uso de jerga técnica innecesaria y mantén las frases y párrafos breves y directos.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Estructura Lógica: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Organiza el informe de manera lógica, utilizando títulos y subtítulos para dividir el contenido en secciones coherentes.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Uso de Encabezados y Numerales: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Utiliza encabezados y numerales para facilitar la navegación y referencia dentro del informe, especialmente en informes más largos.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Objetivos Claros: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Establece claramente los objetivos del informe en la introducción para que los lectores sepan qué esperar y qué se abordará.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Datos y Evidencias: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Apoya tus argumentos y conclusiones con datos, estadísticas o evidencias relevantes. Cita adecuadamente las fuentes de donde provienen los datos.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Evitar Plagio: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Siempre da crédito a las fuentes de información citándolas adecuadamente y evitando el plagio en todas sus formas.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Gráficos e Imágenes Relevantes: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Utiliza gráficos, tablas e imágenes cuando sea apropiado para mejorar la comprensión y presentación de datos complejos.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Evitar Ambigüedades: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Sé específico y preciso en tus descripciones para evitar confusiones o malentendidos.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Revisiones y Correcciones: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Realiza una revisión exhaustiva del informe para corregir errores gramaticales, ortográficos y de formato.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9E3B-39FE-F500-B013-03223B8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Buenas prácticas</a:t>
            </a:r>
            <a:br>
              <a:rPr lang="es-ES" sz="48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C210F-E832-A783-415A-970B1587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Resumen Ejecutivo: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Incluye un resumen ejecutivo al principio del informe, que brinde una visión general de los puntos clave y las conclusiones principales.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Evidencia de Apoyo: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Si es relevante, adjunta documentos de apoyo o anexos que respalden la información presentada en el informe.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Público Objetivo: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Ten en cuenta a quién va dirigido el informe y adapta el lenguaje y el nivel de detalle en consecuencia.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Referencias Bibliográficas: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Incluye una lista de las fuentes utilizadas en el informe para que los lectores puedan consultarlas si lo desean.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Utiliza Estilos de Formato Consistentes: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Asegúrate de que los títulos, subtítulos, tamaño de fuente, márgenes y estilos sean consistentes en todo el informe.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Evita Repeticiones: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No repitas la misma información en diferentes partes del informe. Si es necesario, utiliza referencias cruzadas.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Evita Abreviaturas Confusas: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Si utilizas abreviaturas, asegúrate de que sean comprensibles para todos los lectores y proporciona una explicación la primera vez que se utilicen.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Revisión por Pares: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Si es posible, pide a colegas o revisores externos que revisen y proporcionen comentarios sobre el informe antes de finalizarlo.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62E4C-85CD-AFA4-5FA6-E4851BF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Forma de abordarlo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B1064-85E2-B125-5E44-AF8149A7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Informe genérico</a:t>
            </a:r>
          </a:p>
          <a:p>
            <a:r>
              <a:rPr lang="es-ES" dirty="0"/>
              <a:t>Informe especifico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96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B0170-6280-DA4C-5BE7-EF22CD2F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>
                <a:effectLst/>
                <a:latin typeface="Söhne"/>
              </a:rPr>
              <a:t>Informe Específico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2FA48-F9DC-66FA-F585-488845BE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Definir el propósito: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Comienza identificando claramente el propósito del informe. ¿Cuál es el tema específico que se abordará? ¿Cuál es el objetivo del informe? Tener una comprensión clara del propósito te ayudará a mantener el enfoque durante la redacción.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Investigación exhaustiva: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Realiza una investigación exhaustiva sobre el tema en cuestión. Recopila datos, estadísticas, estudios de caso o cualquier información relevante que respalde tus argumentos o conclusiones.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Estructura clara: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Organiza el informe de manera lógica y coherente. Utiliza encabezados y subtítulos para dividir el contenido en secciones que aborden diferentes aspectos del tema.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Análisis y conclusiones: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Analiza los datos e información recopilados para llegar a conclusiones sólidas. Responde a las preguntas planteadas en el informe y proporciona recomendaciones basadas en tus hallazgos.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Evidencia de apoyo: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Asegúrate de respaldar tus conclusiones con datos y evidencias sólidas. Utiliza gráficos, tablas o citas de fuentes confiables para fortalecer tus argumentos.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Soluciones y recomendaciones: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Si el informe implica la resolución de un problema, presenta soluciones concretas y recomendaciones prácticas para abordarlo.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826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C76E3-38EE-2C14-9C65-65D2F729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Söhne"/>
              </a:rPr>
              <a:t>Informe Genérico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0F73D-4E45-0AD1-AF12-CB920F77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Identificar la audiencia: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Antes de empezar, identifica a tu audiencia objetivo. ¿Para quién estás escribiendo el informe? Asegúrate de adaptar el lenguaje y el nivel de detalle para que sea comprensible para la audiencia.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Temas principales: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Define los temas principales que abordará el informe genérico. Pueden ser tendencias generales, estadísticas relevantes o comparaciones entre diferentes enfoques.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Estructura flexible: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 diferencia de un informe específico, un informe genérico puede tener una estructura más flexible. Asegúrate de organizar los temas de manera coherente y clara.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Enfoque conciso: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Dado que se trata de temas generales, sé conciso en tus explicaciones y ejemplos. Evita abrumar al lector con detalles innecesarios.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Contexto y relevancia: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Siempre proporciona contexto para cada tema que abordes. Explica por qué es relevante y cómo se relaciona con el tema general del informe.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Ejemplos ilustrativos: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Utiliza ejemplos e ilustraciones para hacer que los temas generales sean más comprensibles y atractivos para los lectores.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Conclusiones y posibles implicaciones: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Al final del informe, resume las conclusiones generales y las posibles implicaciones que pueden surgir a partir de los temas tratados.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8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B5F74-C292-7E94-576D-A909F0D3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565" y="2238641"/>
            <a:ext cx="3706889" cy="1821918"/>
          </a:xfrm>
        </p:spPr>
        <p:txBody>
          <a:bodyPr anchor="b">
            <a:normAutofit/>
          </a:bodyPr>
          <a:lstStyle/>
          <a:p>
            <a:r>
              <a:rPr lang="es-ES" dirty="0"/>
              <a:t>Estructura general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B957C-6C75-8230-6152-194960E9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570" y="997707"/>
            <a:ext cx="6411924" cy="4303786"/>
          </a:xfrm>
        </p:spPr>
        <p:txBody>
          <a:bodyPr anchor="t">
            <a:normAutofit/>
          </a:bodyPr>
          <a:lstStyle/>
          <a:p>
            <a:r>
              <a:rPr lang="es-ES" b="1" i="0" dirty="0">
                <a:effectLst/>
              </a:rPr>
              <a:t>Portada</a:t>
            </a:r>
            <a:endParaRPr lang="es-ES" b="0" i="0" dirty="0">
              <a:effectLst/>
            </a:endParaRPr>
          </a:p>
          <a:p>
            <a:r>
              <a:rPr lang="es-ES" b="1" i="0" dirty="0">
                <a:effectLst/>
              </a:rPr>
              <a:t>Índice</a:t>
            </a:r>
          </a:p>
          <a:p>
            <a:r>
              <a:rPr lang="es-ES" b="1" i="0" dirty="0">
                <a:effectLst/>
              </a:rPr>
              <a:t>Introducción</a:t>
            </a:r>
            <a:endParaRPr lang="es-ES" b="1" dirty="0">
              <a:effectLst/>
            </a:endParaRPr>
          </a:p>
          <a:p>
            <a:r>
              <a:rPr lang="es-ES" b="1" i="0" dirty="0">
                <a:effectLst/>
              </a:rPr>
              <a:t>Metodología</a:t>
            </a:r>
          </a:p>
          <a:p>
            <a:r>
              <a:rPr lang="es-ES" b="1" i="0" dirty="0">
                <a:effectLst/>
              </a:rPr>
              <a:t>Resultados</a:t>
            </a:r>
            <a:endParaRPr lang="es-ES" b="1" dirty="0">
              <a:effectLst/>
            </a:endParaRPr>
          </a:p>
          <a:p>
            <a:r>
              <a:rPr lang="es-ES" b="1" i="0" dirty="0">
                <a:effectLst/>
              </a:rPr>
              <a:t>Análisis</a:t>
            </a:r>
          </a:p>
          <a:p>
            <a:r>
              <a:rPr lang="es-ES" b="1" i="0" dirty="0">
                <a:effectLst/>
              </a:rPr>
              <a:t>Conclusiones</a:t>
            </a:r>
          </a:p>
          <a:p>
            <a:r>
              <a:rPr lang="es-ES" b="1" i="0" dirty="0">
                <a:effectLst/>
              </a:rPr>
              <a:t>Recomendaciones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398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{BE3B5C40-0CDB-4D6C-A7C3-A65E05E10569}tf55705232_win32</Template>
  <TotalTime>22</TotalTime>
  <Words>861</Words>
  <Application>Microsoft Office PowerPoint</Application>
  <PresentationFormat>Panorámica</PresentationFormat>
  <Paragraphs>54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Söhne</vt:lpstr>
      <vt:lpstr>Wingdings 2</vt:lpstr>
      <vt:lpstr>SlateVTI</vt:lpstr>
      <vt:lpstr>Como realizar un buen informe </vt:lpstr>
      <vt:lpstr>Que veremos hoy</vt:lpstr>
      <vt:lpstr>Buenas prácticas </vt:lpstr>
      <vt:lpstr>Buenas prácticas </vt:lpstr>
      <vt:lpstr>Forma de abordarlo</vt:lpstr>
      <vt:lpstr>Informe Específico</vt:lpstr>
      <vt:lpstr>Informe Genérico</vt:lpstr>
      <vt:lpstr>Estructura general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realizar un buen informe </dc:title>
  <dc:creator>David Alexander Marín Parra</dc:creator>
  <cp:lastModifiedBy>David Alexander Marín Parra</cp:lastModifiedBy>
  <cp:revision>1</cp:revision>
  <dcterms:created xsi:type="dcterms:W3CDTF">2023-07-27T01:48:17Z</dcterms:created>
  <dcterms:modified xsi:type="dcterms:W3CDTF">2023-07-27T02:11:13Z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