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E37y8kO534isL+NiXY7GicxW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7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936171" y="2165039"/>
            <a:ext cx="10210800" cy="172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icrosoft JhengHei"/>
              <a:buNone/>
            </a:pPr>
            <a:r>
              <a:rPr lang="en-US" sz="3200" b="1">
                <a:latin typeface="Microsoft JhengHei"/>
                <a:ea typeface="Microsoft JhengHei"/>
                <a:cs typeface="Microsoft JhengHei"/>
                <a:sym typeface="Microsoft JhengHei"/>
              </a:rPr>
              <a:t>報名序號：111096</a:t>
            </a:r>
            <a:b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3200" b="1">
                <a:latin typeface="Microsoft JhengHei"/>
                <a:ea typeface="Microsoft JhengHei"/>
                <a:cs typeface="Microsoft JhengHei"/>
                <a:sym typeface="Microsoft JhengHei"/>
              </a:rPr>
              <a:t>團隊名稱：兩把刷子</a:t>
            </a:r>
            <a:endParaRPr sz="3200" b="1" u="sng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293411" y="4692961"/>
            <a:ext cx="770677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註1：請用本PowerPoint 文件撰寫團隊程式說明，</a:t>
            </a:r>
            <a:r>
              <a:rPr lang="en-US" sz="1800" b="1" i="0" u="sng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請轉成PDF檔案繳交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註2：</a:t>
            </a:r>
            <a:r>
              <a:rPr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本文件格式及安裝內容僅供參考，</a:t>
            </a:r>
            <a:r>
              <a:rPr lang="en-US" sz="1800" b="1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請依實際需求安裝並撰寫即可</a:t>
            </a: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註3：依據競賽須知第七條，第4項規定：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76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sz="14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65295" y="446950"/>
            <a:ext cx="336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團隊程式說明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00"/>
              <a:buFont typeface="Microsoft JhengHei"/>
              <a:buNone/>
            </a:pPr>
            <a:r>
              <a:rPr lang="en-US" sz="43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</a:t>
            </a:r>
            <a:r>
              <a:rPr lang="en-US" sz="4300" b="1"/>
              <a:t>程式執行的安裝環境說明</a:t>
            </a:r>
            <a:endParaRPr sz="4300" b="1">
              <a:solidFill>
                <a:srgbClr val="9E3611"/>
              </a:solidFill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Char char="▪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作業系統：</a:t>
            </a:r>
            <a:r>
              <a:rPr lang="en-US" sz="2400" b="0" i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Linux-Ubuntu 20.04 </a:t>
            </a:r>
            <a:endParaRPr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40"/>
              <a:buChar char="▪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程式語言：Python 3</a:t>
            </a:r>
            <a:r>
              <a:rPr lang="en-US" sz="2400"/>
              <a:t>.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endParaRPr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40"/>
              <a:buChar char="▪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工具軟體：詳見requir</a:t>
            </a:r>
            <a:r>
              <a:rPr lang="en-US" sz="2400">
                <a:solidFill>
                  <a:srgbClr val="000000"/>
                </a:solidFill>
              </a:rPr>
              <a:t>e</a:t>
            </a:r>
            <a:r>
              <a:rPr lang="en-US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ments.txt</a:t>
            </a:r>
            <a:endParaRPr sz="24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10261200" y="6261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534923" y="423237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4300" b="1"/>
              <a:t>二、程式執行步驟說明(1)</a:t>
            </a:r>
            <a:endParaRPr sz="4300" b="1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534925" y="2032575"/>
            <a:ext cx="11366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err="1"/>
              <a:t>一</a:t>
            </a:r>
            <a:r>
              <a:rPr lang="en-US" sz="2400" dirty="0" err="1"/>
              <a:t>、虛擬環境建立及套件安裝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0"/>
              <a:buAutoNum type="arabicPeriod"/>
            </a:pPr>
            <a:r>
              <a:rPr lang="en-US" sz="2400" dirty="0" err="1"/>
              <a:t>打開terminal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0"/>
              <a:buAutoNum type="arabicPeriod"/>
            </a:pPr>
            <a:r>
              <a:rPr lang="en-US" sz="2400" dirty="0" err="1"/>
              <a:t>執行python</a:t>
            </a:r>
            <a:r>
              <a:rPr lang="en-US" sz="2400" dirty="0"/>
              <a:t> –m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r>
              <a:rPr lang="en-US" sz="2400" dirty="0" err="1"/>
              <a:t>venv</a:t>
            </a:r>
            <a:r>
              <a:rPr lang="en-US" sz="2400" dirty="0"/>
              <a:t> (</a:t>
            </a:r>
            <a:r>
              <a:rPr lang="en-US" sz="2400" dirty="0" err="1"/>
              <a:t>建立虛擬環境</a:t>
            </a:r>
            <a:r>
              <a:rPr lang="en-US" sz="2400" dirty="0"/>
              <a:t>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0"/>
              <a:buAutoNum type="arabicPeriod"/>
            </a:pPr>
            <a:r>
              <a:rPr lang="en-US" sz="2400" dirty="0" err="1"/>
              <a:t>執行source</a:t>
            </a:r>
            <a:r>
              <a:rPr lang="en-US" sz="2400" dirty="0"/>
              <a:t> ./</a:t>
            </a:r>
            <a:r>
              <a:rPr lang="en-US" sz="2400" dirty="0" err="1"/>
              <a:t>venv</a:t>
            </a:r>
            <a:r>
              <a:rPr lang="en-US" sz="2400" dirty="0"/>
              <a:t>/bin/activate (</a:t>
            </a:r>
            <a:r>
              <a:rPr lang="en-US" sz="2400" dirty="0" err="1"/>
              <a:t>進入虛擬環境</a:t>
            </a:r>
            <a:r>
              <a:rPr lang="en-US" sz="2400" dirty="0"/>
              <a:t>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0"/>
              <a:buAutoNum type="arabicPeriod"/>
            </a:pPr>
            <a:r>
              <a:rPr lang="en-US" sz="2400" dirty="0" err="1"/>
              <a:t>打開venv資料夾內的pyvenv.cfg，設定include-system-site-packages</a:t>
            </a:r>
            <a:r>
              <a:rPr lang="en-US" sz="2400" b="1" dirty="0"/>
              <a:t> </a:t>
            </a:r>
            <a:r>
              <a:rPr lang="en-US" sz="2400" dirty="0"/>
              <a:t>= True (</a:t>
            </a:r>
            <a:r>
              <a:rPr lang="en-US" sz="2400" dirty="0" err="1"/>
              <a:t>開啟權限</a:t>
            </a:r>
            <a:r>
              <a:rPr lang="en-US" sz="2400" dirty="0"/>
              <a:t>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0"/>
              <a:buAutoNum type="arabicPeriod"/>
            </a:pPr>
            <a:r>
              <a:rPr lang="en-US" sz="2400" dirty="0" err="1"/>
              <a:t>執行pip</a:t>
            </a:r>
            <a:r>
              <a:rPr lang="en-US" sz="2400" dirty="0"/>
              <a:t> install –r requirements.txt (</a:t>
            </a:r>
            <a:r>
              <a:rPr lang="en-US" sz="2400" dirty="0" err="1"/>
              <a:t>安裝所需套件</a:t>
            </a:r>
            <a:r>
              <a:rPr lang="en-US" sz="2400" dirty="0"/>
              <a:t>)</a:t>
            </a:r>
            <a:endParaRPr dirty="0"/>
          </a:p>
          <a:p>
            <a:pPr marL="51435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26" name="Google Shape;126;p3"/>
          <p:cNvSpPr txBox="1">
            <a:spLocks noGrp="1"/>
          </p:cNvSpPr>
          <p:nvPr>
            <p:ph type="sldNum" idx="12"/>
          </p:nvPr>
        </p:nvSpPr>
        <p:spPr>
          <a:xfrm>
            <a:off x="10261200" y="6261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12648" y="512064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4300" b="1"/>
              <a:t>二、程式執行步驟說明(2)</a:t>
            </a:r>
            <a:endParaRPr sz="4300" b="1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446314" y="1963158"/>
            <a:ext cx="11745600" cy="4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1" dirty="0" err="1"/>
              <a:t>二、Train</a:t>
            </a:r>
            <a:r>
              <a:rPr lang="en-US" sz="2400" b="1" dirty="0"/>
              <a:t> (optional):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/>
              <a:t>1.  source ./</a:t>
            </a:r>
            <a:r>
              <a:rPr lang="en-US" sz="2400" dirty="0" err="1"/>
              <a:t>venv</a:t>
            </a:r>
            <a:r>
              <a:rPr lang="en-US" sz="2400" dirty="0"/>
              <a:t>/bin/activate (</a:t>
            </a:r>
            <a:r>
              <a:rPr lang="en-US" sz="2400" dirty="0" err="1"/>
              <a:t>進入虛擬環境</a:t>
            </a:r>
            <a:r>
              <a:rPr lang="en-US" sz="2400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/>
              <a:t>2.  cd </a:t>
            </a:r>
            <a:r>
              <a:rPr lang="en-US" sz="2400" i="1" dirty="0">
                <a:solidFill>
                  <a:srgbClr val="7F7F7F"/>
                </a:solidFill>
              </a:rPr>
              <a:t>&lt;</a:t>
            </a:r>
            <a:r>
              <a:rPr lang="en-US" altLang="zh-TW" sz="2400" i="1" dirty="0" err="1">
                <a:solidFill>
                  <a:srgbClr val="7F7F7F"/>
                </a:solidFill>
              </a:rPr>
              <a:t>IMBD</a:t>
            </a:r>
            <a:r>
              <a:rPr lang="en-US" sz="2400" i="1" dirty="0" err="1">
                <a:solidFill>
                  <a:srgbClr val="7F7F7F"/>
                </a:solidFill>
              </a:rPr>
              <a:t>資料夾路徑</a:t>
            </a:r>
            <a:r>
              <a:rPr lang="en-US" sz="2400" i="1" dirty="0">
                <a:solidFill>
                  <a:srgbClr val="7F7F7F"/>
                </a:solidFill>
              </a:rPr>
              <a:t>&gt;  </a:t>
            </a:r>
            <a:r>
              <a:rPr lang="en-US" sz="2400" dirty="0"/>
              <a:t>(</a:t>
            </a:r>
            <a:r>
              <a:rPr lang="en-US" sz="2400" dirty="0" err="1"/>
              <a:t>設定路徑至</a:t>
            </a:r>
            <a:r>
              <a:rPr lang="en-US" altLang="zh-TW" sz="2400" dirty="0" err="1"/>
              <a:t>IMBD</a:t>
            </a:r>
            <a:r>
              <a:rPr lang="en-US" sz="2400" dirty="0" err="1"/>
              <a:t>資料夾內</a:t>
            </a:r>
            <a:r>
              <a:rPr lang="en-US" sz="2400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/>
              <a:t>3.  python train.py --</a:t>
            </a:r>
            <a:r>
              <a:rPr lang="en-US" sz="2400" dirty="0" err="1"/>
              <a:t>file_path</a:t>
            </a:r>
            <a:r>
              <a:rPr lang="en-US" sz="2400" dirty="0"/>
              <a:t>=</a:t>
            </a:r>
            <a:r>
              <a:rPr lang="en-US" sz="2400" i="1" dirty="0">
                <a:solidFill>
                  <a:srgbClr val="7F7F7F"/>
                </a:solidFill>
              </a:rPr>
              <a:t>&lt;</a:t>
            </a:r>
            <a:r>
              <a:rPr lang="en-US" sz="2400" i="1" dirty="0" err="1">
                <a:solidFill>
                  <a:srgbClr val="7F7F7F"/>
                </a:solidFill>
              </a:rPr>
              <a:t>train.csv所在路徑</a:t>
            </a:r>
            <a:r>
              <a:rPr lang="en-US" sz="2400" i="1" dirty="0">
                <a:solidFill>
                  <a:srgbClr val="7F7F7F"/>
                </a:solidFill>
              </a:rPr>
              <a:t>&gt;</a:t>
            </a:r>
            <a:endParaRPr dirty="0"/>
          </a:p>
          <a:p>
            <a:pPr marL="514350" lvl="0" indent="-38481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 i="1" dirty="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b="1" dirty="0" err="1"/>
              <a:t>三、Test</a:t>
            </a:r>
            <a:r>
              <a:rPr lang="en-US" sz="2400" b="1" dirty="0"/>
              <a:t>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/>
              <a:t>1.  source ./</a:t>
            </a:r>
            <a:r>
              <a:rPr lang="en-US" sz="2400" dirty="0" err="1"/>
              <a:t>venv</a:t>
            </a:r>
            <a:r>
              <a:rPr lang="en-US" sz="2400" dirty="0"/>
              <a:t>/bin/activate (</a:t>
            </a:r>
            <a:r>
              <a:rPr lang="en-US" sz="2400" dirty="0" err="1"/>
              <a:t>進入虛擬環境</a:t>
            </a:r>
            <a:r>
              <a:rPr lang="en-US" sz="2400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/>
              <a:t>2.  cd </a:t>
            </a:r>
            <a:r>
              <a:rPr lang="en-US" sz="2400" i="1" dirty="0">
                <a:solidFill>
                  <a:srgbClr val="7F7F7F"/>
                </a:solidFill>
              </a:rPr>
              <a:t>&lt;</a:t>
            </a:r>
            <a:r>
              <a:rPr lang="en-US" sz="2400" i="1" dirty="0" err="1">
                <a:solidFill>
                  <a:srgbClr val="7F7F7F"/>
                </a:solidFill>
              </a:rPr>
              <a:t>test.py所在路徑</a:t>
            </a:r>
            <a:r>
              <a:rPr lang="en-US" sz="2400" i="1" dirty="0">
                <a:solidFill>
                  <a:srgbClr val="7F7F7F"/>
                </a:solidFill>
              </a:rPr>
              <a:t>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/>
              <a:t>3.  python test.py --</a:t>
            </a:r>
            <a:r>
              <a:rPr lang="en-US" sz="2400" dirty="0" err="1"/>
              <a:t>file_path</a:t>
            </a:r>
            <a:r>
              <a:rPr lang="en-US" sz="2400" dirty="0"/>
              <a:t>=</a:t>
            </a:r>
            <a:r>
              <a:rPr lang="en-US" sz="2400" i="1" dirty="0">
                <a:solidFill>
                  <a:srgbClr val="7F7F7F"/>
                </a:solidFill>
              </a:rPr>
              <a:t>&lt;</a:t>
            </a:r>
            <a:r>
              <a:rPr lang="en-US" sz="2400" i="1" dirty="0" err="1">
                <a:solidFill>
                  <a:srgbClr val="7F7F7F"/>
                </a:solidFill>
              </a:rPr>
              <a:t>test.csv所在路徑</a:t>
            </a:r>
            <a:r>
              <a:rPr lang="en-US" sz="2400" i="1" dirty="0">
                <a:solidFill>
                  <a:srgbClr val="7F7F7F"/>
                </a:solidFill>
              </a:rPr>
              <a:t>&gt; </a:t>
            </a:r>
            <a:r>
              <a:rPr lang="en-US" sz="2400" dirty="0"/>
              <a:t>--model=</a:t>
            </a:r>
            <a:r>
              <a:rPr lang="en-US" sz="2400" i="1" dirty="0">
                <a:solidFill>
                  <a:srgbClr val="7F7F7F"/>
                </a:solidFill>
              </a:rPr>
              <a:t>&lt;</a:t>
            </a:r>
            <a:r>
              <a:rPr lang="en-US" sz="2400" i="1" dirty="0" err="1">
                <a:solidFill>
                  <a:srgbClr val="7F7F7F"/>
                </a:solidFill>
              </a:rPr>
              <a:t>model.pkl所在路徑</a:t>
            </a:r>
            <a:r>
              <a:rPr lang="en-US" sz="2400" i="1" dirty="0">
                <a:solidFill>
                  <a:srgbClr val="7F7F7F"/>
                </a:solidFill>
              </a:rPr>
              <a:t>&gt;</a:t>
            </a:r>
            <a:endParaRPr dirty="0"/>
          </a:p>
        </p:txBody>
      </p: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0261200" y="6261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830298" y="76165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4300" b="1"/>
              <a:t>三、補充說明(其他或自行定義項目)</a:t>
            </a:r>
            <a:endParaRPr sz="4300" b="1"/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10261200" y="6261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240</Words>
  <Application>Microsoft Office PowerPoint</Application>
  <PresentationFormat>寬螢幕</PresentationFormat>
  <Paragraphs>34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Noto Sans Symbols</vt:lpstr>
      <vt:lpstr>Microsoft JhengHei</vt:lpstr>
      <vt:lpstr>Arial</vt:lpstr>
      <vt:lpstr>Calibri</vt:lpstr>
      <vt:lpstr>Rockwell</vt:lpstr>
      <vt:lpstr>木刻字型</vt:lpstr>
      <vt:lpstr>報名序號：111096   團隊名稱：兩把刷子</vt:lpstr>
      <vt:lpstr>一、程式執行的安裝環境說明</vt:lpstr>
      <vt:lpstr>二、程式執行步驟說明(1)</vt:lpstr>
      <vt:lpstr>二、程式執行步驟說明(2)</vt:lpstr>
      <vt:lpstr>三、補充說明(其他或自行定義項目)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報名序號：111096   團隊名稱：兩把刷子</dc:title>
  <cp:lastModifiedBy>揚博 黃</cp:lastModifiedBy>
  <cp:revision>2</cp:revision>
  <dcterms:created xsi:type="dcterms:W3CDTF">2021-08-30T01:22:19Z</dcterms:created>
  <dcterms:modified xsi:type="dcterms:W3CDTF">2022-09-13T17:06:41Z</dcterms:modified>
</cp:coreProperties>
</file>