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660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3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309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7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6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1EB08A-DCA4-4D2F-B31F-7BB9C7B1D7CF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8BD12C1-E261-416C-AEB5-E7B918BF0A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6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xiYCM42aR8?feature=sha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E5C1-72EE-1C1D-6477-0C94D6436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718" y="1679812"/>
            <a:ext cx="9208048" cy="2098226"/>
          </a:xfrm>
        </p:spPr>
        <p:txBody>
          <a:bodyPr/>
          <a:lstStyle/>
          <a:p>
            <a:r>
              <a:rPr lang="ko-KR" altLang="en-US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컴퓨터 그래픽스</a:t>
            </a:r>
            <a:br>
              <a:rPr lang="en-US" altLang="ko-KR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</a:br>
            <a:r>
              <a:rPr lang="ko-KR" altLang="en-US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최종프로젝트</a:t>
            </a:r>
            <a:br>
              <a:rPr lang="en-US" altLang="ko-KR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</a:br>
            <a:r>
              <a:rPr lang="ko-KR" altLang="en-US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</a:t>
            </a:r>
            <a:r>
              <a:rPr lang="en-US" altLang="ko-KR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– </a:t>
            </a:r>
            <a:r>
              <a:rPr lang="ko-KR" altLang="en-US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광고에 나오는 </a:t>
            </a:r>
            <a:r>
              <a:rPr lang="en-US" altLang="ko-KR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‘</a:t>
            </a:r>
            <a:r>
              <a:rPr lang="ko-KR" altLang="en-US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그 게임</a:t>
            </a:r>
            <a:r>
              <a:rPr lang="en-US" altLang="ko-KR" sz="4800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’</a:t>
            </a:r>
            <a:endParaRPr lang="ko-KR" altLang="en-US" sz="4800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F821-64B8-762D-73AE-B4F8D04AE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2019180004 02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반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</a:t>
            </a:r>
            <a:r>
              <a:rPr lang="ko-KR" altLang="en-US" dirty="0" err="1">
                <a:latin typeface="a도담도담" panose="02020600000000000000" pitchFamily="18" charset="-127"/>
                <a:ea typeface="a도담도담" panose="02020600000000000000" pitchFamily="18" charset="-127"/>
              </a:rPr>
              <a:t>구윤성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2021184029 03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반 이종현</a:t>
            </a:r>
          </a:p>
        </p:txBody>
      </p:sp>
    </p:spTree>
    <p:extLst>
      <p:ext uri="{BB962C8B-B14F-4D97-AF65-F5344CB8AC3E}">
        <p14:creationId xmlns:p14="http://schemas.microsoft.com/office/powerpoint/2010/main" val="16853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4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2EA31D-23B6-0999-BA37-961BD7C5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게임 개요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24B5A-27AC-6E9A-3A3E-88CB1162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게임 이름 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: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광고에 나오는 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‘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그 게임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’</a:t>
            </a:r>
          </a:p>
          <a:p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조작 인터페이스  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: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</a:t>
            </a:r>
            <a:r>
              <a:rPr lang="en-US" altLang="ko-KR" dirty="0" err="1">
                <a:latin typeface="a도담도담" panose="02020600000000000000" pitchFamily="18" charset="-127"/>
                <a:ea typeface="a도담도담" panose="02020600000000000000" pitchFamily="18" charset="-127"/>
              </a:rPr>
              <a:t>wasd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이동 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마우스  </a:t>
            </a:r>
            <a:r>
              <a:rPr lang="ko-KR" altLang="en-US" dirty="0" err="1">
                <a:latin typeface="a도담도담" panose="02020600000000000000" pitchFamily="18" charset="-127"/>
                <a:ea typeface="a도담도담" panose="02020600000000000000" pitchFamily="18" charset="-127"/>
              </a:rPr>
              <a:t>좌클릭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 공격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1,2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무기교체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Q 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게임종료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게임 장르 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: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종 스크롤 슈팅 액션 게임</a:t>
            </a:r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endParaRPr lang="en-US" altLang="ko-KR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제작 기간 </a:t>
            </a:r>
            <a:r>
              <a:rPr lang="en-US" altLang="ko-KR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: </a:t>
            </a:r>
            <a:r>
              <a:rPr lang="en-US" altLang="ko-KR" sz="1800" dirty="0"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11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20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일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~ 12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월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15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일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(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약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3</a:t>
            </a:r>
            <a:r>
              <a:rPr lang="ko-KR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주</a:t>
            </a:r>
            <a:r>
              <a:rPr lang="en-US" altLang="ko-KR" sz="18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dirty="0"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C0B1AB02-7A2B-EC37-8390-FB285EB04D0D}"/>
              </a:ext>
            </a:extLst>
          </p:cNvPr>
          <p:cNvSpPr/>
          <p:nvPr/>
        </p:nvSpPr>
        <p:spPr>
          <a:xfrm>
            <a:off x="1822189" y="2949897"/>
            <a:ext cx="642437" cy="686067"/>
          </a:xfrm>
          <a:prstGeom prst="plus">
            <a:avLst>
              <a:gd name="adj" fmla="val 3193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PC 게임, 비디오 게임 소프트웨어, 스크린샷, 전략 비디오 게임이(가) 표시된 사진&#10;&#10;자동 생성된 설명">
            <a:extLst>
              <a:ext uri="{FF2B5EF4-FFF2-40B4-BE49-F238E27FC236}">
                <a16:creationId xmlns:a16="http://schemas.microsoft.com/office/drawing/2014/main" id="{CD6504EB-4E54-49E9-784F-6320D159B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" y="369510"/>
            <a:ext cx="3775686" cy="2210878"/>
          </a:xfrm>
          <a:prstGeom prst="rect">
            <a:avLst/>
          </a:prstGeom>
        </p:spPr>
      </p:pic>
      <p:pic>
        <p:nvPicPr>
          <p:cNvPr id="7" name="그림 6" descr="물, 야외이(가) 표시된 사진&#10;&#10;자동 생성된 설명">
            <a:extLst>
              <a:ext uri="{FF2B5EF4-FFF2-40B4-BE49-F238E27FC236}">
                <a16:creationId xmlns:a16="http://schemas.microsoft.com/office/drawing/2014/main" id="{2626C592-4845-FA53-27B3-EA1A29B4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5" y="4005473"/>
            <a:ext cx="3812516" cy="22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게임 설명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8CAFF1-0CE7-F728-4EE9-803C4F8AA00B}"/>
              </a:ext>
            </a:extLst>
          </p:cNvPr>
          <p:cNvSpPr/>
          <p:nvPr/>
        </p:nvSpPr>
        <p:spPr>
          <a:xfrm>
            <a:off x="7332424" y="1570549"/>
            <a:ext cx="4581409" cy="50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무기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</a:t>
            </a: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번</a:t>
            </a:r>
            <a:r>
              <a:rPr lang="en-US" altLang="ko-KR" sz="1600" kern="100" dirty="0">
                <a:solidFill>
                  <a:schemeClr val="tx1"/>
                </a:solidFill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일반 총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일반적인 경로로 날아가며</a:t>
            </a:r>
            <a:endParaRPr lang="en-US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데미지를 줍니다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solidFill>
                <a:schemeClr val="tx1"/>
              </a:solidFill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2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번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 err="1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샷건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: 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넓게 퍼지면서 날아가며</a:t>
            </a:r>
            <a:endParaRPr lang="en-US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데미지를 줍니다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아이템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</a:t>
            </a:r>
            <a:endParaRPr lang="ko-KR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구급상자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플레이어의 체력을 완전히</a:t>
            </a:r>
            <a:endParaRPr lang="en-US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/>
                </a:solidFill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회복시</a:t>
            </a:r>
            <a:r>
              <a:rPr lang="ko-KR" altLang="en-US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킵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니다</a:t>
            </a:r>
            <a:endParaRPr lang="en-US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</a:pPr>
            <a:endParaRPr lang="ko-KR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몬스터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**:</a:t>
            </a:r>
            <a:endParaRPr lang="ko-KR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일반형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통상 몬스터입니다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비행형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공중에 떠다니는 </a:t>
            </a:r>
            <a:endParaRPr lang="en-US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</a:pPr>
            <a:r>
              <a:rPr lang="en-US" altLang="ko-KR" sz="1600" kern="100" dirty="0">
                <a:solidFill>
                  <a:schemeClr val="tx1"/>
                </a:solidFill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	</a:t>
            </a:r>
            <a:r>
              <a:rPr lang="ko-KR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몬스터입니다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921A1-50F4-9F35-5602-310A5508AF26}"/>
              </a:ext>
            </a:extLst>
          </p:cNvPr>
          <p:cNvSpPr/>
          <p:nvPr/>
        </p:nvSpPr>
        <p:spPr>
          <a:xfrm>
            <a:off x="796948" y="5504507"/>
            <a:ext cx="6310574" cy="108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 indent="-2286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각 웨이브마다 적 또는 아이템들이 등장하고</a:t>
            </a:r>
            <a:r>
              <a:rPr lang="en-US" altLang="ko-KR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chemeClr val="tx1"/>
                </a:solidFill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몰려드는 적을 </a:t>
            </a:r>
            <a:r>
              <a:rPr lang="ko-KR" altLang="ko-KR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처치하는 것이 목표입니다</a:t>
            </a:r>
            <a:r>
              <a:rPr lang="en-US" altLang="ko-KR" kern="100" dirty="0">
                <a:solidFill>
                  <a:schemeClr val="tx1"/>
                </a:solidFill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tx1"/>
              </a:solidFill>
              <a:effectLst/>
              <a:latin typeface="a도담도담" panose="02020600000000000000" pitchFamily="18" charset="-127"/>
              <a:ea typeface="a도담도담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94020A83-3504-0CEF-2F06-00E3A483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5" y="1570549"/>
            <a:ext cx="6141720" cy="363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32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211A-5181-DCEE-F8C4-98D5339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z="44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프로젝트 개발 소감 및 후기</a:t>
            </a:r>
            <a:r>
              <a:rPr lang="en-US" altLang="ko-KR" sz="44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/ </a:t>
            </a:r>
            <a:r>
              <a:rPr lang="ko-KR" altLang="en-US" dirty="0">
                <a:latin typeface="a도담도담" panose="02020600000000000000" pitchFamily="18" charset="-127"/>
                <a:ea typeface="a도담도담" panose="02020600000000000000" pitchFamily="18" charset="-127"/>
              </a:rPr>
              <a:t>플레이 영상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1A66-984E-E817-C96E-8425D23E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kl-GL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kl-GL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kl-GL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게임 개발에 있어서</a:t>
            </a:r>
            <a:r>
              <a:rPr lang="en-US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3D</a:t>
            </a:r>
            <a:r>
              <a:rPr lang="ko-KR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적 요소가 굉장히 중요하다는 것을 알 수 있었고</a:t>
            </a:r>
            <a:r>
              <a:rPr lang="en-US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이런 기회를 통해</a:t>
            </a:r>
            <a:r>
              <a:rPr lang="en-US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3D</a:t>
            </a:r>
            <a:r>
              <a:rPr lang="ko-KR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그래픽에 대해 알아갈 수 있어 정말</a:t>
            </a:r>
            <a:r>
              <a:rPr lang="en-US" altLang="ko-KR" sz="2000" kern="1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유익했습니다</a:t>
            </a:r>
            <a:r>
              <a:rPr lang="en-US" altLang="ko-KR" sz="20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effectLst/>
                <a:latin typeface="a도담도담" panose="02020600000000000000" pitchFamily="18" charset="-127"/>
                <a:ea typeface="a도담도담" panose="02020600000000000000" pitchFamily="18" charset="-127"/>
                <a:cs typeface="Times New Roman" panose="02020603050405020304" pitchFamily="18" charset="0"/>
              </a:rPr>
              <a:t>감사합니다</a:t>
            </a:r>
            <a:endParaRPr lang="ko-KR" altLang="en-US" dirty="0">
              <a:latin typeface="a도담도담" panose="02020600000000000000" pitchFamily="18" charset="-127"/>
              <a:ea typeface="a도담도담" panose="02020600000000000000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l-GL" altLang="ko-KR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2"/>
              </a:rPr>
              <a:t>https://youtu.be/qxiYCM42aR8?feature=shared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94741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178</TotalTime>
  <Words>189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a도담도담</vt:lpstr>
      <vt:lpstr>malgun gothic</vt:lpstr>
      <vt:lpstr>Franklin Gothic Book</vt:lpstr>
      <vt:lpstr>자르기</vt:lpstr>
      <vt:lpstr>컴퓨터 그래픽스 최종프로젝트  – 광고에 나오는 ‘그 게임’</vt:lpstr>
      <vt:lpstr>게임 개요</vt:lpstr>
      <vt:lpstr>게임 설명</vt:lpstr>
      <vt:lpstr>프로젝트 개발 소감 및 후기 / 플레이 영상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 기말과제 제안서</dc:title>
  <dc:creator>갱 윤</dc:creator>
  <cp:lastModifiedBy>갱 윤</cp:lastModifiedBy>
  <cp:revision>12</cp:revision>
  <dcterms:created xsi:type="dcterms:W3CDTF">2024-05-22T11:13:24Z</dcterms:created>
  <dcterms:modified xsi:type="dcterms:W3CDTF">2024-12-17T02:31:41Z</dcterms:modified>
</cp:coreProperties>
</file>