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660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309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7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6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6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E5C1-72EE-1C1D-6477-0C94D643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윈도우 프로그래밍</a:t>
            </a:r>
            <a:br>
              <a:rPr lang="en-US" altLang="ko-KR" dirty="0"/>
            </a:br>
            <a:r>
              <a:rPr lang="ko-KR" altLang="en-US" dirty="0"/>
              <a:t>기말과제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F821-64B8-762D-73AE-B4F8D04AE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2019180004 02</a:t>
            </a:r>
            <a:r>
              <a:rPr lang="ko-KR" altLang="en-US" dirty="0"/>
              <a:t>반</a:t>
            </a:r>
            <a:r>
              <a:rPr lang="en-US" altLang="ko-KR" dirty="0"/>
              <a:t> </a:t>
            </a:r>
            <a:r>
              <a:rPr lang="ko-KR" altLang="en-US" dirty="0" err="1"/>
              <a:t>구윤성</a:t>
            </a:r>
            <a:endParaRPr lang="en-US" altLang="ko-KR" dirty="0"/>
          </a:p>
          <a:p>
            <a:r>
              <a:rPr lang="en-US" altLang="ko-KR" dirty="0"/>
              <a:t>03</a:t>
            </a:r>
            <a:r>
              <a:rPr lang="ko-KR" altLang="en-US" dirty="0"/>
              <a:t>반 이종현</a:t>
            </a:r>
          </a:p>
        </p:txBody>
      </p:sp>
    </p:spTree>
    <p:extLst>
      <p:ext uri="{BB962C8B-B14F-4D97-AF65-F5344CB8AC3E}">
        <p14:creationId xmlns:p14="http://schemas.microsoft.com/office/powerpoint/2010/main" val="16853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EA31D-23B6-0999-BA37-961BD7C5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24B5A-27AC-6E9A-3A3E-88CB1162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만져라 메이드 인 </a:t>
            </a:r>
            <a:r>
              <a:rPr lang="ko-KR" altLang="en-US" sz="2400" dirty="0" err="1"/>
              <a:t>와리오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초 이내에 미니게임을 클리어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만약 클리어하지 못하면</a:t>
            </a:r>
            <a:r>
              <a:rPr lang="en-US" altLang="ko-KR" sz="2400" dirty="0"/>
              <a:t> </a:t>
            </a:r>
            <a:r>
              <a:rPr lang="ko-KR" altLang="en-US" sz="2400" dirty="0"/>
              <a:t>목숨</a:t>
            </a:r>
            <a:r>
              <a:rPr lang="en-US" altLang="ko-KR" sz="2400" dirty="0"/>
              <a:t>	   (</a:t>
            </a:r>
            <a:r>
              <a:rPr lang="ko-KR" altLang="en-US" sz="2400" dirty="0"/>
              <a:t>기본 </a:t>
            </a:r>
            <a:r>
              <a:rPr lang="en-US" altLang="ko-KR" sz="2400" dirty="0"/>
              <a:t>4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  <a:r>
              <a:rPr lang="ko-KR" altLang="en-US" sz="2400" dirty="0"/>
              <a:t>이 줄어 </a:t>
            </a:r>
            <a:r>
              <a:rPr lang="ko-KR" altLang="en-US" sz="2400" dirty="0" err="1"/>
              <a:t>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모든 목숨이 소진되면 게임오버</a:t>
            </a:r>
            <a:endParaRPr lang="en-US" altLang="ko-KR" sz="2400" dirty="0"/>
          </a:p>
        </p:txBody>
      </p:sp>
      <p:pic>
        <p:nvPicPr>
          <p:cNvPr id="1026" name="Picture 2" descr="Nintendo 만져라! 메이드 인 와리오 NDS (중고) : 다나와 가격비교">
            <a:extLst>
              <a:ext uri="{FF2B5EF4-FFF2-40B4-BE49-F238E27FC236}">
                <a16:creationId xmlns:a16="http://schemas.microsoft.com/office/drawing/2014/main" id="{8685CEFB-3E46-87C0-2E08-3EE1A291F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38703" r="18338"/>
          <a:stretch/>
        </p:blipFill>
        <p:spPr bwMode="auto">
          <a:xfrm>
            <a:off x="371958" y="3975316"/>
            <a:ext cx="2603715" cy="24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A20270-8BB3-4B5C-5F11-63F71D94E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1" t="17623" r="49967" b="16957"/>
          <a:stretch/>
        </p:blipFill>
        <p:spPr>
          <a:xfrm>
            <a:off x="3219772" y="2632855"/>
            <a:ext cx="2479729" cy="3797086"/>
          </a:xfrm>
          <a:prstGeom prst="rect">
            <a:avLst/>
          </a:prstGeom>
        </p:spPr>
      </p:pic>
      <p:pic>
        <p:nvPicPr>
          <p:cNvPr id="1028" name="Picture 4" descr="Nintendo 만져라! 메이드 인 와리오 NDS (중고) : 다나와 가격비교">
            <a:extLst>
              <a:ext uri="{FF2B5EF4-FFF2-40B4-BE49-F238E27FC236}">
                <a16:creationId xmlns:a16="http://schemas.microsoft.com/office/drawing/2014/main" id="{3642C91A-4B5D-E153-AAB9-6945668A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8" y="1576548"/>
            <a:ext cx="2479729" cy="21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98D914-98B3-43C2-F4C6-ABC4E9E3AE33}"/>
              </a:ext>
            </a:extLst>
          </p:cNvPr>
          <p:cNvSpPr/>
          <p:nvPr/>
        </p:nvSpPr>
        <p:spPr>
          <a:xfrm>
            <a:off x="5586983" y="3580574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0161B1-05E3-2228-955B-F5B31F8B3E7F}"/>
              </a:ext>
            </a:extLst>
          </p:cNvPr>
          <p:cNvSpPr/>
          <p:nvPr/>
        </p:nvSpPr>
        <p:spPr>
          <a:xfrm>
            <a:off x="6619450" y="3836590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578498" y="1576873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3AE35-11BB-FD11-1BE6-EFF574318D9A}"/>
              </a:ext>
            </a:extLst>
          </p:cNvPr>
          <p:cNvSpPr/>
          <p:nvPr/>
        </p:nvSpPr>
        <p:spPr>
          <a:xfrm>
            <a:off x="2934916" y="2991995"/>
            <a:ext cx="1597737" cy="588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E4AF76-FCA4-4E4D-E9A0-692DEEE7D0ED}"/>
              </a:ext>
            </a:extLst>
          </p:cNvPr>
          <p:cNvSpPr/>
          <p:nvPr/>
        </p:nvSpPr>
        <p:spPr>
          <a:xfrm>
            <a:off x="2934916" y="3821947"/>
            <a:ext cx="1597737" cy="588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06FDE-097F-618D-1268-616A79BE3BAF}"/>
              </a:ext>
            </a:extLst>
          </p:cNvPr>
          <p:cNvSpPr/>
          <p:nvPr/>
        </p:nvSpPr>
        <p:spPr>
          <a:xfrm>
            <a:off x="10264790" y="5795874"/>
            <a:ext cx="1200598" cy="658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152065-DC3F-E0D9-66B3-B56DF509E42F}"/>
              </a:ext>
            </a:extLst>
          </p:cNvPr>
          <p:cNvSpPr/>
          <p:nvPr/>
        </p:nvSpPr>
        <p:spPr>
          <a:xfrm>
            <a:off x="6318001" y="4686802"/>
            <a:ext cx="3820297" cy="1767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ESC : </a:t>
            </a:r>
            <a:r>
              <a:rPr lang="ko-KR" altLang="en-US" dirty="0"/>
              <a:t>일시정지</a:t>
            </a:r>
            <a:endParaRPr lang="en-US" altLang="ko-KR" dirty="0"/>
          </a:p>
          <a:p>
            <a:pPr algn="ctr"/>
            <a:r>
              <a:rPr lang="ko-KR" altLang="en-US" dirty="0"/>
              <a:t>조작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스페이스 바</a:t>
            </a:r>
            <a:endParaRPr lang="en-US" altLang="ko-KR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A0EC20-C3C1-59E1-FA60-6E4CB020F66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214848" y="4170836"/>
            <a:ext cx="891073" cy="185319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1066D56-0F61-6F31-6F8C-6DB1F6697890}"/>
              </a:ext>
            </a:extLst>
          </p:cNvPr>
          <p:cNvCxnSpPr>
            <a:cxnSpLocks/>
          </p:cNvCxnSpPr>
          <p:nvPr/>
        </p:nvCxnSpPr>
        <p:spPr>
          <a:xfrm rot="10800000">
            <a:off x="6791418" y="2580775"/>
            <a:ext cx="3755254" cy="10545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28B24F-5C13-9F42-7B99-FC4059686A2F}"/>
              </a:ext>
            </a:extLst>
          </p:cNvPr>
          <p:cNvSpPr/>
          <p:nvPr/>
        </p:nvSpPr>
        <p:spPr>
          <a:xfrm>
            <a:off x="8451540" y="1320856"/>
            <a:ext cx="2413549" cy="1018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 버튼을 클릭하면 다시 메인 화면으로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AEBD9F-3B4E-EF10-E2A4-5B283586AAE6}"/>
              </a:ext>
            </a:extLst>
          </p:cNvPr>
          <p:cNvSpPr/>
          <p:nvPr/>
        </p:nvSpPr>
        <p:spPr>
          <a:xfrm>
            <a:off x="1193744" y="5542972"/>
            <a:ext cx="2413549" cy="1018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 설명 버튼을 클릭하면 키 설명 화면으로</a:t>
            </a:r>
          </a:p>
        </p:txBody>
      </p:sp>
    </p:spTree>
    <p:extLst>
      <p:ext uri="{BB962C8B-B14F-4D97-AF65-F5344CB8AC3E}">
        <p14:creationId xmlns:p14="http://schemas.microsoft.com/office/powerpoint/2010/main" val="354608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98D914-98B3-43C2-F4C6-ABC4E9E3AE33}"/>
              </a:ext>
            </a:extLst>
          </p:cNvPr>
          <p:cNvSpPr/>
          <p:nvPr/>
        </p:nvSpPr>
        <p:spPr>
          <a:xfrm>
            <a:off x="5586983" y="3580574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0161B1-05E3-2228-955B-F5B31F8B3E7F}"/>
              </a:ext>
            </a:extLst>
          </p:cNvPr>
          <p:cNvSpPr/>
          <p:nvPr/>
        </p:nvSpPr>
        <p:spPr>
          <a:xfrm>
            <a:off x="6619450" y="3836590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일시정지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578498" y="1576873"/>
            <a:ext cx="6310574" cy="3075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06FDE-097F-618D-1268-616A79BE3BAF}"/>
              </a:ext>
            </a:extLst>
          </p:cNvPr>
          <p:cNvSpPr/>
          <p:nvPr/>
        </p:nvSpPr>
        <p:spPr>
          <a:xfrm>
            <a:off x="10264790" y="5795874"/>
            <a:ext cx="1200598" cy="658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  <a:endParaRPr lang="en-US" altLang="ko-KR" dirty="0"/>
          </a:p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EA0EC20-C3C1-59E1-FA60-6E4CB020F66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214848" y="4170836"/>
            <a:ext cx="891073" cy="185319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1066D56-0F61-6F31-6F8C-6DB1F6697890}"/>
              </a:ext>
            </a:extLst>
          </p:cNvPr>
          <p:cNvCxnSpPr>
            <a:cxnSpLocks/>
          </p:cNvCxnSpPr>
          <p:nvPr/>
        </p:nvCxnSpPr>
        <p:spPr>
          <a:xfrm rot="10800000">
            <a:off x="6791418" y="2580775"/>
            <a:ext cx="3755254" cy="10545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DF661-66B2-9F68-2B34-4F0044E2A740}"/>
              </a:ext>
            </a:extLst>
          </p:cNvPr>
          <p:cNvSpPr/>
          <p:nvPr/>
        </p:nvSpPr>
        <p:spPr>
          <a:xfrm>
            <a:off x="2917039" y="2056642"/>
            <a:ext cx="1633491" cy="63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D5DFC982-93BB-CD1E-FD9B-9C572734FB54}"/>
              </a:ext>
            </a:extLst>
          </p:cNvPr>
          <p:cNvSpPr/>
          <p:nvPr/>
        </p:nvSpPr>
        <p:spPr>
          <a:xfrm>
            <a:off x="1782933" y="3108063"/>
            <a:ext cx="798991" cy="719091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A7D274A-2D47-B333-47CD-52EFF2E832A0}"/>
              </a:ext>
            </a:extLst>
          </p:cNvPr>
          <p:cNvSpPr/>
          <p:nvPr/>
        </p:nvSpPr>
        <p:spPr>
          <a:xfrm>
            <a:off x="2867584" y="3127725"/>
            <a:ext cx="798991" cy="719091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E059E4E5-92B0-6C74-CF8E-59D82A014F29}"/>
              </a:ext>
            </a:extLst>
          </p:cNvPr>
          <p:cNvSpPr/>
          <p:nvPr/>
        </p:nvSpPr>
        <p:spPr>
          <a:xfrm>
            <a:off x="3952235" y="3127725"/>
            <a:ext cx="798991" cy="719091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1D0208D8-E964-3288-6B7A-28EA3C4314BB}"/>
              </a:ext>
            </a:extLst>
          </p:cNvPr>
          <p:cNvSpPr/>
          <p:nvPr/>
        </p:nvSpPr>
        <p:spPr>
          <a:xfrm>
            <a:off x="5036885" y="3127725"/>
            <a:ext cx="798991" cy="719091"/>
          </a:xfrm>
          <a:prstGeom prst="hear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891717" y="944708"/>
            <a:ext cx="3081083" cy="138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 게임이 시작되기 전 스테이지 횟수와 남은 목숨이 화면에 표시 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초 뒤 게임화면으로 </a:t>
            </a:r>
            <a:r>
              <a:rPr lang="ko-KR" altLang="en-US" dirty="0" err="1">
                <a:solidFill>
                  <a:schemeClr val="tx1"/>
                </a:solidFill>
              </a:rPr>
              <a:t>넘어감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682AC0-379A-833D-5735-327DEA9C4D32}"/>
              </a:ext>
            </a:extLst>
          </p:cNvPr>
          <p:cNvSpPr/>
          <p:nvPr/>
        </p:nvSpPr>
        <p:spPr>
          <a:xfrm>
            <a:off x="1224922" y="5202315"/>
            <a:ext cx="2413549" cy="1252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게임이 시작되고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ESC</a:t>
            </a:r>
            <a:r>
              <a:rPr lang="ko-KR" altLang="en-US" dirty="0">
                <a:solidFill>
                  <a:schemeClr val="tx1"/>
                </a:solidFill>
              </a:rPr>
              <a:t>를 누르면 일시정지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누르면 재시작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796948" y="1570550"/>
            <a:ext cx="6310574" cy="3711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 게임 </a:t>
            </a:r>
            <a:r>
              <a:rPr lang="en-US" altLang="ko-KR" dirty="0">
                <a:solidFill>
                  <a:schemeClr val="tx1"/>
                </a:solidFill>
              </a:rPr>
              <a:t>1 : </a:t>
            </a:r>
            <a:r>
              <a:rPr lang="ko-KR" altLang="en-US" dirty="0">
                <a:solidFill>
                  <a:schemeClr val="tx1"/>
                </a:solidFill>
              </a:rPr>
              <a:t>풍선 터트리기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초의 시간이 주어짐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화면아래의 게이지로 남은 시간 확인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풍선 오브젝트가 화면에 무작위로 표시됨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풍선의 색은 랜덤하게 설정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풍선 오브젝트를 마우스 좌 클릭 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터지는 효과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풍선을 터뜨리면 게임 클리어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6A909-7DE0-3385-A79E-30DDD00ED9CD}"/>
              </a:ext>
            </a:extLst>
          </p:cNvPr>
          <p:cNvSpPr/>
          <p:nvPr/>
        </p:nvSpPr>
        <p:spPr>
          <a:xfrm>
            <a:off x="1829415" y="1680654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풍선 터트리기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8452EB-AD31-6F26-E097-0662EE026FAF}"/>
              </a:ext>
            </a:extLst>
          </p:cNvPr>
          <p:cNvGrpSpPr/>
          <p:nvPr/>
        </p:nvGrpSpPr>
        <p:grpSpPr>
          <a:xfrm>
            <a:off x="1371600" y="2721143"/>
            <a:ext cx="759041" cy="937981"/>
            <a:chOff x="1305016" y="3062796"/>
            <a:chExt cx="896645" cy="1130237"/>
          </a:xfrm>
        </p:grpSpPr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8058D7D2-B917-0779-A4C1-2EDD100C7CB6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65E05F46-C5CF-50D1-0537-60DD010FA97E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0CA845-5607-CC76-74AB-78ABC5BB4642}"/>
              </a:ext>
            </a:extLst>
          </p:cNvPr>
          <p:cNvGrpSpPr/>
          <p:nvPr/>
        </p:nvGrpSpPr>
        <p:grpSpPr>
          <a:xfrm>
            <a:off x="2721006" y="2972493"/>
            <a:ext cx="759041" cy="937981"/>
            <a:chOff x="1305016" y="3062796"/>
            <a:chExt cx="896645" cy="1130237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AC382FEA-2D48-FB0D-91DD-BF561C51B8C6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C6EA93EF-D270-A1CA-2B5E-458434DAF6EA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C099AC-AC4A-A2DF-F4E3-3B2C7F75DC27}"/>
              </a:ext>
            </a:extLst>
          </p:cNvPr>
          <p:cNvGrpSpPr/>
          <p:nvPr/>
        </p:nvGrpSpPr>
        <p:grpSpPr>
          <a:xfrm>
            <a:off x="3972492" y="3720854"/>
            <a:ext cx="759041" cy="937981"/>
            <a:chOff x="1305016" y="3062796"/>
            <a:chExt cx="896645" cy="1130237"/>
          </a:xfrm>
          <a:solidFill>
            <a:schemeClr val="accent2">
              <a:lumMod val="75000"/>
            </a:schemeClr>
          </a:solidFill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8AA41B52-8CA3-123A-764C-E8D8AC4921A6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0087168C-2B26-C8D6-A0F8-3768E62E23C5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54C72C-35DC-3F20-DEDC-BB448934B4F2}"/>
              </a:ext>
            </a:extLst>
          </p:cNvPr>
          <p:cNvGrpSpPr/>
          <p:nvPr/>
        </p:nvGrpSpPr>
        <p:grpSpPr>
          <a:xfrm>
            <a:off x="5499451" y="2655705"/>
            <a:ext cx="759041" cy="937981"/>
            <a:chOff x="1305016" y="3062796"/>
            <a:chExt cx="896645" cy="1130237"/>
          </a:xfrm>
          <a:solidFill>
            <a:schemeClr val="accent5">
              <a:lumMod val="75000"/>
            </a:schemeClr>
          </a:solidFill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35C423CB-EE75-2DDB-A066-D9C46B1F76F2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2B2A3328-6C36-7E59-4D47-1D4947B88237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00D4909-D6DC-4FAA-1BB0-C28B87B5A62D}"/>
              </a:ext>
            </a:extLst>
          </p:cNvPr>
          <p:cNvGrpSpPr/>
          <p:nvPr/>
        </p:nvGrpSpPr>
        <p:grpSpPr>
          <a:xfrm>
            <a:off x="2005200" y="3764339"/>
            <a:ext cx="759041" cy="937981"/>
            <a:chOff x="1305016" y="3062796"/>
            <a:chExt cx="896645" cy="113023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A3D6BDE8-58D1-C61D-92E5-5C6A0230F4BB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C94AED6B-649A-51D5-FE2E-D07DC58EA36A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DDA7EA36-DC29-4BC3-F236-BB997E5EC0EA}"/>
              </a:ext>
            </a:extLst>
          </p:cNvPr>
          <p:cNvSpPr/>
          <p:nvPr/>
        </p:nvSpPr>
        <p:spPr>
          <a:xfrm>
            <a:off x="3972492" y="2721143"/>
            <a:ext cx="590497" cy="58452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4A4EE77-7643-E420-8B42-A6A1A018C7B9}"/>
              </a:ext>
            </a:extLst>
          </p:cNvPr>
          <p:cNvSpPr/>
          <p:nvPr/>
        </p:nvSpPr>
        <p:spPr>
          <a:xfrm>
            <a:off x="4270900" y="2895523"/>
            <a:ext cx="759041" cy="71465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F2D35222-7A21-67C3-EAAB-9DB37A07E661}"/>
              </a:ext>
            </a:extLst>
          </p:cNvPr>
          <p:cNvSpPr/>
          <p:nvPr/>
        </p:nvSpPr>
        <p:spPr>
          <a:xfrm>
            <a:off x="4334554" y="2457670"/>
            <a:ext cx="590497" cy="54720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485809E-E877-DBAF-D85A-3125B483D4C7}"/>
              </a:ext>
            </a:extLst>
          </p:cNvPr>
          <p:cNvSpPr/>
          <p:nvPr/>
        </p:nvSpPr>
        <p:spPr>
          <a:xfrm rot="19356767">
            <a:off x="4825684" y="3187672"/>
            <a:ext cx="333087" cy="358171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D36A01-5FF4-CBF6-0808-2B8B0318D31F}"/>
              </a:ext>
            </a:extLst>
          </p:cNvPr>
          <p:cNvSpPr/>
          <p:nvPr/>
        </p:nvSpPr>
        <p:spPr>
          <a:xfrm>
            <a:off x="796948" y="4922086"/>
            <a:ext cx="6310574" cy="36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B10136-336D-7407-5527-44F2C818E892}"/>
              </a:ext>
            </a:extLst>
          </p:cNvPr>
          <p:cNvSpPr/>
          <p:nvPr/>
        </p:nvSpPr>
        <p:spPr>
          <a:xfrm>
            <a:off x="769856" y="4924050"/>
            <a:ext cx="4661339" cy="360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796948" y="1570550"/>
            <a:ext cx="6310574" cy="3711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 게임 </a:t>
            </a:r>
            <a:r>
              <a:rPr lang="en-US" altLang="ko-KR" dirty="0">
                <a:solidFill>
                  <a:schemeClr val="tx1"/>
                </a:solidFill>
              </a:rPr>
              <a:t>2 :</a:t>
            </a:r>
            <a:r>
              <a:rPr lang="ko-KR" altLang="en-US" dirty="0">
                <a:solidFill>
                  <a:schemeClr val="tx1"/>
                </a:solidFill>
              </a:rPr>
              <a:t>물건 분류하기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초의 시간이 주어짐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화면아래의 게이지로 남은 시간 확인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 모양의  두 오브젝트가 화면 좌측에 무작위로 생성됨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같은 오브젝트는 같은 색 같은 크기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오브젝트를 마우스 좌 클릭 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드래그 하면 위치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우측의 해당 오브젝트와 같은 모양의 상자로 오브젝트를 이동시키면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오브젝트가 사라짐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상자를 제외한 오브젝트를 사라지게 하면  게임 클리어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6A909-7DE0-3385-A79E-30DDD00ED9CD}"/>
              </a:ext>
            </a:extLst>
          </p:cNvPr>
          <p:cNvSpPr/>
          <p:nvPr/>
        </p:nvSpPr>
        <p:spPr>
          <a:xfrm>
            <a:off x="1829415" y="1680654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물건 분류하기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D36A01-5FF4-CBF6-0808-2B8B0318D31F}"/>
              </a:ext>
            </a:extLst>
          </p:cNvPr>
          <p:cNvSpPr/>
          <p:nvPr/>
        </p:nvSpPr>
        <p:spPr>
          <a:xfrm>
            <a:off x="796948" y="4922086"/>
            <a:ext cx="6310574" cy="36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B10136-336D-7407-5527-44F2C818E892}"/>
              </a:ext>
            </a:extLst>
          </p:cNvPr>
          <p:cNvSpPr/>
          <p:nvPr/>
        </p:nvSpPr>
        <p:spPr>
          <a:xfrm>
            <a:off x="769857" y="4924050"/>
            <a:ext cx="3216218" cy="360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1EF250-5FD5-901C-6019-F2B3318DB249}"/>
              </a:ext>
            </a:extLst>
          </p:cNvPr>
          <p:cNvSpPr/>
          <p:nvPr/>
        </p:nvSpPr>
        <p:spPr>
          <a:xfrm>
            <a:off x="5400316" y="2594277"/>
            <a:ext cx="957310" cy="870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35C423CB-EE75-2DDB-A066-D9C46B1F76F2}"/>
              </a:ext>
            </a:extLst>
          </p:cNvPr>
          <p:cNvSpPr/>
          <p:nvPr/>
        </p:nvSpPr>
        <p:spPr>
          <a:xfrm>
            <a:off x="5499451" y="2655705"/>
            <a:ext cx="759041" cy="71465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12446A-650A-9EAF-3426-FDB3E51A0DE6}"/>
              </a:ext>
            </a:extLst>
          </p:cNvPr>
          <p:cNvSpPr/>
          <p:nvPr/>
        </p:nvSpPr>
        <p:spPr>
          <a:xfrm>
            <a:off x="5400316" y="3781408"/>
            <a:ext cx="957310" cy="870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5E05F46-C5CF-50D1-0537-60DD010FA97E}"/>
              </a:ext>
            </a:extLst>
          </p:cNvPr>
          <p:cNvSpPr/>
          <p:nvPr/>
        </p:nvSpPr>
        <p:spPr>
          <a:xfrm>
            <a:off x="5499451" y="3875591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D8D7CF7-6FFE-1E01-47A0-ED55D0E1C280}"/>
              </a:ext>
            </a:extLst>
          </p:cNvPr>
          <p:cNvSpPr/>
          <p:nvPr/>
        </p:nvSpPr>
        <p:spPr>
          <a:xfrm>
            <a:off x="1281343" y="2655704"/>
            <a:ext cx="759041" cy="71465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5571D00-E94D-8AE4-8573-838D0EC56ED2}"/>
              </a:ext>
            </a:extLst>
          </p:cNvPr>
          <p:cNvSpPr/>
          <p:nvPr/>
        </p:nvSpPr>
        <p:spPr>
          <a:xfrm>
            <a:off x="1513942" y="2966400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4E60E43-6E9E-D774-D422-97EE391AD6A4}"/>
              </a:ext>
            </a:extLst>
          </p:cNvPr>
          <p:cNvSpPr/>
          <p:nvPr/>
        </p:nvSpPr>
        <p:spPr>
          <a:xfrm>
            <a:off x="2379954" y="2655945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32C9C96-AD31-09DD-4FF3-71E46CBE4F0F}"/>
              </a:ext>
            </a:extLst>
          </p:cNvPr>
          <p:cNvSpPr/>
          <p:nvPr/>
        </p:nvSpPr>
        <p:spPr>
          <a:xfrm>
            <a:off x="1519242" y="3791293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FDC39D6-CB3E-8A63-0E1B-EC066E38C63A}"/>
              </a:ext>
            </a:extLst>
          </p:cNvPr>
          <p:cNvSpPr/>
          <p:nvPr/>
        </p:nvSpPr>
        <p:spPr>
          <a:xfrm>
            <a:off x="4454309" y="3423985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2FA999B-7086-406A-32A9-6E67C9BB60D6}"/>
              </a:ext>
            </a:extLst>
          </p:cNvPr>
          <p:cNvSpPr/>
          <p:nvPr/>
        </p:nvSpPr>
        <p:spPr>
          <a:xfrm>
            <a:off x="2313232" y="3423986"/>
            <a:ext cx="759041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9E905243-6643-9A66-A326-4D934EEDEF5A}"/>
              </a:ext>
            </a:extLst>
          </p:cNvPr>
          <p:cNvSpPr/>
          <p:nvPr/>
        </p:nvSpPr>
        <p:spPr>
          <a:xfrm>
            <a:off x="1920235" y="3315824"/>
            <a:ext cx="759041" cy="71465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9D598A74-8CF0-241C-4AE0-0E3D66692C93}"/>
              </a:ext>
            </a:extLst>
          </p:cNvPr>
          <p:cNvSpPr/>
          <p:nvPr/>
        </p:nvSpPr>
        <p:spPr>
          <a:xfrm>
            <a:off x="2593436" y="3904639"/>
            <a:ext cx="759041" cy="714653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485809E-E877-DBAF-D85A-3125B483D4C7}"/>
              </a:ext>
            </a:extLst>
          </p:cNvPr>
          <p:cNvSpPr/>
          <p:nvPr/>
        </p:nvSpPr>
        <p:spPr>
          <a:xfrm rot="19356767">
            <a:off x="4841498" y="3890183"/>
            <a:ext cx="333087" cy="358171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1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796948" y="1570550"/>
            <a:ext cx="6310574" cy="3711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 게임 </a:t>
            </a:r>
            <a:r>
              <a:rPr lang="en-US" altLang="ko-KR" dirty="0">
                <a:solidFill>
                  <a:schemeClr val="tx1"/>
                </a:solidFill>
              </a:rPr>
              <a:t>3 :</a:t>
            </a:r>
            <a:r>
              <a:rPr lang="ko-KR" altLang="en-US" dirty="0">
                <a:solidFill>
                  <a:schemeClr val="tx1"/>
                </a:solidFill>
              </a:rPr>
              <a:t> 과녁 맞추기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초의 시간이 주어짐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화면아래의 게이지로 남은 시간 확인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상단에는 과녁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하단에는 다트가 표시됨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다트는 좌우로 일정한 속도로 움직임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스페이스바를 눌러 다트를 발사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다트의 발사 속도는 좌우 이동속도와 동일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다트가 과녁에 명중하면 게임 클리어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6A909-7DE0-3385-A79E-30DDD00ED9CD}"/>
              </a:ext>
            </a:extLst>
          </p:cNvPr>
          <p:cNvSpPr/>
          <p:nvPr/>
        </p:nvSpPr>
        <p:spPr>
          <a:xfrm>
            <a:off x="1829415" y="1680654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과녁 맞추기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D36A01-5FF4-CBF6-0808-2B8B0318D31F}"/>
              </a:ext>
            </a:extLst>
          </p:cNvPr>
          <p:cNvSpPr/>
          <p:nvPr/>
        </p:nvSpPr>
        <p:spPr>
          <a:xfrm>
            <a:off x="796948" y="4922086"/>
            <a:ext cx="6310574" cy="36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B10136-336D-7407-5527-44F2C818E892}"/>
              </a:ext>
            </a:extLst>
          </p:cNvPr>
          <p:cNvSpPr/>
          <p:nvPr/>
        </p:nvSpPr>
        <p:spPr>
          <a:xfrm>
            <a:off x="769856" y="4924050"/>
            <a:ext cx="1200987" cy="360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35C423CB-EE75-2DDB-A066-D9C46B1F76F2}"/>
              </a:ext>
            </a:extLst>
          </p:cNvPr>
          <p:cNvSpPr/>
          <p:nvPr/>
        </p:nvSpPr>
        <p:spPr>
          <a:xfrm>
            <a:off x="3299538" y="2378441"/>
            <a:ext cx="1219195" cy="117242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4E60E43-6E9E-D774-D422-97EE391AD6A4}"/>
              </a:ext>
            </a:extLst>
          </p:cNvPr>
          <p:cNvSpPr/>
          <p:nvPr/>
        </p:nvSpPr>
        <p:spPr>
          <a:xfrm>
            <a:off x="3227775" y="3982610"/>
            <a:ext cx="305538" cy="63544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6489E9-C593-2AB6-087C-D883B435FB98}"/>
              </a:ext>
            </a:extLst>
          </p:cNvPr>
          <p:cNvSpPr/>
          <p:nvPr/>
        </p:nvSpPr>
        <p:spPr>
          <a:xfrm>
            <a:off x="3451938" y="2530841"/>
            <a:ext cx="924753" cy="862729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ED97299-9FBE-00D9-27D6-B65E9EE8EBCF}"/>
              </a:ext>
            </a:extLst>
          </p:cNvPr>
          <p:cNvSpPr/>
          <p:nvPr/>
        </p:nvSpPr>
        <p:spPr>
          <a:xfrm>
            <a:off x="3613216" y="2683241"/>
            <a:ext cx="603677" cy="57271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FE62D4-A38E-4E4A-C842-805700AB4543}"/>
              </a:ext>
            </a:extLst>
          </p:cNvPr>
          <p:cNvCxnSpPr>
            <a:cxnSpLocks/>
          </p:cNvCxnSpPr>
          <p:nvPr/>
        </p:nvCxnSpPr>
        <p:spPr>
          <a:xfrm>
            <a:off x="3952234" y="4300332"/>
            <a:ext cx="93048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086CC4-001F-EB08-C449-8626D04A8CA8}"/>
              </a:ext>
            </a:extLst>
          </p:cNvPr>
          <p:cNvCxnSpPr>
            <a:cxnSpLocks/>
          </p:cNvCxnSpPr>
          <p:nvPr/>
        </p:nvCxnSpPr>
        <p:spPr>
          <a:xfrm flipH="1">
            <a:off x="2050742" y="4300332"/>
            <a:ext cx="8078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D49A3-7F21-3801-0201-8F5CE198A4F9}"/>
              </a:ext>
            </a:extLst>
          </p:cNvPr>
          <p:cNvSpPr/>
          <p:nvPr/>
        </p:nvSpPr>
        <p:spPr>
          <a:xfrm>
            <a:off x="796948" y="1570550"/>
            <a:ext cx="6310574" cy="3711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 게임 </a:t>
            </a:r>
            <a:r>
              <a:rPr lang="en-US" altLang="ko-KR" dirty="0">
                <a:solidFill>
                  <a:schemeClr val="tx1"/>
                </a:solidFill>
              </a:rPr>
              <a:t>4 :</a:t>
            </a:r>
            <a:r>
              <a:rPr lang="ko-KR" altLang="en-US" dirty="0">
                <a:solidFill>
                  <a:schemeClr val="tx1"/>
                </a:solidFill>
              </a:rPr>
              <a:t> 바람 채우기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초의 시간이 주어짐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화면아래의 게이지로 남은 시간 확인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스페이스바를 누르면 화면의 레버가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움직임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키 입력 횟수에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화면의 풍선의 크기가 커짐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 횟수를 넘어가면 풍선이 터지는 효과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풍선이 터지면 게임 클리어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6A909-7DE0-3385-A79E-30DDD00ED9CD}"/>
              </a:ext>
            </a:extLst>
          </p:cNvPr>
          <p:cNvSpPr/>
          <p:nvPr/>
        </p:nvSpPr>
        <p:spPr>
          <a:xfrm>
            <a:off x="1829415" y="1680654"/>
            <a:ext cx="4245639" cy="559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바람 채우기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D36A01-5FF4-CBF6-0808-2B8B0318D31F}"/>
              </a:ext>
            </a:extLst>
          </p:cNvPr>
          <p:cNvSpPr/>
          <p:nvPr/>
        </p:nvSpPr>
        <p:spPr>
          <a:xfrm>
            <a:off x="796948" y="4922086"/>
            <a:ext cx="6310574" cy="36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B10136-336D-7407-5527-44F2C818E892}"/>
              </a:ext>
            </a:extLst>
          </p:cNvPr>
          <p:cNvSpPr/>
          <p:nvPr/>
        </p:nvSpPr>
        <p:spPr>
          <a:xfrm>
            <a:off x="769856" y="4924050"/>
            <a:ext cx="1200987" cy="360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292C3C-44FB-B9A5-6628-090FB1E84262}"/>
              </a:ext>
            </a:extLst>
          </p:cNvPr>
          <p:cNvGrpSpPr/>
          <p:nvPr/>
        </p:nvGrpSpPr>
        <p:grpSpPr>
          <a:xfrm>
            <a:off x="2660092" y="2829682"/>
            <a:ext cx="1059184" cy="1321510"/>
            <a:chOff x="1305016" y="3062796"/>
            <a:chExt cx="896645" cy="1130237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6F2FD7A9-1A8B-AFCC-FF49-1BA15F9E5B54}"/>
                </a:ext>
              </a:extLst>
            </p:cNvPr>
            <p:cNvSpPr/>
            <p:nvPr/>
          </p:nvSpPr>
          <p:spPr>
            <a:xfrm>
              <a:off x="1305016" y="3062796"/>
              <a:ext cx="896645" cy="86113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193A62A0-55BB-2707-9CBF-540B8C71B630}"/>
                </a:ext>
              </a:extLst>
            </p:cNvPr>
            <p:cNvSpPr/>
            <p:nvPr/>
          </p:nvSpPr>
          <p:spPr>
            <a:xfrm>
              <a:off x="1605790" y="3923930"/>
              <a:ext cx="295096" cy="269103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C31486-E007-5CC6-B0E7-12AEF7762262}"/>
              </a:ext>
            </a:extLst>
          </p:cNvPr>
          <p:cNvSpPr/>
          <p:nvPr/>
        </p:nvSpPr>
        <p:spPr>
          <a:xfrm>
            <a:off x="2140525" y="4153155"/>
            <a:ext cx="2553310" cy="4673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2D854D-9F0C-11A1-A71D-218C2E5EDF32}"/>
              </a:ext>
            </a:extLst>
          </p:cNvPr>
          <p:cNvSpPr/>
          <p:nvPr/>
        </p:nvSpPr>
        <p:spPr>
          <a:xfrm>
            <a:off x="4966163" y="3383662"/>
            <a:ext cx="154713" cy="783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34C22E-49E5-2F0C-E0C7-D4206D5E988A}"/>
              </a:ext>
            </a:extLst>
          </p:cNvPr>
          <p:cNvSpPr/>
          <p:nvPr/>
        </p:nvSpPr>
        <p:spPr>
          <a:xfrm>
            <a:off x="4788515" y="3834288"/>
            <a:ext cx="510010" cy="7837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096787-C32D-EE6F-9A58-B3E1DE419A55}"/>
              </a:ext>
            </a:extLst>
          </p:cNvPr>
          <p:cNvSpPr/>
          <p:nvPr/>
        </p:nvSpPr>
        <p:spPr>
          <a:xfrm>
            <a:off x="4788515" y="3232531"/>
            <a:ext cx="510010" cy="149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81303A-B359-7529-3A08-F70662DADD26}"/>
              </a:ext>
            </a:extLst>
          </p:cNvPr>
          <p:cNvCxnSpPr>
            <a:cxnSpLocks/>
          </p:cNvCxnSpPr>
          <p:nvPr/>
        </p:nvCxnSpPr>
        <p:spPr>
          <a:xfrm>
            <a:off x="5589511" y="3477244"/>
            <a:ext cx="0" cy="3570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02E32-EF1E-589D-29A8-1A4818B7D80B}"/>
              </a:ext>
            </a:extLst>
          </p:cNvPr>
          <p:cNvCxnSpPr>
            <a:cxnSpLocks/>
          </p:cNvCxnSpPr>
          <p:nvPr/>
        </p:nvCxnSpPr>
        <p:spPr>
          <a:xfrm flipV="1">
            <a:off x="5589511" y="3063161"/>
            <a:ext cx="0" cy="3185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2570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98</TotalTime>
  <Words>313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자르기</vt:lpstr>
      <vt:lpstr>윈도우 프로그래밍 기말과제 제안서</vt:lpstr>
      <vt:lpstr>게임 설명</vt:lpstr>
      <vt:lpstr>게임 예시</vt:lpstr>
      <vt:lpstr>게임 예시</vt:lpstr>
      <vt:lpstr>게임 예시</vt:lpstr>
      <vt:lpstr>게임 예시</vt:lpstr>
      <vt:lpstr>게임 예시</vt:lpstr>
      <vt:lpstr>게임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 기말과제 제안서</dc:title>
  <dc:creator>갱 윤</dc:creator>
  <cp:lastModifiedBy>갱 윤</cp:lastModifiedBy>
  <cp:revision>2</cp:revision>
  <dcterms:created xsi:type="dcterms:W3CDTF">2024-05-22T11:13:24Z</dcterms:created>
  <dcterms:modified xsi:type="dcterms:W3CDTF">2024-05-22T12:52:23Z</dcterms:modified>
</cp:coreProperties>
</file>