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660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4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3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309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7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97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6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6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E5C1-72EE-1C1D-6477-0C94D643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윈도우 프로그래밍</a:t>
            </a:r>
            <a:br>
              <a:rPr lang="en-US" altLang="ko-KR" dirty="0"/>
            </a:br>
            <a:r>
              <a:rPr lang="ko-KR" altLang="en-US" dirty="0"/>
              <a:t>기말과제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6F821-64B8-762D-73AE-B4F8D04AE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2019180004 02</a:t>
            </a:r>
            <a:r>
              <a:rPr lang="ko-KR" altLang="en-US" dirty="0"/>
              <a:t>반</a:t>
            </a:r>
            <a:r>
              <a:rPr lang="en-US" altLang="ko-KR" dirty="0"/>
              <a:t> </a:t>
            </a:r>
            <a:r>
              <a:rPr lang="ko-KR" altLang="en-US" dirty="0" err="1"/>
              <a:t>구윤성</a:t>
            </a:r>
            <a:endParaRPr lang="en-US" altLang="ko-KR" dirty="0"/>
          </a:p>
          <a:p>
            <a:r>
              <a:rPr lang="en-US" altLang="ko-KR"/>
              <a:t>2021184029 03</a:t>
            </a:r>
            <a:r>
              <a:rPr lang="ko-KR" altLang="en-US" dirty="0"/>
              <a:t>반 이종현</a:t>
            </a:r>
          </a:p>
        </p:txBody>
      </p:sp>
    </p:spTree>
    <p:extLst>
      <p:ext uri="{BB962C8B-B14F-4D97-AF65-F5344CB8AC3E}">
        <p14:creationId xmlns:p14="http://schemas.microsoft.com/office/powerpoint/2010/main" val="168534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4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2EA31D-23B6-0999-BA37-961BD7C5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설명</a:t>
            </a:r>
          </a:p>
        </p:txBody>
      </p:sp>
      <p:pic>
        <p:nvPicPr>
          <p:cNvPr id="1030" name="Picture 6" descr="쿠키런: 오븐브레이크">
            <a:extLst>
              <a:ext uri="{FF2B5EF4-FFF2-40B4-BE49-F238E27FC236}">
                <a16:creationId xmlns:a16="http://schemas.microsoft.com/office/drawing/2014/main" id="{9EC1837D-4B4A-6DC1-0F4B-8AD414E5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1" y="3928301"/>
            <a:ext cx="3730079" cy="209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쿠키런">
            <a:extLst>
              <a:ext uri="{FF2B5EF4-FFF2-40B4-BE49-F238E27FC236}">
                <a16:creationId xmlns:a16="http://schemas.microsoft.com/office/drawing/2014/main" id="{165FC075-71AA-653A-767B-1AE309BB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1" y="1017253"/>
            <a:ext cx="3730079" cy="207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6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24B5A-27AC-6E9A-3A3E-88CB1162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쿠키런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스페이스 바와 마우스로 조작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죽지 않고 목표지점까지 캐릭터를 보내는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점프와 아이템으로 자동 이동하는 캐릭터를 살리는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98D914-98B3-43C2-F4C6-ABC4E9E3AE33}"/>
              </a:ext>
            </a:extLst>
          </p:cNvPr>
          <p:cNvSpPr/>
          <p:nvPr/>
        </p:nvSpPr>
        <p:spPr>
          <a:xfrm>
            <a:off x="5586983" y="3580574"/>
            <a:ext cx="6310574" cy="3075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0161B1-05E3-2228-955B-F5B31F8B3E7F}"/>
              </a:ext>
            </a:extLst>
          </p:cNvPr>
          <p:cNvSpPr/>
          <p:nvPr/>
        </p:nvSpPr>
        <p:spPr>
          <a:xfrm>
            <a:off x="6619450" y="3836590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578498" y="1576873"/>
            <a:ext cx="6310574" cy="3075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73AE35-11BB-FD11-1BE6-EFF574318D9A}"/>
              </a:ext>
            </a:extLst>
          </p:cNvPr>
          <p:cNvSpPr/>
          <p:nvPr/>
        </p:nvSpPr>
        <p:spPr>
          <a:xfrm>
            <a:off x="2934916" y="2991995"/>
            <a:ext cx="1597737" cy="588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E4AF76-FCA4-4E4D-E9A0-692DEEE7D0ED}"/>
              </a:ext>
            </a:extLst>
          </p:cNvPr>
          <p:cNvSpPr/>
          <p:nvPr/>
        </p:nvSpPr>
        <p:spPr>
          <a:xfrm>
            <a:off x="2934916" y="3821947"/>
            <a:ext cx="1597737" cy="588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06FDE-097F-618D-1268-616A79BE3BAF}"/>
              </a:ext>
            </a:extLst>
          </p:cNvPr>
          <p:cNvSpPr/>
          <p:nvPr/>
        </p:nvSpPr>
        <p:spPr>
          <a:xfrm>
            <a:off x="10264790" y="5795874"/>
            <a:ext cx="1200598" cy="658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152065-DC3F-E0D9-66B3-B56DF509E42F}"/>
              </a:ext>
            </a:extLst>
          </p:cNvPr>
          <p:cNvSpPr/>
          <p:nvPr/>
        </p:nvSpPr>
        <p:spPr>
          <a:xfrm>
            <a:off x="6318001" y="4686802"/>
            <a:ext cx="3820297" cy="1767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 : </a:t>
            </a:r>
            <a:r>
              <a:rPr lang="ko-KR" altLang="en-US" dirty="0"/>
              <a:t>일시정지</a:t>
            </a:r>
            <a:endParaRPr lang="en-US" altLang="ko-KR" dirty="0"/>
          </a:p>
          <a:p>
            <a:pPr algn="ctr"/>
            <a:r>
              <a:rPr lang="ko-KR" altLang="en-US" dirty="0"/>
              <a:t>조작 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스페이스 바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EA0EC20-C3C1-59E1-FA60-6E4CB020F66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4214848" y="4170836"/>
            <a:ext cx="891073" cy="185319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1066D56-0F61-6F31-6F8C-6DB1F6697890}"/>
              </a:ext>
            </a:extLst>
          </p:cNvPr>
          <p:cNvCxnSpPr>
            <a:cxnSpLocks/>
          </p:cNvCxnSpPr>
          <p:nvPr/>
        </p:nvCxnSpPr>
        <p:spPr>
          <a:xfrm rot="10800000">
            <a:off x="6791418" y="2580775"/>
            <a:ext cx="3755254" cy="10545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28B24F-5C13-9F42-7B99-FC4059686A2F}"/>
              </a:ext>
            </a:extLst>
          </p:cNvPr>
          <p:cNvSpPr/>
          <p:nvPr/>
        </p:nvSpPr>
        <p:spPr>
          <a:xfrm>
            <a:off x="8451540" y="1320856"/>
            <a:ext cx="2413549" cy="1018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 버튼을 클릭하면 다시 메인 화면으로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AEBD9F-3B4E-EF10-E2A4-5B283586AAE6}"/>
              </a:ext>
            </a:extLst>
          </p:cNvPr>
          <p:cNvSpPr/>
          <p:nvPr/>
        </p:nvSpPr>
        <p:spPr>
          <a:xfrm>
            <a:off x="1193744" y="5542972"/>
            <a:ext cx="2413549" cy="1018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 설명 버튼을 클릭하면 키 설명 화면으로</a:t>
            </a:r>
          </a:p>
        </p:txBody>
      </p:sp>
    </p:spTree>
    <p:extLst>
      <p:ext uri="{BB962C8B-B14F-4D97-AF65-F5344CB8AC3E}">
        <p14:creationId xmlns:p14="http://schemas.microsoft.com/office/powerpoint/2010/main" val="354608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일시정지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06FDE-097F-618D-1268-616A79BE3BAF}"/>
              </a:ext>
            </a:extLst>
          </p:cNvPr>
          <p:cNvSpPr/>
          <p:nvPr/>
        </p:nvSpPr>
        <p:spPr>
          <a:xfrm>
            <a:off x="10264790" y="5795874"/>
            <a:ext cx="1200598" cy="658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  <a:endParaRPr lang="en-US" altLang="ko-KR" dirty="0"/>
          </a:p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EA0EC20-C3C1-59E1-FA60-6E4CB020F6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14848" y="4170836"/>
            <a:ext cx="891073" cy="185319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1066D56-0F61-6F31-6F8C-6DB1F6697890}"/>
              </a:ext>
            </a:extLst>
          </p:cNvPr>
          <p:cNvCxnSpPr>
            <a:cxnSpLocks/>
          </p:cNvCxnSpPr>
          <p:nvPr/>
        </p:nvCxnSpPr>
        <p:spPr>
          <a:xfrm rot="10800000">
            <a:off x="6791418" y="2580775"/>
            <a:ext cx="3755254" cy="10545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891717" y="944708"/>
            <a:ext cx="3081083" cy="138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</a:t>
            </a:r>
            <a:r>
              <a:rPr lang="en-US" altLang="ko-KR" dirty="0">
                <a:solidFill>
                  <a:schemeClr val="tx1"/>
                </a:solidFill>
              </a:rPr>
              <a:t>esc</a:t>
            </a:r>
            <a:r>
              <a:rPr lang="ko-KR" altLang="en-US" dirty="0">
                <a:solidFill>
                  <a:schemeClr val="tx1"/>
                </a:solidFill>
              </a:rPr>
              <a:t>를 누르면 게임화면으로 넘어 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682AC0-379A-833D-5735-327DEA9C4D32}"/>
              </a:ext>
            </a:extLst>
          </p:cNvPr>
          <p:cNvSpPr/>
          <p:nvPr/>
        </p:nvSpPr>
        <p:spPr>
          <a:xfrm>
            <a:off x="1224922" y="5202315"/>
            <a:ext cx="2413549" cy="1252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게임이 시작되고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ESC</a:t>
            </a:r>
            <a:r>
              <a:rPr lang="ko-KR" altLang="en-US" dirty="0">
                <a:solidFill>
                  <a:schemeClr val="tx1"/>
                </a:solidFill>
              </a:rPr>
              <a:t>를 누르면 일시정지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누르면 재시작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8C8024-8714-42FB-D654-E2241F5B67B7}"/>
              </a:ext>
            </a:extLst>
          </p:cNvPr>
          <p:cNvSpPr/>
          <p:nvPr/>
        </p:nvSpPr>
        <p:spPr>
          <a:xfrm>
            <a:off x="849444" y="1624834"/>
            <a:ext cx="5994470" cy="2888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AB9F1-96A2-E553-68CE-E6510F2EA25D}"/>
              </a:ext>
            </a:extLst>
          </p:cNvPr>
          <p:cNvSpPr/>
          <p:nvPr/>
        </p:nvSpPr>
        <p:spPr>
          <a:xfrm>
            <a:off x="849444" y="4225264"/>
            <a:ext cx="5994470" cy="280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9B1E33-84C4-0C6B-CAA2-E62F01A59E03}"/>
              </a:ext>
            </a:extLst>
          </p:cNvPr>
          <p:cNvSpPr/>
          <p:nvPr/>
        </p:nvSpPr>
        <p:spPr>
          <a:xfrm>
            <a:off x="849443" y="4240314"/>
            <a:ext cx="1140828" cy="280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B4A1F-AACA-2609-40DE-F5148A824CA6}"/>
              </a:ext>
            </a:extLst>
          </p:cNvPr>
          <p:cNvSpPr/>
          <p:nvPr/>
        </p:nvSpPr>
        <p:spPr>
          <a:xfrm>
            <a:off x="852744" y="3790058"/>
            <a:ext cx="5991170" cy="435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픽셀, 다채로움이(가) 표시된 사진&#10;&#10;자동 생성된 설명">
            <a:extLst>
              <a:ext uri="{FF2B5EF4-FFF2-40B4-BE49-F238E27FC236}">
                <a16:creationId xmlns:a16="http://schemas.microsoft.com/office/drawing/2014/main" id="{71EEACC8-77C9-AC2E-9300-CD7AFCAB7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61" y="2880840"/>
            <a:ext cx="754819" cy="8104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98D914-98B3-43C2-F4C6-ABC4E9E3AE33}"/>
              </a:ext>
            </a:extLst>
          </p:cNvPr>
          <p:cNvSpPr/>
          <p:nvPr/>
        </p:nvSpPr>
        <p:spPr>
          <a:xfrm>
            <a:off x="5586983" y="3580574"/>
            <a:ext cx="6310574" cy="3075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0161B1-05E3-2228-955B-F5B31F8B3E7F}"/>
              </a:ext>
            </a:extLst>
          </p:cNvPr>
          <p:cNvSpPr/>
          <p:nvPr/>
        </p:nvSpPr>
        <p:spPr>
          <a:xfrm>
            <a:off x="6619450" y="3744382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일시정지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77A711-57AA-345F-4D36-624D7D5A5D61}"/>
              </a:ext>
            </a:extLst>
          </p:cNvPr>
          <p:cNvGrpSpPr/>
          <p:nvPr/>
        </p:nvGrpSpPr>
        <p:grpSpPr>
          <a:xfrm>
            <a:off x="4354229" y="3006413"/>
            <a:ext cx="612310" cy="559292"/>
            <a:chOff x="4683967" y="3237722"/>
            <a:chExt cx="612310" cy="55929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2A5DA52-CD40-272F-D705-DA32844847A6}"/>
                </a:ext>
              </a:extLst>
            </p:cNvPr>
            <p:cNvSpPr/>
            <p:nvPr/>
          </p:nvSpPr>
          <p:spPr>
            <a:xfrm>
              <a:off x="4683967" y="3237722"/>
              <a:ext cx="612310" cy="55929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A214B3-DE35-CA84-2399-DA90CD9F1FB8}"/>
                </a:ext>
              </a:extLst>
            </p:cNvPr>
            <p:cNvSpPr/>
            <p:nvPr/>
          </p:nvSpPr>
          <p:spPr>
            <a:xfrm>
              <a:off x="4779938" y="3344091"/>
              <a:ext cx="411032" cy="3627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B94CB1-3AD6-BE2E-975A-DE4D981A407C}"/>
              </a:ext>
            </a:extLst>
          </p:cNvPr>
          <p:cNvGrpSpPr/>
          <p:nvPr/>
        </p:nvGrpSpPr>
        <p:grpSpPr>
          <a:xfrm>
            <a:off x="5096798" y="2994526"/>
            <a:ext cx="612310" cy="559292"/>
            <a:chOff x="4683967" y="3237722"/>
            <a:chExt cx="612310" cy="55929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C3D2596-D1C3-26A8-8C98-259092A66C5A}"/>
                </a:ext>
              </a:extLst>
            </p:cNvPr>
            <p:cNvSpPr/>
            <p:nvPr/>
          </p:nvSpPr>
          <p:spPr>
            <a:xfrm>
              <a:off x="4683967" y="3237722"/>
              <a:ext cx="612310" cy="55929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5688C47-6602-6CF6-16E5-565AC600112A}"/>
                </a:ext>
              </a:extLst>
            </p:cNvPr>
            <p:cNvSpPr/>
            <p:nvPr/>
          </p:nvSpPr>
          <p:spPr>
            <a:xfrm>
              <a:off x="4779938" y="3344091"/>
              <a:ext cx="411032" cy="3627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829B0F-0646-2155-75EF-F21DF1EC1C67}"/>
              </a:ext>
            </a:extLst>
          </p:cNvPr>
          <p:cNvGrpSpPr/>
          <p:nvPr/>
        </p:nvGrpSpPr>
        <p:grpSpPr>
          <a:xfrm>
            <a:off x="5872953" y="3013163"/>
            <a:ext cx="612310" cy="559292"/>
            <a:chOff x="4683967" y="3237722"/>
            <a:chExt cx="612310" cy="55929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6676221-E74A-60E8-289B-883F0F75B893}"/>
                </a:ext>
              </a:extLst>
            </p:cNvPr>
            <p:cNvSpPr/>
            <p:nvPr/>
          </p:nvSpPr>
          <p:spPr>
            <a:xfrm>
              <a:off x="4683967" y="3237722"/>
              <a:ext cx="612310" cy="55929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F16C4F3-4AEF-9F9C-F01E-07B64F4D807D}"/>
                </a:ext>
              </a:extLst>
            </p:cNvPr>
            <p:cNvSpPr/>
            <p:nvPr/>
          </p:nvSpPr>
          <p:spPr>
            <a:xfrm>
              <a:off x="4779938" y="3344091"/>
              <a:ext cx="411032" cy="3627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82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796948" y="1570550"/>
            <a:ext cx="6310574" cy="3711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332424" y="1570549"/>
            <a:ext cx="4581409" cy="50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카메라는 캐릭터를 따라서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화면에는 캐릭터와 다른 오브젝트 등장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(ex : </a:t>
            </a:r>
            <a:r>
              <a:rPr lang="ko-KR" altLang="en-US" dirty="0">
                <a:solidFill>
                  <a:schemeClr val="tx1"/>
                </a:solidFill>
              </a:rPr>
              <a:t>코인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버섯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바나나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캐릭터는 일정한 속도로 달리는 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아이템은 화면에 랜덤하게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D36A01-5FF4-CBF6-0808-2B8B0318D31F}"/>
              </a:ext>
            </a:extLst>
          </p:cNvPr>
          <p:cNvSpPr/>
          <p:nvPr/>
        </p:nvSpPr>
        <p:spPr>
          <a:xfrm>
            <a:off x="796948" y="4922086"/>
            <a:ext cx="6310574" cy="36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B10136-336D-7407-5527-44F2C818E892}"/>
              </a:ext>
            </a:extLst>
          </p:cNvPr>
          <p:cNvSpPr/>
          <p:nvPr/>
        </p:nvSpPr>
        <p:spPr>
          <a:xfrm>
            <a:off x="769856" y="4924050"/>
            <a:ext cx="3367578" cy="360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A1A006-F1DD-1816-7087-60C3528C2A30}"/>
              </a:ext>
            </a:extLst>
          </p:cNvPr>
          <p:cNvSpPr/>
          <p:nvPr/>
        </p:nvSpPr>
        <p:spPr>
          <a:xfrm>
            <a:off x="796948" y="4360830"/>
            <a:ext cx="6310574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픽셀, 다채로움이(가) 표시된 사진&#10;&#10;자동 생성된 설명">
            <a:extLst>
              <a:ext uri="{FF2B5EF4-FFF2-40B4-BE49-F238E27FC236}">
                <a16:creationId xmlns:a16="http://schemas.microsoft.com/office/drawing/2014/main" id="{0480CD0B-31F1-8C14-241C-9D28E367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16" y="3531177"/>
            <a:ext cx="794623" cy="853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921A1-50F4-9F35-5602-310A5508AF26}"/>
              </a:ext>
            </a:extLst>
          </p:cNvPr>
          <p:cNvSpPr/>
          <p:nvPr/>
        </p:nvSpPr>
        <p:spPr>
          <a:xfrm>
            <a:off x="796948" y="5504507"/>
            <a:ext cx="6310574" cy="108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하단에 현재까지 진행도를 표시해 줌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DBDFF88-9906-3178-C3BE-CC411EC2C28F}"/>
              </a:ext>
            </a:extLst>
          </p:cNvPr>
          <p:cNvGrpSpPr/>
          <p:nvPr/>
        </p:nvGrpSpPr>
        <p:grpSpPr>
          <a:xfrm>
            <a:off x="3339925" y="2171700"/>
            <a:ext cx="612310" cy="559292"/>
            <a:chOff x="4683967" y="3237722"/>
            <a:chExt cx="612310" cy="55929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40F3684-DD8D-C6AD-3B21-4317450CFF8F}"/>
                </a:ext>
              </a:extLst>
            </p:cNvPr>
            <p:cNvSpPr/>
            <p:nvPr/>
          </p:nvSpPr>
          <p:spPr>
            <a:xfrm>
              <a:off x="4683967" y="3237722"/>
              <a:ext cx="612310" cy="55929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441320-3A09-C9E4-96DB-572FB3D813F5}"/>
                </a:ext>
              </a:extLst>
            </p:cNvPr>
            <p:cNvSpPr/>
            <p:nvPr/>
          </p:nvSpPr>
          <p:spPr>
            <a:xfrm>
              <a:off x="4779938" y="3344091"/>
              <a:ext cx="411032" cy="3627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0D011F-2450-E7B9-E35C-F71EC8BC3914}"/>
              </a:ext>
            </a:extLst>
          </p:cNvPr>
          <p:cNvGrpSpPr/>
          <p:nvPr/>
        </p:nvGrpSpPr>
        <p:grpSpPr>
          <a:xfrm>
            <a:off x="4195472" y="2157989"/>
            <a:ext cx="612310" cy="559292"/>
            <a:chOff x="4683967" y="3237722"/>
            <a:chExt cx="612310" cy="55929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59F7E8-E1C2-FB2E-7E1E-171EDE2DA1A8}"/>
                </a:ext>
              </a:extLst>
            </p:cNvPr>
            <p:cNvSpPr/>
            <p:nvPr/>
          </p:nvSpPr>
          <p:spPr>
            <a:xfrm>
              <a:off x="4683967" y="3237722"/>
              <a:ext cx="612310" cy="55929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6EFE03E-C479-FF11-5630-7F9E2186EAFD}"/>
                </a:ext>
              </a:extLst>
            </p:cNvPr>
            <p:cNvSpPr/>
            <p:nvPr/>
          </p:nvSpPr>
          <p:spPr>
            <a:xfrm>
              <a:off x="4779938" y="3344091"/>
              <a:ext cx="411032" cy="3627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17457F-904C-6791-56E7-9B71ED422DF6}"/>
              </a:ext>
            </a:extLst>
          </p:cNvPr>
          <p:cNvGrpSpPr/>
          <p:nvPr/>
        </p:nvGrpSpPr>
        <p:grpSpPr>
          <a:xfrm>
            <a:off x="5051019" y="2185053"/>
            <a:ext cx="612310" cy="559292"/>
            <a:chOff x="4683967" y="3237722"/>
            <a:chExt cx="612310" cy="55929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8723C73-2C42-6CB5-83CF-D04481288226}"/>
                </a:ext>
              </a:extLst>
            </p:cNvPr>
            <p:cNvSpPr/>
            <p:nvPr/>
          </p:nvSpPr>
          <p:spPr>
            <a:xfrm>
              <a:off x="4683967" y="3237722"/>
              <a:ext cx="612310" cy="55929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EBD2123-7111-2820-9F18-7C366C32BB1B}"/>
                </a:ext>
              </a:extLst>
            </p:cNvPr>
            <p:cNvSpPr/>
            <p:nvPr/>
          </p:nvSpPr>
          <p:spPr>
            <a:xfrm>
              <a:off x="4779938" y="3344091"/>
              <a:ext cx="411032" cy="3627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154581-59BB-8027-7BAB-5E644BF49B17}"/>
              </a:ext>
            </a:extLst>
          </p:cNvPr>
          <p:cNvSpPr/>
          <p:nvPr/>
        </p:nvSpPr>
        <p:spPr>
          <a:xfrm>
            <a:off x="3010069" y="2832908"/>
            <a:ext cx="2973780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설명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B313EB-856A-ECFB-45FB-E39B3CFABFD0}"/>
              </a:ext>
            </a:extLst>
          </p:cNvPr>
          <p:cNvSpPr/>
          <p:nvPr/>
        </p:nvSpPr>
        <p:spPr>
          <a:xfrm>
            <a:off x="1371600" y="1578601"/>
            <a:ext cx="4581409" cy="223243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F4F485-1A02-1CE0-16B1-E378D14A1383}"/>
              </a:ext>
            </a:extLst>
          </p:cNvPr>
          <p:cNvGrpSpPr/>
          <p:nvPr/>
        </p:nvGrpSpPr>
        <p:grpSpPr>
          <a:xfrm>
            <a:off x="1903588" y="2157451"/>
            <a:ext cx="1145296" cy="1152071"/>
            <a:chOff x="4683967" y="3237722"/>
            <a:chExt cx="612310" cy="55929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0F9E3C2-B593-4254-4B94-60BD8CC5CDF2}"/>
                </a:ext>
              </a:extLst>
            </p:cNvPr>
            <p:cNvSpPr/>
            <p:nvPr/>
          </p:nvSpPr>
          <p:spPr>
            <a:xfrm>
              <a:off x="4683967" y="3237722"/>
              <a:ext cx="612310" cy="55929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6C93F1-3939-2D14-B144-2220FB6282DA}"/>
                </a:ext>
              </a:extLst>
            </p:cNvPr>
            <p:cNvSpPr/>
            <p:nvPr/>
          </p:nvSpPr>
          <p:spPr>
            <a:xfrm>
              <a:off x="4779938" y="3344091"/>
              <a:ext cx="411032" cy="3627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F198E6-BA9B-291F-F816-6AA4983E9581}"/>
              </a:ext>
            </a:extLst>
          </p:cNvPr>
          <p:cNvSpPr/>
          <p:nvPr/>
        </p:nvSpPr>
        <p:spPr>
          <a:xfrm>
            <a:off x="3622541" y="1731519"/>
            <a:ext cx="2199992" cy="1926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게임이 끝나면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점수로 환산된다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A149C5-6628-13AB-9F99-C2C99F5F9954}"/>
              </a:ext>
            </a:extLst>
          </p:cNvPr>
          <p:cNvSpPr/>
          <p:nvPr/>
        </p:nvSpPr>
        <p:spPr>
          <a:xfrm>
            <a:off x="6526666" y="1578601"/>
            <a:ext cx="4581409" cy="223243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66DAAD-1CF7-B371-86CF-D378B15E58AB}"/>
              </a:ext>
            </a:extLst>
          </p:cNvPr>
          <p:cNvSpPr/>
          <p:nvPr/>
        </p:nvSpPr>
        <p:spPr>
          <a:xfrm>
            <a:off x="8777607" y="1731519"/>
            <a:ext cx="2199992" cy="1926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일정시간동안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캐릭터의 크기를 키운다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46B65-B133-26F9-FA87-22BB31FBABFB}"/>
              </a:ext>
            </a:extLst>
          </p:cNvPr>
          <p:cNvSpPr/>
          <p:nvPr/>
        </p:nvSpPr>
        <p:spPr>
          <a:xfrm>
            <a:off x="1371600" y="4372824"/>
            <a:ext cx="4581409" cy="223243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6305FF-E091-3625-FE6C-00F016BA6162}"/>
              </a:ext>
            </a:extLst>
          </p:cNvPr>
          <p:cNvSpPr/>
          <p:nvPr/>
        </p:nvSpPr>
        <p:spPr>
          <a:xfrm>
            <a:off x="3622541" y="4525742"/>
            <a:ext cx="2199992" cy="1926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바나나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일정시간동안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캐릭터의 속도를 느리게 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E0086B-71BD-3340-4E34-A13E55E9311D}"/>
              </a:ext>
            </a:extLst>
          </p:cNvPr>
          <p:cNvSpPr/>
          <p:nvPr/>
        </p:nvSpPr>
        <p:spPr>
          <a:xfrm>
            <a:off x="6521867" y="4372824"/>
            <a:ext cx="4581409" cy="223243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05A655-F1CE-59FB-DDCF-E76A55848EF9}"/>
              </a:ext>
            </a:extLst>
          </p:cNvPr>
          <p:cNvSpPr/>
          <p:nvPr/>
        </p:nvSpPr>
        <p:spPr>
          <a:xfrm>
            <a:off x="8772808" y="4525742"/>
            <a:ext cx="2199992" cy="1926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플레이어를 공격한다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1" name="그림 40" descr="만화 영화, 클립아트, 일러스트레이션이(가) 표시된 사진&#10;&#10;중간 신뢰도로 자동 생성된 설명">
            <a:extLst>
              <a:ext uri="{FF2B5EF4-FFF2-40B4-BE49-F238E27FC236}">
                <a16:creationId xmlns:a16="http://schemas.microsoft.com/office/drawing/2014/main" id="{AAD56788-90E7-E6B5-C054-B6F0E332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73" y="1889417"/>
            <a:ext cx="1560295" cy="1539583"/>
          </a:xfrm>
          <a:prstGeom prst="rect">
            <a:avLst/>
          </a:prstGeom>
        </p:spPr>
      </p:pic>
      <p:pic>
        <p:nvPicPr>
          <p:cNvPr id="43" name="그림 42" descr="노랑, 과일, 바나나, 쿠킹 바나나이(가) 표시된 사진&#10;&#10;자동 생성된 설명">
            <a:extLst>
              <a:ext uri="{FF2B5EF4-FFF2-40B4-BE49-F238E27FC236}">
                <a16:creationId xmlns:a16="http://schemas.microsoft.com/office/drawing/2014/main" id="{9786C678-9966-700C-E1A0-759BA8F6B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93" y="4800520"/>
            <a:ext cx="1955374" cy="1371680"/>
          </a:xfrm>
          <a:prstGeom prst="rect">
            <a:avLst/>
          </a:prstGeom>
        </p:spPr>
      </p:pic>
      <p:pic>
        <p:nvPicPr>
          <p:cNvPr id="45" name="그림 44" descr="만화 영화, 그림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F63E2A1-429A-DABE-1970-4DFBA6773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73" y="4672202"/>
            <a:ext cx="1795712" cy="16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0068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125</TotalTime>
  <Words>143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자르기</vt:lpstr>
      <vt:lpstr>윈도우 프로그래밍 기말과제 제안서</vt:lpstr>
      <vt:lpstr>게임 설명</vt:lpstr>
      <vt:lpstr>메인 화면</vt:lpstr>
      <vt:lpstr>일시정지 기능</vt:lpstr>
      <vt:lpstr>게임 예시</vt:lpstr>
      <vt:lpstr>오브젝트 설명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 기말과제 제안서</dc:title>
  <dc:creator>갱 윤</dc:creator>
  <cp:lastModifiedBy>갱 윤</cp:lastModifiedBy>
  <cp:revision>4</cp:revision>
  <dcterms:created xsi:type="dcterms:W3CDTF">2024-05-22T11:13:24Z</dcterms:created>
  <dcterms:modified xsi:type="dcterms:W3CDTF">2024-06-04T14:34:46Z</dcterms:modified>
</cp:coreProperties>
</file>