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tsandculture.google.com/theme/the-world-wide-web-the-invention-that-connected-the-world/eAJS4WcKh7UBIQ?hl=en" TargetMode="External"/><Relationship Id="rId2" Type="http://schemas.openxmlformats.org/officeDocument/2006/relationships/hyperlink" Target="https://www.w3.org/Consortium/fa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atis.techtarget.com/definition/WHATWG-Web-Hypertext-Application-Technology-Working-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286A0-BE6D-4E40-933D-78F95ABE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635" y="1113282"/>
            <a:ext cx="4966332" cy="2396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World Wide Web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7C0A7-1C9E-1242-A260-8DE6A4877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634" y="3602038"/>
            <a:ext cx="4966333" cy="2052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By: Anthony Howard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5F4710F-EC12-364D-8A89-AF4C1FB9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1980715"/>
            <a:ext cx="4635583" cy="28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241-4BAE-9F4D-AE4A-90C3CA06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the purpose the WWW? Then and Now?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CEC8-2FDE-9345-9020-D78FC44D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9952"/>
            <a:ext cx="9905999" cy="4174274"/>
          </a:xfrm>
        </p:spPr>
        <p:txBody>
          <a:bodyPr>
            <a:normAutofit/>
          </a:bodyPr>
          <a:lstStyle/>
          <a:p>
            <a:r>
              <a:rPr lang="en-US" sz="2800" dirty="0"/>
              <a:t>The purpose of the WWW is to open the internet for everyone and connect the world in a way that makes communicating, sharing, and receiving information way easier. </a:t>
            </a:r>
          </a:p>
          <a:p>
            <a:r>
              <a:rPr lang="en-US" sz="2800" dirty="0"/>
              <a:t>Then: Tim Berners-Lee originally was trying to find a new way for scientists to easily share the data from their experiments</a:t>
            </a:r>
          </a:p>
          <a:p>
            <a:r>
              <a:rPr lang="en-US" sz="2800" dirty="0"/>
              <a:t>Now: is a universal and free information space to share knowledge, to communicate, and to collaborate.</a:t>
            </a:r>
          </a:p>
        </p:txBody>
      </p:sp>
    </p:spTree>
    <p:extLst>
      <p:ext uri="{BB962C8B-B14F-4D97-AF65-F5344CB8AC3E}">
        <p14:creationId xmlns:p14="http://schemas.microsoft.com/office/powerpoint/2010/main" val="373987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1B9D-BCCD-FB4F-8BCC-DC76E3E3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0166"/>
            <a:ext cx="9905998" cy="1478570"/>
          </a:xfrm>
        </p:spPr>
        <p:txBody>
          <a:bodyPr/>
          <a:lstStyle/>
          <a:p>
            <a:r>
              <a:rPr lang="en-US" b="1" dirty="0"/>
              <a:t>What is the W3C?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EA80-971B-BD45-9807-16ADCB3E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01994"/>
            <a:ext cx="9905999" cy="4563908"/>
          </a:xfrm>
        </p:spPr>
        <p:txBody>
          <a:bodyPr>
            <a:noAutofit/>
          </a:bodyPr>
          <a:lstStyle/>
          <a:p>
            <a:r>
              <a:rPr lang="en-US" sz="2800" dirty="0"/>
              <a:t>The World Wide Web Consortium is an international community where members work together to develop Web standards.</a:t>
            </a:r>
          </a:p>
          <a:p>
            <a:r>
              <a:rPr lang="en-US" sz="2800" dirty="0"/>
              <a:t>Mission: The W3C mission is to lead the WWW to its full potential by developing protocols and guidelines that ensure the long-term growth of the Web.</a:t>
            </a:r>
          </a:p>
          <a:p>
            <a:r>
              <a:rPr lang="en-US" sz="2800" dirty="0"/>
              <a:t>The W3C achieves its mission by bringing together a wide range of stakeholders in a transparent and effective consensus-based process to establish high-quality standards based on contributions from W3C Members, employees, and the general public.</a:t>
            </a:r>
          </a:p>
        </p:txBody>
      </p:sp>
    </p:spTree>
    <p:extLst>
      <p:ext uri="{BB962C8B-B14F-4D97-AF65-F5344CB8AC3E}">
        <p14:creationId xmlns:p14="http://schemas.microsoft.com/office/powerpoint/2010/main" val="36891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9CF-7AE3-C940-B8C1-20FA98CC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WHATWG?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D3CC-ECD8-3B4E-8C35-821B1111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0345"/>
            <a:ext cx="9905999" cy="4285128"/>
          </a:xfrm>
        </p:spPr>
        <p:txBody>
          <a:bodyPr>
            <a:normAutofit/>
          </a:bodyPr>
          <a:lstStyle/>
          <a:p>
            <a:r>
              <a:rPr lang="en-US" sz="2800" dirty="0"/>
              <a:t>The Web Hypertext Application Technology Working Group is a community of computer professionals with an interest in improving HTML.</a:t>
            </a:r>
          </a:p>
          <a:p>
            <a:r>
              <a:rPr lang="en-US" sz="2800" dirty="0"/>
              <a:t>Started as a venture between Apple, Mozilla, and Opera.</a:t>
            </a:r>
          </a:p>
          <a:p>
            <a:r>
              <a:rPr lang="en-US" sz="2800" dirty="0"/>
              <a:t>Specializes in the advancement of HTML including specific features such as Web Workers, Web Storage, Web Sockets, and Server-Sent Events.</a:t>
            </a:r>
          </a:p>
        </p:txBody>
      </p:sp>
    </p:spTree>
    <p:extLst>
      <p:ext uri="{BB962C8B-B14F-4D97-AF65-F5344CB8AC3E}">
        <p14:creationId xmlns:p14="http://schemas.microsoft.com/office/powerpoint/2010/main" val="11065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6CCE-8721-F342-B2CE-DC6D675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6CCC-3E9A-5043-891F-32948C34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https://www.w3.org/Consortium/facts</a:t>
            </a:r>
            <a:endParaRPr lang="en-US" dirty="0"/>
          </a:p>
          <a:p>
            <a:r>
              <a:rPr lang="en-US" dirty="0">
                <a:hlinkClick r:id="rId3"/>
              </a:rPr>
              <a:t>https://artsandculture.google.com/theme/the-world-wide-web-the-invention-that-connected-the-world/eAJS4WcKh7UBIQ?hl=en</a:t>
            </a:r>
            <a:endParaRPr lang="en-US" dirty="0"/>
          </a:p>
          <a:p>
            <a:r>
              <a:rPr lang="en-US" dirty="0">
                <a:hlinkClick r:id="rId4"/>
              </a:rPr>
              <a:t>https://whatis.techtarget.com/definition/WHATWG-Web-Hypertext-Application-Technology-Working-Group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284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World Wide Web Discussion</vt:lpstr>
      <vt:lpstr>What is the purpose the WWW? Then and Now? </vt:lpstr>
      <vt:lpstr>What is the W3C?</vt:lpstr>
      <vt:lpstr>What is the WHATWG?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 Discussion</dc:title>
  <dc:creator>Howard, Anthony N</dc:creator>
  <cp:lastModifiedBy>Howard, Anthony N</cp:lastModifiedBy>
  <cp:revision>1</cp:revision>
  <dcterms:created xsi:type="dcterms:W3CDTF">2022-01-13T15:47:37Z</dcterms:created>
  <dcterms:modified xsi:type="dcterms:W3CDTF">2022-01-13T16:19:10Z</dcterms:modified>
</cp:coreProperties>
</file>