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86" r:id="rId6"/>
    <p:sldId id="260" r:id="rId7"/>
    <p:sldId id="270" r:id="rId8"/>
    <p:sldId id="261" r:id="rId9"/>
    <p:sldId id="262" r:id="rId10"/>
    <p:sldId id="271" r:id="rId11"/>
    <p:sldId id="272" r:id="rId12"/>
    <p:sldId id="273" r:id="rId13"/>
    <p:sldId id="283" r:id="rId14"/>
    <p:sldId id="274" r:id="rId15"/>
    <p:sldId id="275" r:id="rId16"/>
    <p:sldId id="263" r:id="rId17"/>
    <p:sldId id="264" r:id="rId18"/>
    <p:sldId id="276" r:id="rId19"/>
    <p:sldId id="277" r:id="rId20"/>
    <p:sldId id="284" r:id="rId21"/>
    <p:sldId id="278" r:id="rId22"/>
    <p:sldId id="279" r:id="rId23"/>
    <p:sldId id="265" r:id="rId24"/>
    <p:sldId id="266" r:id="rId25"/>
    <p:sldId id="280" r:id="rId26"/>
    <p:sldId id="281" r:id="rId27"/>
    <p:sldId id="285" r:id="rId28"/>
    <p:sldId id="282" r:id="rId29"/>
    <p:sldId id="267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F1A97-180D-4846-BE3D-496219E60098}" type="doc">
      <dgm:prSet loTypeId="urn:microsoft.com/office/officeart/2005/8/layout/gear1" loCatId="cycle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37AB7B4-C1A8-40B4-B4A9-3FB1D8A924E3}">
      <dgm:prSet phldrT="[텍스트]"/>
      <dgm:spPr/>
      <dgm:t>
        <a:bodyPr/>
        <a:lstStyle/>
        <a:p>
          <a:pPr latinLnBrk="1"/>
          <a:r>
            <a:rPr lang="en-US" altLang="ko-KR" dirty="0"/>
            <a:t>JAVA</a:t>
          </a:r>
          <a:endParaRPr lang="ko-KR" altLang="en-US" dirty="0"/>
        </a:p>
      </dgm:t>
    </dgm:pt>
    <dgm:pt modelId="{BDB64A89-9182-467F-A6ED-A961408B1840}" type="par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22F1BAC-42B1-445D-B897-48AA03F532D5}" type="sib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A3EF079-D62E-450B-98AA-F7B0F4FABDC0}">
      <dgm:prSet phldrT="[텍스트]"/>
      <dgm:spPr/>
      <dgm:t>
        <a:bodyPr/>
        <a:lstStyle/>
        <a:p>
          <a:pPr latinLnBrk="1"/>
          <a:r>
            <a:rPr lang="ko-KR" altLang="en-US" dirty="0"/>
            <a:t>개발 언어</a:t>
          </a:r>
        </a:p>
      </dgm:t>
    </dgm:pt>
    <dgm:pt modelId="{AA688039-B225-4858-BED1-ABF27D80C54A}" type="par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6B94D3C9-84F5-483C-96A2-F6247CEDD926}" type="sib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8A1D67C7-A3A3-4418-8A0B-0F18E72CE09B}">
      <dgm:prSet phldrT="[텍스트]"/>
      <dgm:spPr/>
      <dgm:t>
        <a:bodyPr/>
        <a:lstStyle/>
        <a:p>
          <a:pPr latinLnBrk="1"/>
          <a:r>
            <a:rPr lang="en-US" altLang="ko-KR" dirty="0"/>
            <a:t>Tomcat</a:t>
          </a:r>
          <a:endParaRPr lang="ko-KR" altLang="en-US" dirty="0"/>
        </a:p>
      </dgm:t>
    </dgm:pt>
    <dgm:pt modelId="{830B987C-A2A4-4AA1-BEFA-99E1E5EE800E}" type="par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FF0104C3-1CBF-4373-AEEB-BA4C5CF25E1A}" type="sib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50C847CE-28BC-4D06-ACFE-7D4361AD9B39}">
      <dgm:prSet phldrT="[텍스트]"/>
      <dgm:spPr/>
      <dgm:t>
        <a:bodyPr/>
        <a:lstStyle/>
        <a:p>
          <a:pPr latinLnBrk="1"/>
          <a:r>
            <a:rPr lang="en-US" altLang="ko-KR" dirty="0"/>
            <a:t>Server</a:t>
          </a:r>
          <a:endParaRPr lang="ko-KR" altLang="en-US" dirty="0"/>
        </a:p>
      </dgm:t>
    </dgm:pt>
    <dgm:pt modelId="{7138C0BF-9140-4576-A2FA-62FBA628565A}" type="par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7C7E96A2-255E-462A-829D-47B03A9BC0F7}" type="sib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CDD82EEF-F23A-4EA1-808E-12A799ACB117}">
      <dgm:prSet phldrT="[텍스트]"/>
      <dgm:spPr/>
      <dgm:t>
        <a:bodyPr/>
        <a:lstStyle/>
        <a:p>
          <a:pPr latinLnBrk="1"/>
          <a:r>
            <a:rPr lang="en-US" altLang="ko-KR" dirty="0"/>
            <a:t>Oracle</a:t>
          </a:r>
          <a:endParaRPr lang="ko-KR" altLang="en-US" dirty="0"/>
        </a:p>
      </dgm:t>
    </dgm:pt>
    <dgm:pt modelId="{5AE4383F-6FE3-4CE2-B0E5-33652D71F300}" type="par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79AD802A-C72E-484C-833F-76697310BEC0}" type="sib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17FB4E2D-3948-4CCB-8C5C-8A7EF12F9CF2}">
      <dgm:prSet phldrT="[텍스트]"/>
      <dgm:spPr/>
      <dgm:t>
        <a:bodyPr/>
        <a:lstStyle/>
        <a:p>
          <a:pPr latinLnBrk="1"/>
          <a:r>
            <a:rPr lang="en-US" altLang="ko-KR" dirty="0"/>
            <a:t>DBMS</a:t>
          </a:r>
          <a:endParaRPr lang="ko-KR" altLang="en-US" dirty="0"/>
        </a:p>
      </dgm:t>
    </dgm:pt>
    <dgm:pt modelId="{45EA4C65-E159-4A79-B34F-35A3895A27D6}" type="par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F85A6BE3-AC08-496F-89C1-DD35E4FEB127}" type="sib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A7032A99-EABB-425E-9A20-3FAA23BF2373}" type="pres">
      <dgm:prSet presAssocID="{54DF1A97-180D-4846-BE3D-496219E600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46CD39D-2359-4A82-A68D-DA693D9E64B9}" type="pres">
      <dgm:prSet presAssocID="{037AB7B4-C1A8-40B4-B4A9-3FB1D8A924E3}" presName="gear1" presStyleLbl="node1" presStyleIdx="0" presStyleCnt="3">
        <dgm:presLayoutVars>
          <dgm:chMax val="1"/>
          <dgm:bulletEnabled val="1"/>
        </dgm:presLayoutVars>
      </dgm:prSet>
      <dgm:spPr/>
    </dgm:pt>
    <dgm:pt modelId="{183949AB-7000-416F-8941-A751B1237924}" type="pres">
      <dgm:prSet presAssocID="{037AB7B4-C1A8-40B4-B4A9-3FB1D8A924E3}" presName="gear1srcNode" presStyleLbl="node1" presStyleIdx="0" presStyleCnt="3"/>
      <dgm:spPr/>
    </dgm:pt>
    <dgm:pt modelId="{A1ABA364-3800-473A-A738-634759332004}" type="pres">
      <dgm:prSet presAssocID="{037AB7B4-C1A8-40B4-B4A9-3FB1D8A924E3}" presName="gear1dstNode" presStyleLbl="node1" presStyleIdx="0" presStyleCnt="3"/>
      <dgm:spPr/>
    </dgm:pt>
    <dgm:pt modelId="{AC029294-3C34-4A85-AE22-6EEE14E7AB20}" type="pres">
      <dgm:prSet presAssocID="{037AB7B4-C1A8-40B4-B4A9-3FB1D8A924E3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FB83EEF5-6A00-4DF7-A196-8671E1CCA91F}" type="pres">
      <dgm:prSet presAssocID="{8A1D67C7-A3A3-4418-8A0B-0F18E72CE09B}" presName="gear2" presStyleLbl="node1" presStyleIdx="1" presStyleCnt="3">
        <dgm:presLayoutVars>
          <dgm:chMax val="1"/>
          <dgm:bulletEnabled val="1"/>
        </dgm:presLayoutVars>
      </dgm:prSet>
      <dgm:spPr/>
    </dgm:pt>
    <dgm:pt modelId="{1557A4F2-A250-42D1-B683-7B0311E1A438}" type="pres">
      <dgm:prSet presAssocID="{8A1D67C7-A3A3-4418-8A0B-0F18E72CE09B}" presName="gear2srcNode" presStyleLbl="node1" presStyleIdx="1" presStyleCnt="3"/>
      <dgm:spPr/>
    </dgm:pt>
    <dgm:pt modelId="{005160F5-6A5B-461C-A88F-324D4FB65879}" type="pres">
      <dgm:prSet presAssocID="{8A1D67C7-A3A3-4418-8A0B-0F18E72CE09B}" presName="gear2dstNode" presStyleLbl="node1" presStyleIdx="1" presStyleCnt="3"/>
      <dgm:spPr/>
    </dgm:pt>
    <dgm:pt modelId="{684A42CD-9204-4CA1-B2B5-6AEDAF8F66E0}" type="pres">
      <dgm:prSet presAssocID="{8A1D67C7-A3A3-4418-8A0B-0F18E72CE09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21E373AD-61E9-4CC2-8046-CB329361E0D8}" type="pres">
      <dgm:prSet presAssocID="{CDD82EEF-F23A-4EA1-808E-12A799ACB117}" presName="gear3" presStyleLbl="node1" presStyleIdx="2" presStyleCnt="3"/>
      <dgm:spPr/>
    </dgm:pt>
    <dgm:pt modelId="{34746182-CF33-42E9-A42E-DCD0464940ED}" type="pres">
      <dgm:prSet presAssocID="{CDD82EEF-F23A-4EA1-808E-12A799ACB11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F24DBA4-5F79-4F47-9AEC-E4E65C05E5E1}" type="pres">
      <dgm:prSet presAssocID="{CDD82EEF-F23A-4EA1-808E-12A799ACB117}" presName="gear3srcNode" presStyleLbl="node1" presStyleIdx="2" presStyleCnt="3"/>
      <dgm:spPr/>
    </dgm:pt>
    <dgm:pt modelId="{FBACDB07-6345-4574-BD26-7E5363C82D47}" type="pres">
      <dgm:prSet presAssocID="{CDD82EEF-F23A-4EA1-808E-12A799ACB117}" presName="gear3dstNode" presStyleLbl="node1" presStyleIdx="2" presStyleCnt="3"/>
      <dgm:spPr/>
    </dgm:pt>
    <dgm:pt modelId="{6F5E8637-DD10-490C-B52D-ABBCA72DB41E}" type="pres">
      <dgm:prSet presAssocID="{CDD82EEF-F23A-4EA1-808E-12A799ACB117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9A8B7BB1-BB4C-4408-A811-A8599A4C9A0D}" type="pres">
      <dgm:prSet presAssocID="{122F1BAC-42B1-445D-B897-48AA03F532D5}" presName="connector1" presStyleLbl="sibTrans2D1" presStyleIdx="0" presStyleCnt="3"/>
      <dgm:spPr/>
    </dgm:pt>
    <dgm:pt modelId="{AE69FDD0-1093-4FC7-9986-CD4EBD337266}" type="pres">
      <dgm:prSet presAssocID="{FF0104C3-1CBF-4373-AEEB-BA4C5CF25E1A}" presName="connector2" presStyleLbl="sibTrans2D1" presStyleIdx="1" presStyleCnt="3"/>
      <dgm:spPr/>
    </dgm:pt>
    <dgm:pt modelId="{3DA39A66-E3E7-40D7-BD40-F820BF20DCB2}" type="pres">
      <dgm:prSet presAssocID="{79AD802A-C72E-484C-833F-76697310BEC0}" presName="connector3" presStyleLbl="sibTrans2D1" presStyleIdx="2" presStyleCnt="3"/>
      <dgm:spPr/>
    </dgm:pt>
  </dgm:ptLst>
  <dgm:cxnLst>
    <dgm:cxn modelId="{937B8B1E-7CE9-48E4-8362-901E8BB3DF04}" srcId="{037AB7B4-C1A8-40B4-B4A9-3FB1D8A924E3}" destId="{1A3EF079-D62E-450B-98AA-F7B0F4FABDC0}" srcOrd="0" destOrd="0" parTransId="{AA688039-B225-4858-BED1-ABF27D80C54A}" sibTransId="{6B94D3C9-84F5-483C-96A2-F6247CEDD926}"/>
    <dgm:cxn modelId="{F9EEBE1F-C2AA-41ED-93FD-438A956AAB5C}" type="presOf" srcId="{037AB7B4-C1A8-40B4-B4A9-3FB1D8A924E3}" destId="{A1ABA364-3800-473A-A738-634759332004}" srcOrd="2" destOrd="0" presId="urn:microsoft.com/office/officeart/2005/8/layout/gear1"/>
    <dgm:cxn modelId="{8B2C2F26-9ACE-49E4-BB45-AA6358FB5578}" type="presOf" srcId="{1A3EF079-D62E-450B-98AA-F7B0F4FABDC0}" destId="{AC029294-3C34-4A85-AE22-6EEE14E7AB20}" srcOrd="0" destOrd="0" presId="urn:microsoft.com/office/officeart/2005/8/layout/gear1"/>
    <dgm:cxn modelId="{1364FA36-90C4-40D4-990C-87E2E4B838D6}" type="presOf" srcId="{8A1D67C7-A3A3-4418-8A0B-0F18E72CE09B}" destId="{005160F5-6A5B-461C-A88F-324D4FB65879}" srcOrd="2" destOrd="0" presId="urn:microsoft.com/office/officeart/2005/8/layout/gear1"/>
    <dgm:cxn modelId="{90304B40-C1E6-427A-A89B-D38A63147D51}" type="presOf" srcId="{CDD82EEF-F23A-4EA1-808E-12A799ACB117}" destId="{21E373AD-61E9-4CC2-8046-CB329361E0D8}" srcOrd="0" destOrd="0" presId="urn:microsoft.com/office/officeart/2005/8/layout/gear1"/>
    <dgm:cxn modelId="{20C17C63-AF10-4FA3-A05A-AD940B0E212A}" type="presOf" srcId="{CDD82EEF-F23A-4EA1-808E-12A799ACB117}" destId="{FBACDB07-6345-4574-BD26-7E5363C82D47}" srcOrd="3" destOrd="0" presId="urn:microsoft.com/office/officeart/2005/8/layout/gear1"/>
    <dgm:cxn modelId="{CEA77C6F-DBB9-4CED-BEE0-498522DD0F34}" type="presOf" srcId="{037AB7B4-C1A8-40B4-B4A9-3FB1D8A924E3}" destId="{183949AB-7000-416F-8941-A751B1237924}" srcOrd="1" destOrd="0" presId="urn:microsoft.com/office/officeart/2005/8/layout/gear1"/>
    <dgm:cxn modelId="{9406B453-E62F-4AAE-AE14-3C2CA2C7EDA4}" type="presOf" srcId="{79AD802A-C72E-484C-833F-76697310BEC0}" destId="{3DA39A66-E3E7-40D7-BD40-F820BF20DCB2}" srcOrd="0" destOrd="0" presId="urn:microsoft.com/office/officeart/2005/8/layout/gear1"/>
    <dgm:cxn modelId="{CF936B54-4FBE-4935-A46B-50C30D1814FA}" srcId="{CDD82EEF-F23A-4EA1-808E-12A799ACB117}" destId="{17FB4E2D-3948-4CCB-8C5C-8A7EF12F9CF2}" srcOrd="0" destOrd="0" parTransId="{45EA4C65-E159-4A79-B34F-35A3895A27D6}" sibTransId="{F85A6BE3-AC08-496F-89C1-DD35E4FEB127}"/>
    <dgm:cxn modelId="{7F2E4758-B6BC-41C9-A906-284A9ED515D7}" type="presOf" srcId="{FF0104C3-1CBF-4373-AEEB-BA4C5CF25E1A}" destId="{AE69FDD0-1093-4FC7-9986-CD4EBD337266}" srcOrd="0" destOrd="0" presId="urn:microsoft.com/office/officeart/2005/8/layout/gear1"/>
    <dgm:cxn modelId="{2EC26C5A-8250-4514-8BB4-85DE986B2791}" type="presOf" srcId="{122F1BAC-42B1-445D-B897-48AA03F532D5}" destId="{9A8B7BB1-BB4C-4408-A811-A8599A4C9A0D}" srcOrd="0" destOrd="0" presId="urn:microsoft.com/office/officeart/2005/8/layout/gear1"/>
    <dgm:cxn modelId="{49086581-3CE2-4334-9696-1FFA215C244B}" type="presOf" srcId="{CDD82EEF-F23A-4EA1-808E-12A799ACB117}" destId="{8F24DBA4-5F79-4F47-9AEC-E4E65C05E5E1}" srcOrd="2" destOrd="0" presId="urn:microsoft.com/office/officeart/2005/8/layout/gear1"/>
    <dgm:cxn modelId="{85BA3F8A-5490-4FC0-B368-81C7C3CBFA4F}" type="presOf" srcId="{CDD82EEF-F23A-4EA1-808E-12A799ACB117}" destId="{34746182-CF33-42E9-A42E-DCD0464940ED}" srcOrd="1" destOrd="0" presId="urn:microsoft.com/office/officeart/2005/8/layout/gear1"/>
    <dgm:cxn modelId="{1215F494-14D8-486D-9866-ED81736010D8}" type="presOf" srcId="{8A1D67C7-A3A3-4418-8A0B-0F18E72CE09B}" destId="{FB83EEF5-6A00-4DF7-A196-8671E1CCA91F}" srcOrd="0" destOrd="0" presId="urn:microsoft.com/office/officeart/2005/8/layout/gear1"/>
    <dgm:cxn modelId="{E06847B5-E242-4F47-840A-AB83AFEEA9F7}" srcId="{54DF1A97-180D-4846-BE3D-496219E60098}" destId="{8A1D67C7-A3A3-4418-8A0B-0F18E72CE09B}" srcOrd="1" destOrd="0" parTransId="{830B987C-A2A4-4AA1-BEFA-99E1E5EE800E}" sibTransId="{FF0104C3-1CBF-4373-AEEB-BA4C5CF25E1A}"/>
    <dgm:cxn modelId="{22D381BF-E19B-4A63-B4CA-1E9A1F85FE4F}" type="presOf" srcId="{50C847CE-28BC-4D06-ACFE-7D4361AD9B39}" destId="{684A42CD-9204-4CA1-B2B5-6AEDAF8F66E0}" srcOrd="0" destOrd="0" presId="urn:microsoft.com/office/officeart/2005/8/layout/gear1"/>
    <dgm:cxn modelId="{1583B6C2-A786-4650-A9FB-A4FBDA9C4547}" type="presOf" srcId="{17FB4E2D-3948-4CCB-8C5C-8A7EF12F9CF2}" destId="{6F5E8637-DD10-490C-B52D-ABBCA72DB41E}" srcOrd="0" destOrd="0" presId="urn:microsoft.com/office/officeart/2005/8/layout/gear1"/>
    <dgm:cxn modelId="{1267F4C2-23A3-44EA-AEE1-3278CDB64123}" srcId="{54DF1A97-180D-4846-BE3D-496219E60098}" destId="{037AB7B4-C1A8-40B4-B4A9-3FB1D8A924E3}" srcOrd="0" destOrd="0" parTransId="{BDB64A89-9182-467F-A6ED-A961408B1840}" sibTransId="{122F1BAC-42B1-445D-B897-48AA03F532D5}"/>
    <dgm:cxn modelId="{24A33AC5-E83D-4177-818C-09BBA54223C2}" type="presOf" srcId="{8A1D67C7-A3A3-4418-8A0B-0F18E72CE09B}" destId="{1557A4F2-A250-42D1-B683-7B0311E1A438}" srcOrd="1" destOrd="0" presId="urn:microsoft.com/office/officeart/2005/8/layout/gear1"/>
    <dgm:cxn modelId="{201FC3CD-E39E-4BFF-9033-521E8ADE00DC}" type="presOf" srcId="{54DF1A97-180D-4846-BE3D-496219E60098}" destId="{A7032A99-EABB-425E-9A20-3FAA23BF2373}" srcOrd="0" destOrd="0" presId="urn:microsoft.com/office/officeart/2005/8/layout/gear1"/>
    <dgm:cxn modelId="{825E46DB-6A4B-4DBE-8407-3D076B65D0D0}" type="presOf" srcId="{037AB7B4-C1A8-40B4-B4A9-3FB1D8A924E3}" destId="{646CD39D-2359-4A82-A68D-DA693D9E64B9}" srcOrd="0" destOrd="0" presId="urn:microsoft.com/office/officeart/2005/8/layout/gear1"/>
    <dgm:cxn modelId="{4FE1E2E9-BD29-41AF-B135-A72320ED98F1}" srcId="{54DF1A97-180D-4846-BE3D-496219E60098}" destId="{CDD82EEF-F23A-4EA1-808E-12A799ACB117}" srcOrd="2" destOrd="0" parTransId="{5AE4383F-6FE3-4CE2-B0E5-33652D71F300}" sibTransId="{79AD802A-C72E-484C-833F-76697310BEC0}"/>
    <dgm:cxn modelId="{2DAFD0EA-B0A6-4CD9-B85E-EBA3038A15CD}" srcId="{8A1D67C7-A3A3-4418-8A0B-0F18E72CE09B}" destId="{50C847CE-28BC-4D06-ACFE-7D4361AD9B39}" srcOrd="0" destOrd="0" parTransId="{7138C0BF-9140-4576-A2FA-62FBA628565A}" sibTransId="{7C7E96A2-255E-462A-829D-47B03A9BC0F7}"/>
    <dgm:cxn modelId="{70C47F13-2C12-4FC1-8C75-5EEBBC2992C9}" type="presParOf" srcId="{A7032A99-EABB-425E-9A20-3FAA23BF2373}" destId="{646CD39D-2359-4A82-A68D-DA693D9E64B9}" srcOrd="0" destOrd="0" presId="urn:microsoft.com/office/officeart/2005/8/layout/gear1"/>
    <dgm:cxn modelId="{03020E10-72AD-49FD-9022-BC07A230377D}" type="presParOf" srcId="{A7032A99-EABB-425E-9A20-3FAA23BF2373}" destId="{183949AB-7000-416F-8941-A751B1237924}" srcOrd="1" destOrd="0" presId="urn:microsoft.com/office/officeart/2005/8/layout/gear1"/>
    <dgm:cxn modelId="{3C4C1574-8C1D-4F2C-8D9A-F0016EE16433}" type="presParOf" srcId="{A7032A99-EABB-425E-9A20-3FAA23BF2373}" destId="{A1ABA364-3800-473A-A738-634759332004}" srcOrd="2" destOrd="0" presId="urn:microsoft.com/office/officeart/2005/8/layout/gear1"/>
    <dgm:cxn modelId="{F2253080-3770-4DF6-84C4-616E8BFDCAEC}" type="presParOf" srcId="{A7032A99-EABB-425E-9A20-3FAA23BF2373}" destId="{AC029294-3C34-4A85-AE22-6EEE14E7AB20}" srcOrd="3" destOrd="0" presId="urn:microsoft.com/office/officeart/2005/8/layout/gear1"/>
    <dgm:cxn modelId="{487B5463-7362-4F10-A312-D94BD1187061}" type="presParOf" srcId="{A7032A99-EABB-425E-9A20-3FAA23BF2373}" destId="{FB83EEF5-6A00-4DF7-A196-8671E1CCA91F}" srcOrd="4" destOrd="0" presId="urn:microsoft.com/office/officeart/2005/8/layout/gear1"/>
    <dgm:cxn modelId="{A24F40DE-47A5-43D7-8D21-0610BDE995BE}" type="presParOf" srcId="{A7032A99-EABB-425E-9A20-3FAA23BF2373}" destId="{1557A4F2-A250-42D1-B683-7B0311E1A438}" srcOrd="5" destOrd="0" presId="urn:microsoft.com/office/officeart/2005/8/layout/gear1"/>
    <dgm:cxn modelId="{5EDF9E83-9994-45DB-8386-3D281ADDA973}" type="presParOf" srcId="{A7032A99-EABB-425E-9A20-3FAA23BF2373}" destId="{005160F5-6A5B-461C-A88F-324D4FB65879}" srcOrd="6" destOrd="0" presId="urn:microsoft.com/office/officeart/2005/8/layout/gear1"/>
    <dgm:cxn modelId="{78B14BFC-7F8E-4F3B-9170-35F730A15833}" type="presParOf" srcId="{A7032A99-EABB-425E-9A20-3FAA23BF2373}" destId="{684A42CD-9204-4CA1-B2B5-6AEDAF8F66E0}" srcOrd="7" destOrd="0" presId="urn:microsoft.com/office/officeart/2005/8/layout/gear1"/>
    <dgm:cxn modelId="{AEFC54B6-2626-4ED6-8687-5A1D92A874C5}" type="presParOf" srcId="{A7032A99-EABB-425E-9A20-3FAA23BF2373}" destId="{21E373AD-61E9-4CC2-8046-CB329361E0D8}" srcOrd="8" destOrd="0" presId="urn:microsoft.com/office/officeart/2005/8/layout/gear1"/>
    <dgm:cxn modelId="{A19564F0-A5B1-4AD0-B206-9617CB4B9732}" type="presParOf" srcId="{A7032A99-EABB-425E-9A20-3FAA23BF2373}" destId="{34746182-CF33-42E9-A42E-DCD0464940ED}" srcOrd="9" destOrd="0" presId="urn:microsoft.com/office/officeart/2005/8/layout/gear1"/>
    <dgm:cxn modelId="{51383A5E-70D1-435D-BFF4-5E7DDC8F4EDD}" type="presParOf" srcId="{A7032A99-EABB-425E-9A20-3FAA23BF2373}" destId="{8F24DBA4-5F79-4F47-9AEC-E4E65C05E5E1}" srcOrd="10" destOrd="0" presId="urn:microsoft.com/office/officeart/2005/8/layout/gear1"/>
    <dgm:cxn modelId="{F4EDE0CB-2277-4EC1-AF34-0EA645FC4AFE}" type="presParOf" srcId="{A7032A99-EABB-425E-9A20-3FAA23BF2373}" destId="{FBACDB07-6345-4574-BD26-7E5363C82D47}" srcOrd="11" destOrd="0" presId="urn:microsoft.com/office/officeart/2005/8/layout/gear1"/>
    <dgm:cxn modelId="{DA9F341C-7C88-49DE-9470-038FB696A3C8}" type="presParOf" srcId="{A7032A99-EABB-425E-9A20-3FAA23BF2373}" destId="{6F5E8637-DD10-490C-B52D-ABBCA72DB41E}" srcOrd="12" destOrd="0" presId="urn:microsoft.com/office/officeart/2005/8/layout/gear1"/>
    <dgm:cxn modelId="{3BA990DD-8438-41B4-9E61-F21329CF94CE}" type="presParOf" srcId="{A7032A99-EABB-425E-9A20-3FAA23BF2373}" destId="{9A8B7BB1-BB4C-4408-A811-A8599A4C9A0D}" srcOrd="13" destOrd="0" presId="urn:microsoft.com/office/officeart/2005/8/layout/gear1"/>
    <dgm:cxn modelId="{B7C6E3B3-9839-4E83-8E4F-85182AAF9215}" type="presParOf" srcId="{A7032A99-EABB-425E-9A20-3FAA23BF2373}" destId="{AE69FDD0-1093-4FC7-9986-CD4EBD337266}" srcOrd="14" destOrd="0" presId="urn:microsoft.com/office/officeart/2005/8/layout/gear1"/>
    <dgm:cxn modelId="{6A037F45-5825-4C83-9495-EEF90A1B8D67}" type="presParOf" srcId="{A7032A99-EABB-425E-9A20-3FAA23BF2373}" destId="{3DA39A66-E3E7-40D7-BD40-F820BF20DCB2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/updateForm.jsp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</dgm:pt>
    <dgm:pt modelId="{7F08A66A-255D-4581-B319-F842EDDF177E}" type="sibTrans" cxnId="{23041E66-EE77-4689-9035-3BE0B4CBAD2E}">
      <dgm:prSet/>
      <dgm:spPr/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com.ezenparty.qna.service.QnaUpdateService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</dgm:pt>
    <dgm:pt modelId="{D26CCAFE-49B3-43F8-81B0-879DF4649709}" type="sibTrans" cxnId="{B7F2B13D-7747-465D-B174-274CAFC7F463}">
      <dgm:prSet/>
      <dgm:spPr/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</dgm:pt>
    <dgm:pt modelId="{2568DA3E-BDE0-4EDB-A4D1-AD56F1A390D6}" type="sibTrans" cxnId="{7E88548D-A2C6-4565-9C37-A208CACA5AC6}">
      <dgm:prSet/>
      <dgm:spPr/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com.ezenparty.qna.dao.QnaDAO.update</a:t>
          </a:r>
          <a:r>
            <a:rPr lang="en-US" altLang="ko-KR" dirty="0"/>
            <a:t>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</dgm:pt>
    <dgm:pt modelId="{B8DBB0A4-1B37-4F76-B2BC-B561300B6EFB}" type="sibTrans" cxnId="{A264AEFE-8DC4-4766-822E-97534EE38F67}">
      <dgm:prSet/>
      <dgm:spPr/>
    </dgm:pt>
    <dgm:pt modelId="{BCEDB941-AD4E-4994-AA0F-AB9B659B406E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/update.jsp</a:t>
          </a:r>
          <a:endParaRPr lang="ko-KR" altLang="en-US" dirty="0"/>
        </a:p>
      </dgm:t>
    </dgm:pt>
    <dgm:pt modelId="{5B826792-8EFF-44A5-A8D6-14EEBC8B3D09}" type="parTrans" cxnId="{9426616D-3B35-4020-ACA9-3E592556EA5F}">
      <dgm:prSet/>
      <dgm:spPr/>
    </dgm:pt>
    <dgm:pt modelId="{C7FEBC66-1843-44B5-9141-00C220175451}" type="sibTrans" cxnId="{9426616D-3B35-4020-ACA9-3E592556EA5F}">
      <dgm:prSet/>
      <dgm:spPr/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9426616D-3B35-4020-ACA9-3E592556EA5F}" srcId="{06696849-F094-4136-ABA6-AD664F69BAA4}" destId="{BCEDB941-AD4E-4994-AA0F-AB9B659B406E}" srcOrd="1" destOrd="0" parTransId="{5B826792-8EFF-44A5-A8D6-14EEBC8B3D09}" sibTransId="{C7FEBC66-1843-44B5-9141-00C220175451}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9B5C21A2-BA62-4F19-8EAE-9417E5A993BE}" type="presOf" srcId="{BCEDB941-AD4E-4994-AA0F-AB9B659B406E}" destId="{E4368C7C-5CA4-41BE-B8FB-45BA08047EE7}" srcOrd="0" destOrd="1" presId="urn:microsoft.com/office/officeart/2005/8/layout/list1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/delete.jsp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</dgm:pt>
    <dgm:pt modelId="{7F08A66A-255D-4581-B319-F842EDDF177E}" type="sibTrans" cxnId="{23041E66-EE77-4689-9035-3BE0B4CBAD2E}">
      <dgm:prSet/>
      <dgm:spPr/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com.ezenparty.qna.service.QnaDeleteService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</dgm:pt>
    <dgm:pt modelId="{D26CCAFE-49B3-43F8-81B0-879DF4649709}" type="sibTrans" cxnId="{B7F2B13D-7747-465D-B174-274CAFC7F463}">
      <dgm:prSet/>
      <dgm:spPr/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</dgm:pt>
    <dgm:pt modelId="{2568DA3E-BDE0-4EDB-A4D1-AD56F1A390D6}" type="sibTrans" cxnId="{7E88548D-A2C6-4565-9C37-A208CACA5AC6}">
      <dgm:prSet/>
      <dgm:spPr/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com.ezenparty.qna.dao.QnaDAO.delete</a:t>
          </a:r>
          <a:r>
            <a:rPr lang="en-US" altLang="ko-KR" dirty="0"/>
            <a:t>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</dgm:pt>
    <dgm:pt modelId="{B8DBB0A4-1B37-4F76-B2BC-B561300B6EFB}" type="sibTrans" cxnId="{A264AEFE-8DC4-4766-822E-97534EE38F67}">
      <dgm:prSet/>
      <dgm:spPr/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F1A97-180D-4846-BE3D-496219E60098}" type="doc">
      <dgm:prSet loTypeId="urn:microsoft.com/office/officeart/2005/8/layout/gear1" loCatId="process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37AB7B4-C1A8-40B4-B4A9-3FB1D8A924E3}">
      <dgm:prSet phldrT="[텍스트]"/>
      <dgm:spPr/>
      <dgm:t>
        <a:bodyPr/>
        <a:lstStyle/>
        <a:p>
          <a:pPr latinLnBrk="1"/>
          <a:r>
            <a:rPr lang="en-US" altLang="ko-KR" dirty="0"/>
            <a:t>Eclipse</a:t>
          </a:r>
          <a:endParaRPr lang="ko-KR" altLang="en-US" dirty="0"/>
        </a:p>
      </dgm:t>
    </dgm:pt>
    <dgm:pt modelId="{BDB64A89-9182-467F-A6ED-A961408B1840}" type="par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22F1BAC-42B1-445D-B897-48AA03F532D5}" type="sib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A3EF079-D62E-450B-98AA-F7B0F4FABDC0}">
      <dgm:prSet phldrT="[텍스트]"/>
      <dgm:spPr/>
      <dgm:t>
        <a:bodyPr/>
        <a:lstStyle/>
        <a:p>
          <a:pPr latinLnBrk="1"/>
          <a:r>
            <a:rPr lang="ko-KR" altLang="en-US" dirty="0"/>
            <a:t>개발 도구</a:t>
          </a:r>
        </a:p>
      </dgm:t>
    </dgm:pt>
    <dgm:pt modelId="{AA688039-B225-4858-BED1-ABF27D80C54A}" type="par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6B94D3C9-84F5-483C-96A2-F6247CEDD926}" type="sib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50C847CE-28BC-4D06-ACFE-7D4361AD9B39}">
      <dgm:prSet phldrT="[텍스트]"/>
      <dgm:spPr/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개발 도구</a:t>
          </a:r>
        </a:p>
      </dgm:t>
    </dgm:pt>
    <dgm:pt modelId="{7138C0BF-9140-4576-A2FA-62FBA628565A}" type="par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7C7E96A2-255E-462A-829D-47B03A9BC0F7}" type="sib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CDD82EEF-F23A-4EA1-808E-12A799ACB117}">
      <dgm:prSet phldrT="[텍스트]"/>
      <dgm:spPr/>
      <dgm:t>
        <a:bodyPr/>
        <a:lstStyle/>
        <a:p>
          <a:pPr latinLnBrk="1"/>
          <a:r>
            <a:rPr lang="en-US" altLang="ko-KR" dirty="0"/>
            <a:t>Windows 10</a:t>
          </a:r>
          <a:endParaRPr lang="ko-KR" altLang="en-US" dirty="0"/>
        </a:p>
      </dgm:t>
    </dgm:pt>
    <dgm:pt modelId="{5AE4383F-6FE3-4CE2-B0E5-33652D71F300}" type="par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79AD802A-C72E-484C-833F-76697310BEC0}" type="sib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17FB4E2D-3948-4CCB-8C5C-8A7EF12F9CF2}">
      <dgm:prSet phldrT="[텍스트]"/>
      <dgm:spPr/>
      <dgm:t>
        <a:bodyPr/>
        <a:lstStyle/>
        <a:p>
          <a:pPr latinLnBrk="1"/>
          <a:r>
            <a:rPr lang="en-US" altLang="ko-KR" dirty="0"/>
            <a:t>OS</a:t>
          </a:r>
          <a:endParaRPr lang="ko-KR" altLang="en-US" dirty="0"/>
        </a:p>
      </dgm:t>
    </dgm:pt>
    <dgm:pt modelId="{45EA4C65-E159-4A79-B34F-35A3895A27D6}" type="par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F85A6BE3-AC08-496F-89C1-DD35E4FEB127}" type="sib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8A1D67C7-A3A3-4418-8A0B-0F18E72CE09B}">
      <dgm:prSet phldrT="[텍스트]"/>
      <dgm:spPr/>
      <dgm:t>
        <a:bodyPr/>
        <a:lstStyle/>
        <a:p>
          <a:pPr latinLnBrk="1"/>
          <a:r>
            <a:rPr lang="en-US" altLang="ko-KR" dirty="0"/>
            <a:t>SQL Developer</a:t>
          </a:r>
          <a:endParaRPr lang="ko-KR" altLang="en-US" dirty="0"/>
        </a:p>
      </dgm:t>
    </dgm:pt>
    <dgm:pt modelId="{FF0104C3-1CBF-4373-AEEB-BA4C5CF25E1A}" type="sib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830B987C-A2A4-4AA1-BEFA-99E1E5EE800E}" type="par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7F1E6D50-0CBB-4A07-99DD-3F34CCB7B1D5}" type="pres">
      <dgm:prSet presAssocID="{54DF1A97-180D-4846-BE3D-496219E600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644EA11-18B7-44B0-8DEE-DFB13CCD6C08}" type="pres">
      <dgm:prSet presAssocID="{037AB7B4-C1A8-40B4-B4A9-3FB1D8A924E3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812636-11D5-40C5-81AC-5305BF7855F5}" type="pres">
      <dgm:prSet presAssocID="{037AB7B4-C1A8-40B4-B4A9-3FB1D8A924E3}" presName="gear1srcNode" presStyleLbl="node1" presStyleIdx="0" presStyleCnt="3"/>
      <dgm:spPr/>
    </dgm:pt>
    <dgm:pt modelId="{66882731-4987-4367-A90D-96E10779DEED}" type="pres">
      <dgm:prSet presAssocID="{037AB7B4-C1A8-40B4-B4A9-3FB1D8A924E3}" presName="gear1dstNode" presStyleLbl="node1" presStyleIdx="0" presStyleCnt="3"/>
      <dgm:spPr/>
    </dgm:pt>
    <dgm:pt modelId="{7A7DA136-9483-4109-A223-5EDC54AD3177}" type="pres">
      <dgm:prSet presAssocID="{037AB7B4-C1A8-40B4-B4A9-3FB1D8A924E3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A3AD09D2-CD56-45FE-B525-641618F5BA16}" type="pres">
      <dgm:prSet presAssocID="{8A1D67C7-A3A3-4418-8A0B-0F18E72CE09B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9568D4-7604-41AC-B594-4BE1A8BFCE49}" type="pres">
      <dgm:prSet presAssocID="{8A1D67C7-A3A3-4418-8A0B-0F18E72CE09B}" presName="gear2srcNode" presStyleLbl="node1" presStyleIdx="1" presStyleCnt="3"/>
      <dgm:spPr/>
    </dgm:pt>
    <dgm:pt modelId="{3285876C-C0E8-4639-A081-D65464C7B755}" type="pres">
      <dgm:prSet presAssocID="{8A1D67C7-A3A3-4418-8A0B-0F18E72CE09B}" presName="gear2dstNode" presStyleLbl="node1" presStyleIdx="1" presStyleCnt="3"/>
      <dgm:spPr/>
    </dgm:pt>
    <dgm:pt modelId="{2F44DACD-B2F5-461B-8D04-93718459BE1B}" type="pres">
      <dgm:prSet presAssocID="{8A1D67C7-A3A3-4418-8A0B-0F18E72CE09B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E0D50064-310A-4F5B-9A46-99F4C2D4F744}" type="pres">
      <dgm:prSet presAssocID="{CDD82EEF-F23A-4EA1-808E-12A799ACB117}" presName="gear3" presStyleLbl="node1" presStyleIdx="2" presStyleCnt="3"/>
      <dgm:spPr/>
    </dgm:pt>
    <dgm:pt modelId="{1F02BDDB-0202-4054-8A80-DFC20990699B}" type="pres">
      <dgm:prSet presAssocID="{CDD82EEF-F23A-4EA1-808E-12A799ACB11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3FB5867-9C46-4AD6-B2F4-E729B155C7D3}" type="pres">
      <dgm:prSet presAssocID="{CDD82EEF-F23A-4EA1-808E-12A799ACB117}" presName="gear3srcNode" presStyleLbl="node1" presStyleIdx="2" presStyleCnt="3"/>
      <dgm:spPr/>
    </dgm:pt>
    <dgm:pt modelId="{E3128185-BE85-4EE7-B9F9-42278585F3E0}" type="pres">
      <dgm:prSet presAssocID="{CDD82EEF-F23A-4EA1-808E-12A799ACB117}" presName="gear3dstNode" presStyleLbl="node1" presStyleIdx="2" presStyleCnt="3"/>
      <dgm:spPr/>
    </dgm:pt>
    <dgm:pt modelId="{BD6A061F-4893-464C-BA41-80AF65F0C378}" type="pres">
      <dgm:prSet presAssocID="{CDD82EEF-F23A-4EA1-808E-12A799ACB117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844A69B-3591-412D-8791-5C543DA1A615}" type="pres">
      <dgm:prSet presAssocID="{122F1BAC-42B1-445D-B897-48AA03F532D5}" presName="connector1" presStyleLbl="sibTrans2D1" presStyleIdx="0" presStyleCnt="3"/>
      <dgm:spPr/>
    </dgm:pt>
    <dgm:pt modelId="{D0B0B2DF-49C8-4442-A6D7-6DA69EE4CCFE}" type="pres">
      <dgm:prSet presAssocID="{FF0104C3-1CBF-4373-AEEB-BA4C5CF25E1A}" presName="connector2" presStyleLbl="sibTrans2D1" presStyleIdx="1" presStyleCnt="3"/>
      <dgm:spPr/>
    </dgm:pt>
    <dgm:pt modelId="{3148D287-7A18-4B08-9CEE-3478B100CA04}" type="pres">
      <dgm:prSet presAssocID="{79AD802A-C72E-484C-833F-76697310BEC0}" presName="connector3" presStyleLbl="sibTrans2D1" presStyleIdx="2" presStyleCnt="3"/>
      <dgm:spPr/>
    </dgm:pt>
  </dgm:ptLst>
  <dgm:cxnLst>
    <dgm:cxn modelId="{310C0905-FC83-48FC-8AF3-7F8B0CC88233}" type="presOf" srcId="{50C847CE-28BC-4D06-ACFE-7D4361AD9B39}" destId="{2F44DACD-B2F5-461B-8D04-93718459BE1B}" srcOrd="0" destOrd="0" presId="urn:microsoft.com/office/officeart/2005/8/layout/gear1"/>
    <dgm:cxn modelId="{A59B1708-9D6E-4FC9-83B6-33D62697E638}" type="presOf" srcId="{122F1BAC-42B1-445D-B897-48AA03F532D5}" destId="{6844A69B-3591-412D-8791-5C543DA1A615}" srcOrd="0" destOrd="0" presId="urn:microsoft.com/office/officeart/2005/8/layout/gear1"/>
    <dgm:cxn modelId="{A10C501D-640F-4F51-B98C-2AA1834AB1B5}" type="presOf" srcId="{8A1D67C7-A3A3-4418-8A0B-0F18E72CE09B}" destId="{839568D4-7604-41AC-B594-4BE1A8BFCE49}" srcOrd="1" destOrd="0" presId="urn:microsoft.com/office/officeart/2005/8/layout/gear1"/>
    <dgm:cxn modelId="{937B8B1E-7CE9-48E4-8362-901E8BB3DF04}" srcId="{037AB7B4-C1A8-40B4-B4A9-3FB1D8A924E3}" destId="{1A3EF079-D62E-450B-98AA-F7B0F4FABDC0}" srcOrd="0" destOrd="0" parTransId="{AA688039-B225-4858-BED1-ABF27D80C54A}" sibTransId="{6B94D3C9-84F5-483C-96A2-F6247CEDD926}"/>
    <dgm:cxn modelId="{5C6C5622-1C7B-497A-9EEF-17F67573B1E2}" type="presOf" srcId="{FF0104C3-1CBF-4373-AEEB-BA4C5CF25E1A}" destId="{D0B0B2DF-49C8-4442-A6D7-6DA69EE4CCFE}" srcOrd="0" destOrd="0" presId="urn:microsoft.com/office/officeart/2005/8/layout/gear1"/>
    <dgm:cxn modelId="{B0B48422-B8BF-4342-8EE8-6DC354D727F4}" type="presOf" srcId="{037AB7B4-C1A8-40B4-B4A9-3FB1D8A924E3}" destId="{66882731-4987-4367-A90D-96E10779DEED}" srcOrd="2" destOrd="0" presId="urn:microsoft.com/office/officeart/2005/8/layout/gear1"/>
    <dgm:cxn modelId="{6DBD612F-0894-4E3F-B9A5-80C359B47936}" type="presOf" srcId="{CDD82EEF-F23A-4EA1-808E-12A799ACB117}" destId="{E0D50064-310A-4F5B-9A46-99F4C2D4F744}" srcOrd="0" destOrd="0" presId="urn:microsoft.com/office/officeart/2005/8/layout/gear1"/>
    <dgm:cxn modelId="{03AB5060-8EFD-4572-87CF-3450C97E4D6D}" type="presOf" srcId="{54DF1A97-180D-4846-BE3D-496219E60098}" destId="{7F1E6D50-0CBB-4A07-99DD-3F34CCB7B1D5}" srcOrd="0" destOrd="0" presId="urn:microsoft.com/office/officeart/2005/8/layout/gear1"/>
    <dgm:cxn modelId="{9DA96C68-B249-4BDF-B7FC-E8E0CF3D937C}" type="presOf" srcId="{037AB7B4-C1A8-40B4-B4A9-3FB1D8A924E3}" destId="{72812636-11D5-40C5-81AC-5305BF7855F5}" srcOrd="1" destOrd="0" presId="urn:microsoft.com/office/officeart/2005/8/layout/gear1"/>
    <dgm:cxn modelId="{2AA89D69-AB25-4766-86B1-945B59704D8A}" type="presOf" srcId="{8A1D67C7-A3A3-4418-8A0B-0F18E72CE09B}" destId="{3285876C-C0E8-4639-A081-D65464C7B755}" srcOrd="2" destOrd="0" presId="urn:microsoft.com/office/officeart/2005/8/layout/gear1"/>
    <dgm:cxn modelId="{F95F944F-75A8-4F8B-8AA7-7C83E46B0EE8}" type="presOf" srcId="{8A1D67C7-A3A3-4418-8A0B-0F18E72CE09B}" destId="{A3AD09D2-CD56-45FE-B525-641618F5BA16}" srcOrd="0" destOrd="0" presId="urn:microsoft.com/office/officeart/2005/8/layout/gear1"/>
    <dgm:cxn modelId="{CF936B54-4FBE-4935-A46B-50C30D1814FA}" srcId="{CDD82EEF-F23A-4EA1-808E-12A799ACB117}" destId="{17FB4E2D-3948-4CCB-8C5C-8A7EF12F9CF2}" srcOrd="0" destOrd="0" parTransId="{45EA4C65-E159-4A79-B34F-35A3895A27D6}" sibTransId="{F85A6BE3-AC08-496F-89C1-DD35E4FEB127}"/>
    <dgm:cxn modelId="{192DEE88-48B9-4D32-A665-C5EE9539503F}" type="presOf" srcId="{79AD802A-C72E-484C-833F-76697310BEC0}" destId="{3148D287-7A18-4B08-9CEE-3478B100CA04}" srcOrd="0" destOrd="0" presId="urn:microsoft.com/office/officeart/2005/8/layout/gear1"/>
    <dgm:cxn modelId="{FAAB4F93-E91D-4AD3-A1C2-F66C2DDE3062}" type="presOf" srcId="{1A3EF079-D62E-450B-98AA-F7B0F4FABDC0}" destId="{7A7DA136-9483-4109-A223-5EDC54AD3177}" srcOrd="0" destOrd="0" presId="urn:microsoft.com/office/officeart/2005/8/layout/gear1"/>
    <dgm:cxn modelId="{FF9F129F-D516-498F-A3C3-989332D2CA46}" type="presOf" srcId="{037AB7B4-C1A8-40B4-B4A9-3FB1D8A924E3}" destId="{1644EA11-18B7-44B0-8DEE-DFB13CCD6C08}" srcOrd="0" destOrd="0" presId="urn:microsoft.com/office/officeart/2005/8/layout/gear1"/>
    <dgm:cxn modelId="{27DB4AA4-977F-4C0A-ACA9-7EC97ACECFAB}" type="presOf" srcId="{17FB4E2D-3948-4CCB-8C5C-8A7EF12F9CF2}" destId="{BD6A061F-4893-464C-BA41-80AF65F0C378}" srcOrd="0" destOrd="0" presId="urn:microsoft.com/office/officeart/2005/8/layout/gear1"/>
    <dgm:cxn modelId="{E06847B5-E242-4F47-840A-AB83AFEEA9F7}" srcId="{54DF1A97-180D-4846-BE3D-496219E60098}" destId="{8A1D67C7-A3A3-4418-8A0B-0F18E72CE09B}" srcOrd="1" destOrd="0" parTransId="{830B987C-A2A4-4AA1-BEFA-99E1E5EE800E}" sibTransId="{FF0104C3-1CBF-4373-AEEB-BA4C5CF25E1A}"/>
    <dgm:cxn modelId="{1267F4C2-23A3-44EA-AEE1-3278CDB64123}" srcId="{54DF1A97-180D-4846-BE3D-496219E60098}" destId="{037AB7B4-C1A8-40B4-B4A9-3FB1D8A924E3}" srcOrd="0" destOrd="0" parTransId="{BDB64A89-9182-467F-A6ED-A961408B1840}" sibTransId="{122F1BAC-42B1-445D-B897-48AA03F532D5}"/>
    <dgm:cxn modelId="{60F021C8-20CF-4856-BE50-8020AB2C6C2E}" type="presOf" srcId="{CDD82EEF-F23A-4EA1-808E-12A799ACB117}" destId="{E3128185-BE85-4EE7-B9F9-42278585F3E0}" srcOrd="3" destOrd="0" presId="urn:microsoft.com/office/officeart/2005/8/layout/gear1"/>
    <dgm:cxn modelId="{5135A5DA-2B27-4F9D-ACF1-9EABB2123BBE}" type="presOf" srcId="{CDD82EEF-F23A-4EA1-808E-12A799ACB117}" destId="{1F02BDDB-0202-4054-8A80-DFC20990699B}" srcOrd="1" destOrd="0" presId="urn:microsoft.com/office/officeart/2005/8/layout/gear1"/>
    <dgm:cxn modelId="{7C4FC9E7-AED1-4489-9162-5A385543B66E}" type="presOf" srcId="{CDD82EEF-F23A-4EA1-808E-12A799ACB117}" destId="{C3FB5867-9C46-4AD6-B2F4-E729B155C7D3}" srcOrd="2" destOrd="0" presId="urn:microsoft.com/office/officeart/2005/8/layout/gear1"/>
    <dgm:cxn modelId="{4FE1E2E9-BD29-41AF-B135-A72320ED98F1}" srcId="{54DF1A97-180D-4846-BE3D-496219E60098}" destId="{CDD82EEF-F23A-4EA1-808E-12A799ACB117}" srcOrd="2" destOrd="0" parTransId="{5AE4383F-6FE3-4CE2-B0E5-33652D71F300}" sibTransId="{79AD802A-C72E-484C-833F-76697310BEC0}"/>
    <dgm:cxn modelId="{2DAFD0EA-B0A6-4CD9-B85E-EBA3038A15CD}" srcId="{8A1D67C7-A3A3-4418-8A0B-0F18E72CE09B}" destId="{50C847CE-28BC-4D06-ACFE-7D4361AD9B39}" srcOrd="0" destOrd="0" parTransId="{7138C0BF-9140-4576-A2FA-62FBA628565A}" sibTransId="{7C7E96A2-255E-462A-829D-47B03A9BC0F7}"/>
    <dgm:cxn modelId="{4F9276FF-7EAB-4670-BDB7-F404563AED62}" type="presParOf" srcId="{7F1E6D50-0CBB-4A07-99DD-3F34CCB7B1D5}" destId="{1644EA11-18B7-44B0-8DEE-DFB13CCD6C08}" srcOrd="0" destOrd="0" presId="urn:microsoft.com/office/officeart/2005/8/layout/gear1"/>
    <dgm:cxn modelId="{26D34817-055A-4885-99EB-74D6ECA43C7C}" type="presParOf" srcId="{7F1E6D50-0CBB-4A07-99DD-3F34CCB7B1D5}" destId="{72812636-11D5-40C5-81AC-5305BF7855F5}" srcOrd="1" destOrd="0" presId="urn:microsoft.com/office/officeart/2005/8/layout/gear1"/>
    <dgm:cxn modelId="{6EBACD9A-23A7-4299-90AB-76366B583E2E}" type="presParOf" srcId="{7F1E6D50-0CBB-4A07-99DD-3F34CCB7B1D5}" destId="{66882731-4987-4367-A90D-96E10779DEED}" srcOrd="2" destOrd="0" presId="urn:microsoft.com/office/officeart/2005/8/layout/gear1"/>
    <dgm:cxn modelId="{4EB785AA-2ECE-4ED1-978A-19B353DC05A4}" type="presParOf" srcId="{7F1E6D50-0CBB-4A07-99DD-3F34CCB7B1D5}" destId="{7A7DA136-9483-4109-A223-5EDC54AD3177}" srcOrd="3" destOrd="0" presId="urn:microsoft.com/office/officeart/2005/8/layout/gear1"/>
    <dgm:cxn modelId="{B00BE353-6245-41D2-8C4D-C7D2CAF8A0DD}" type="presParOf" srcId="{7F1E6D50-0CBB-4A07-99DD-3F34CCB7B1D5}" destId="{A3AD09D2-CD56-45FE-B525-641618F5BA16}" srcOrd="4" destOrd="0" presId="urn:microsoft.com/office/officeart/2005/8/layout/gear1"/>
    <dgm:cxn modelId="{8A198D19-A6F7-48F3-AC07-DA1168BAB56F}" type="presParOf" srcId="{7F1E6D50-0CBB-4A07-99DD-3F34CCB7B1D5}" destId="{839568D4-7604-41AC-B594-4BE1A8BFCE49}" srcOrd="5" destOrd="0" presId="urn:microsoft.com/office/officeart/2005/8/layout/gear1"/>
    <dgm:cxn modelId="{79B4ED8E-7B56-4270-88E2-351991926649}" type="presParOf" srcId="{7F1E6D50-0CBB-4A07-99DD-3F34CCB7B1D5}" destId="{3285876C-C0E8-4639-A081-D65464C7B755}" srcOrd="6" destOrd="0" presId="urn:microsoft.com/office/officeart/2005/8/layout/gear1"/>
    <dgm:cxn modelId="{4C000FE8-F12A-4772-AC99-CE2856DEDAE7}" type="presParOf" srcId="{7F1E6D50-0CBB-4A07-99DD-3F34CCB7B1D5}" destId="{2F44DACD-B2F5-461B-8D04-93718459BE1B}" srcOrd="7" destOrd="0" presId="urn:microsoft.com/office/officeart/2005/8/layout/gear1"/>
    <dgm:cxn modelId="{3A14025F-4840-43F8-BF22-9CB7CD56AADE}" type="presParOf" srcId="{7F1E6D50-0CBB-4A07-99DD-3F34CCB7B1D5}" destId="{E0D50064-310A-4F5B-9A46-99F4C2D4F744}" srcOrd="8" destOrd="0" presId="urn:microsoft.com/office/officeart/2005/8/layout/gear1"/>
    <dgm:cxn modelId="{A5629663-27A3-42BC-980A-C13F13910BC0}" type="presParOf" srcId="{7F1E6D50-0CBB-4A07-99DD-3F34CCB7B1D5}" destId="{1F02BDDB-0202-4054-8A80-DFC20990699B}" srcOrd="9" destOrd="0" presId="urn:microsoft.com/office/officeart/2005/8/layout/gear1"/>
    <dgm:cxn modelId="{2CF34C1E-8632-4A8A-BB4B-DA14872C04E5}" type="presParOf" srcId="{7F1E6D50-0CBB-4A07-99DD-3F34CCB7B1D5}" destId="{C3FB5867-9C46-4AD6-B2F4-E729B155C7D3}" srcOrd="10" destOrd="0" presId="urn:microsoft.com/office/officeart/2005/8/layout/gear1"/>
    <dgm:cxn modelId="{91A6D9B9-85EA-442A-A5E0-9FDD2200492F}" type="presParOf" srcId="{7F1E6D50-0CBB-4A07-99DD-3F34CCB7B1D5}" destId="{E3128185-BE85-4EE7-B9F9-42278585F3E0}" srcOrd="11" destOrd="0" presId="urn:microsoft.com/office/officeart/2005/8/layout/gear1"/>
    <dgm:cxn modelId="{5E007548-096B-4FA5-9E41-BEA0086D3339}" type="presParOf" srcId="{7F1E6D50-0CBB-4A07-99DD-3F34CCB7B1D5}" destId="{BD6A061F-4893-464C-BA41-80AF65F0C378}" srcOrd="12" destOrd="0" presId="urn:microsoft.com/office/officeart/2005/8/layout/gear1"/>
    <dgm:cxn modelId="{CD571638-C907-4AC5-962D-1B4260167F7B}" type="presParOf" srcId="{7F1E6D50-0CBB-4A07-99DD-3F34CCB7B1D5}" destId="{6844A69B-3591-412D-8791-5C543DA1A615}" srcOrd="13" destOrd="0" presId="urn:microsoft.com/office/officeart/2005/8/layout/gear1"/>
    <dgm:cxn modelId="{5C7C92EE-BAA7-4F64-B928-5CD64ECE353A}" type="presParOf" srcId="{7F1E6D50-0CBB-4A07-99DD-3F34CCB7B1D5}" destId="{D0B0B2DF-49C8-4442-A6D7-6DA69EE4CCFE}" srcOrd="14" destOrd="0" presId="urn:microsoft.com/office/officeart/2005/8/layout/gear1"/>
    <dgm:cxn modelId="{D6ED9CCA-4D96-4D92-89E3-73ECE3416FA7}" type="presParOf" srcId="{7F1E6D50-0CBB-4A07-99DD-3F34CCB7B1D5}" destId="{3148D287-7A18-4B08-9CEE-3478B100CA04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F1A97-180D-4846-BE3D-496219E60098}" type="doc">
      <dgm:prSet loTypeId="urn:microsoft.com/office/officeart/2005/8/layout/cycle4" loCatId="cycl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37AB7B4-C1A8-40B4-B4A9-3FB1D8A924E3}">
      <dgm:prSet phldrT="[텍스트]"/>
      <dgm:spPr/>
      <dgm:t>
        <a:bodyPr/>
        <a:lstStyle/>
        <a:p>
          <a:pPr latinLnBrk="1"/>
          <a:r>
            <a:rPr lang="en-US" altLang="ko-KR" dirty="0"/>
            <a:t>OJDBC6</a:t>
          </a:r>
          <a:endParaRPr lang="ko-KR" altLang="en-US" dirty="0"/>
        </a:p>
      </dgm:t>
    </dgm:pt>
    <dgm:pt modelId="{BDB64A89-9182-467F-A6ED-A961408B1840}" type="par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22F1BAC-42B1-445D-B897-48AA03F532D5}" type="sib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A3EF079-D62E-450B-98AA-F7B0F4FABDC0}">
      <dgm:prSet phldrT="[텍스트]"/>
      <dgm:spPr/>
      <dgm:t>
        <a:bodyPr/>
        <a:lstStyle/>
        <a:p>
          <a:pPr latinLnBrk="1"/>
          <a:r>
            <a:rPr lang="en-US" altLang="ko-KR" dirty="0"/>
            <a:t>DB </a:t>
          </a:r>
          <a:r>
            <a:rPr lang="ko-KR" altLang="en-US" dirty="0"/>
            <a:t>드라이버</a:t>
          </a:r>
        </a:p>
      </dgm:t>
    </dgm:pt>
    <dgm:pt modelId="{AA688039-B225-4858-BED1-ABF27D80C54A}" type="par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6B94D3C9-84F5-483C-96A2-F6247CEDD926}" type="sib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8A1D67C7-A3A3-4418-8A0B-0F18E72CE09B}">
      <dgm:prSet phldrT="[텍스트]"/>
      <dgm:spPr/>
      <dgm:t>
        <a:bodyPr/>
        <a:lstStyle/>
        <a:p>
          <a:pPr latinLnBrk="1"/>
          <a:r>
            <a:rPr lang="en-US" altLang="ko-KR" dirty="0"/>
            <a:t>COS</a:t>
          </a:r>
          <a:endParaRPr lang="ko-KR" altLang="en-US" dirty="0"/>
        </a:p>
      </dgm:t>
    </dgm:pt>
    <dgm:pt modelId="{830B987C-A2A4-4AA1-BEFA-99E1E5EE800E}" type="par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FF0104C3-1CBF-4373-AEEB-BA4C5CF25E1A}" type="sib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50C847CE-28BC-4D06-ACFE-7D4361AD9B39}">
      <dgm:prSet phldrT="[텍스트]"/>
      <dgm:spPr/>
      <dgm:t>
        <a:bodyPr/>
        <a:lstStyle/>
        <a:p>
          <a:pPr latinLnBrk="1"/>
          <a:r>
            <a:rPr lang="en-US" altLang="ko-KR" dirty="0"/>
            <a:t>File Upload</a:t>
          </a:r>
          <a:endParaRPr lang="ko-KR" altLang="en-US" dirty="0"/>
        </a:p>
      </dgm:t>
    </dgm:pt>
    <dgm:pt modelId="{7138C0BF-9140-4576-A2FA-62FBA628565A}" type="par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7C7E96A2-255E-462A-829D-47B03A9BC0F7}" type="sib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CDD82EEF-F23A-4EA1-808E-12A799ACB117}">
      <dgm:prSet phldrT="[텍스트]"/>
      <dgm:spPr/>
      <dgm:t>
        <a:bodyPr/>
        <a:lstStyle/>
        <a:p>
          <a:pPr latinLnBrk="1"/>
          <a:r>
            <a:rPr lang="en-US" altLang="ko-KR" dirty="0"/>
            <a:t>JSTL</a:t>
          </a:r>
          <a:endParaRPr lang="ko-KR" altLang="en-US" dirty="0"/>
        </a:p>
      </dgm:t>
    </dgm:pt>
    <dgm:pt modelId="{5AE4383F-6FE3-4CE2-B0E5-33652D71F300}" type="par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79AD802A-C72E-484C-833F-76697310BEC0}" type="sibTrans" cxnId="{4FE1E2E9-BD29-41AF-B135-A72320ED98F1}">
      <dgm:prSet/>
      <dgm:spPr/>
      <dgm:t>
        <a:bodyPr/>
        <a:lstStyle/>
        <a:p>
          <a:pPr latinLnBrk="1"/>
          <a:endParaRPr lang="ko-KR" altLang="en-US"/>
        </a:p>
      </dgm:t>
    </dgm:pt>
    <dgm:pt modelId="{17FB4E2D-3948-4CCB-8C5C-8A7EF12F9CF2}">
      <dgm:prSet phldrT="[텍스트]"/>
      <dgm:spPr/>
      <dgm:t>
        <a:bodyPr/>
        <a:lstStyle/>
        <a:p>
          <a:pPr latinLnBrk="1"/>
          <a:r>
            <a:rPr lang="en-US" altLang="ko-KR" dirty="0"/>
            <a:t>User Tag</a:t>
          </a:r>
          <a:endParaRPr lang="ko-KR" altLang="en-US" dirty="0"/>
        </a:p>
      </dgm:t>
    </dgm:pt>
    <dgm:pt modelId="{45EA4C65-E159-4A79-B34F-35A3895A27D6}" type="par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F85A6BE3-AC08-496F-89C1-DD35E4FEB127}" type="sib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2C8DECC3-116C-4641-AED2-0F7F0934AB7C}">
      <dgm:prSet phldrT="[텍스트]"/>
      <dgm:spPr/>
      <dgm:t>
        <a:bodyPr/>
        <a:lstStyle/>
        <a:p>
          <a:pPr latinLnBrk="1"/>
          <a:r>
            <a:rPr lang="en-US" altLang="ko-KR" dirty="0"/>
            <a:t>sitemesh</a:t>
          </a:r>
          <a:endParaRPr lang="ko-KR" altLang="en-US" dirty="0"/>
        </a:p>
      </dgm:t>
    </dgm:pt>
    <dgm:pt modelId="{1C4AEF1D-7AE7-45A9-BB13-07F8B1E3280A}" type="parTrans" cxnId="{4A8EA044-C832-4A5B-88DF-FA2A030725B8}">
      <dgm:prSet/>
      <dgm:spPr/>
      <dgm:t>
        <a:bodyPr/>
        <a:lstStyle/>
        <a:p>
          <a:pPr latinLnBrk="1"/>
          <a:endParaRPr lang="ko-KR" altLang="en-US"/>
        </a:p>
      </dgm:t>
    </dgm:pt>
    <dgm:pt modelId="{44ECBB77-C050-4197-B25F-377FFFBDD8BE}" type="sibTrans" cxnId="{4A8EA044-C832-4A5B-88DF-FA2A030725B8}">
      <dgm:prSet/>
      <dgm:spPr/>
      <dgm:t>
        <a:bodyPr/>
        <a:lstStyle/>
        <a:p>
          <a:pPr latinLnBrk="1"/>
          <a:endParaRPr lang="ko-KR" altLang="en-US"/>
        </a:p>
      </dgm:t>
    </dgm:pt>
    <dgm:pt modelId="{AD2FC8DA-7D10-43A1-92BD-322F7B8AD99F}">
      <dgm:prSet phldrT="[텍스트]"/>
      <dgm:spPr/>
      <dgm:t>
        <a:bodyPr/>
        <a:lstStyle/>
        <a:p>
          <a:pPr latinLnBrk="1"/>
          <a:r>
            <a:rPr lang="en-US" altLang="ko-KR" dirty="0"/>
            <a:t>layout</a:t>
          </a:r>
          <a:endParaRPr lang="ko-KR" altLang="en-US" dirty="0"/>
        </a:p>
      </dgm:t>
    </dgm:pt>
    <dgm:pt modelId="{8D4417A9-0A16-4B98-94C9-625419D60266}" type="parTrans" cxnId="{8A86F48A-76BE-429F-9D67-5CF33B512902}">
      <dgm:prSet/>
      <dgm:spPr/>
      <dgm:t>
        <a:bodyPr/>
        <a:lstStyle/>
        <a:p>
          <a:pPr latinLnBrk="1"/>
          <a:endParaRPr lang="ko-KR" altLang="en-US"/>
        </a:p>
      </dgm:t>
    </dgm:pt>
    <dgm:pt modelId="{7B46AC5B-E5CF-41AA-BA2C-A2F2A80C68A0}" type="sibTrans" cxnId="{8A86F48A-76BE-429F-9D67-5CF33B512902}">
      <dgm:prSet/>
      <dgm:spPr/>
      <dgm:t>
        <a:bodyPr/>
        <a:lstStyle/>
        <a:p>
          <a:pPr latinLnBrk="1"/>
          <a:endParaRPr lang="ko-KR" altLang="en-US"/>
        </a:p>
      </dgm:t>
    </dgm:pt>
    <dgm:pt modelId="{1C389F7A-CD54-4CF9-BF49-94B70EF8DFAF}" type="pres">
      <dgm:prSet presAssocID="{54DF1A97-180D-4846-BE3D-496219E6009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AA46DB6-FA31-44EA-939A-B9A90E29EFB5}" type="pres">
      <dgm:prSet presAssocID="{54DF1A97-180D-4846-BE3D-496219E60098}" presName="children" presStyleCnt="0"/>
      <dgm:spPr/>
    </dgm:pt>
    <dgm:pt modelId="{EF204E45-67AC-4C1D-898F-B1769E651264}" type="pres">
      <dgm:prSet presAssocID="{54DF1A97-180D-4846-BE3D-496219E60098}" presName="child1group" presStyleCnt="0"/>
      <dgm:spPr/>
    </dgm:pt>
    <dgm:pt modelId="{1431E447-D1CA-48C9-8733-3C7AEBCDBD95}" type="pres">
      <dgm:prSet presAssocID="{54DF1A97-180D-4846-BE3D-496219E60098}" presName="child1" presStyleLbl="bgAcc1" presStyleIdx="0" presStyleCnt="4"/>
      <dgm:spPr/>
    </dgm:pt>
    <dgm:pt modelId="{F8B3A8B9-7455-4AD7-AA80-FCDB46A2F13C}" type="pres">
      <dgm:prSet presAssocID="{54DF1A97-180D-4846-BE3D-496219E60098}" presName="child1Text" presStyleLbl="bgAcc1" presStyleIdx="0" presStyleCnt="4">
        <dgm:presLayoutVars>
          <dgm:bulletEnabled val="1"/>
        </dgm:presLayoutVars>
      </dgm:prSet>
      <dgm:spPr/>
    </dgm:pt>
    <dgm:pt modelId="{6C6AE064-38A9-4E3F-83C8-7FBDB9A2ED18}" type="pres">
      <dgm:prSet presAssocID="{54DF1A97-180D-4846-BE3D-496219E60098}" presName="child2group" presStyleCnt="0"/>
      <dgm:spPr/>
    </dgm:pt>
    <dgm:pt modelId="{869DE95C-8F63-4BAA-A988-6AD189AC2F89}" type="pres">
      <dgm:prSet presAssocID="{54DF1A97-180D-4846-BE3D-496219E60098}" presName="child2" presStyleLbl="bgAcc1" presStyleIdx="1" presStyleCnt="4"/>
      <dgm:spPr/>
    </dgm:pt>
    <dgm:pt modelId="{E9536BEC-54C7-4238-BCA0-D43EEA7C9AF7}" type="pres">
      <dgm:prSet presAssocID="{54DF1A97-180D-4846-BE3D-496219E60098}" presName="child2Text" presStyleLbl="bgAcc1" presStyleIdx="1" presStyleCnt="4">
        <dgm:presLayoutVars>
          <dgm:bulletEnabled val="1"/>
        </dgm:presLayoutVars>
      </dgm:prSet>
      <dgm:spPr/>
    </dgm:pt>
    <dgm:pt modelId="{FA4017F8-658C-494B-8220-D1F05DCBD804}" type="pres">
      <dgm:prSet presAssocID="{54DF1A97-180D-4846-BE3D-496219E60098}" presName="child3group" presStyleCnt="0"/>
      <dgm:spPr/>
    </dgm:pt>
    <dgm:pt modelId="{4CADB19C-41E1-4409-A4DB-C0FBF132EF81}" type="pres">
      <dgm:prSet presAssocID="{54DF1A97-180D-4846-BE3D-496219E60098}" presName="child3" presStyleLbl="bgAcc1" presStyleIdx="2" presStyleCnt="4"/>
      <dgm:spPr/>
    </dgm:pt>
    <dgm:pt modelId="{06CD1E48-30C9-46F4-9842-8247EA1BC8C4}" type="pres">
      <dgm:prSet presAssocID="{54DF1A97-180D-4846-BE3D-496219E60098}" presName="child3Text" presStyleLbl="bgAcc1" presStyleIdx="2" presStyleCnt="4">
        <dgm:presLayoutVars>
          <dgm:bulletEnabled val="1"/>
        </dgm:presLayoutVars>
      </dgm:prSet>
      <dgm:spPr/>
    </dgm:pt>
    <dgm:pt modelId="{E9778E15-3249-42BE-B8F8-F614ACBB0A6D}" type="pres">
      <dgm:prSet presAssocID="{54DF1A97-180D-4846-BE3D-496219E60098}" presName="child4group" presStyleCnt="0"/>
      <dgm:spPr/>
    </dgm:pt>
    <dgm:pt modelId="{6ED1FD49-0147-4ABE-B4E1-E420EA5F7A8A}" type="pres">
      <dgm:prSet presAssocID="{54DF1A97-180D-4846-BE3D-496219E60098}" presName="child4" presStyleLbl="bgAcc1" presStyleIdx="3" presStyleCnt="4"/>
      <dgm:spPr/>
    </dgm:pt>
    <dgm:pt modelId="{5207F461-44EA-41C4-B61A-7D8A70235813}" type="pres">
      <dgm:prSet presAssocID="{54DF1A97-180D-4846-BE3D-496219E60098}" presName="child4Text" presStyleLbl="bgAcc1" presStyleIdx="3" presStyleCnt="4">
        <dgm:presLayoutVars>
          <dgm:bulletEnabled val="1"/>
        </dgm:presLayoutVars>
      </dgm:prSet>
      <dgm:spPr/>
    </dgm:pt>
    <dgm:pt modelId="{9F4E86AE-9B37-4AC3-AB14-4EE9E5AA08E2}" type="pres">
      <dgm:prSet presAssocID="{54DF1A97-180D-4846-BE3D-496219E60098}" presName="childPlaceholder" presStyleCnt="0"/>
      <dgm:spPr/>
    </dgm:pt>
    <dgm:pt modelId="{4402B711-D874-495E-B671-318B77F1F62A}" type="pres">
      <dgm:prSet presAssocID="{54DF1A97-180D-4846-BE3D-496219E60098}" presName="circle" presStyleCnt="0"/>
      <dgm:spPr/>
    </dgm:pt>
    <dgm:pt modelId="{FC45BB65-4058-40A5-90C6-3B7652847948}" type="pres">
      <dgm:prSet presAssocID="{54DF1A97-180D-4846-BE3D-496219E6009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63F79EB-3456-47CD-9AA7-FC93A79041CC}" type="pres">
      <dgm:prSet presAssocID="{54DF1A97-180D-4846-BE3D-496219E6009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DAF1EE7-4B7D-4238-B4B3-F1CD59DC59F3}" type="pres">
      <dgm:prSet presAssocID="{54DF1A97-180D-4846-BE3D-496219E6009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5A224B61-2388-4953-A1E8-2FF7D6CA367F}" type="pres">
      <dgm:prSet presAssocID="{54DF1A97-180D-4846-BE3D-496219E6009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D8B293D-E2E9-437C-A452-5B2E5D22327A}" type="pres">
      <dgm:prSet presAssocID="{54DF1A97-180D-4846-BE3D-496219E60098}" presName="quadrantPlaceholder" presStyleCnt="0"/>
      <dgm:spPr/>
    </dgm:pt>
    <dgm:pt modelId="{01E888C3-2CA6-4A61-8A83-17B6346935E7}" type="pres">
      <dgm:prSet presAssocID="{54DF1A97-180D-4846-BE3D-496219E60098}" presName="center1" presStyleLbl="fgShp" presStyleIdx="0" presStyleCnt="2"/>
      <dgm:spPr/>
    </dgm:pt>
    <dgm:pt modelId="{AEA63644-25B2-4BBF-919C-98F10213653A}" type="pres">
      <dgm:prSet presAssocID="{54DF1A97-180D-4846-BE3D-496219E60098}" presName="center2" presStyleLbl="fgShp" presStyleIdx="1" presStyleCnt="2"/>
      <dgm:spPr/>
    </dgm:pt>
  </dgm:ptLst>
  <dgm:cxnLst>
    <dgm:cxn modelId="{C2C8E50F-C168-450C-95EF-FB7329970293}" type="presOf" srcId="{2C8DECC3-116C-4641-AED2-0F7F0934AB7C}" destId="{5A224B61-2388-4953-A1E8-2FF7D6CA367F}" srcOrd="0" destOrd="0" presId="urn:microsoft.com/office/officeart/2005/8/layout/cycle4"/>
    <dgm:cxn modelId="{937B8B1E-7CE9-48E4-8362-901E8BB3DF04}" srcId="{037AB7B4-C1A8-40B4-B4A9-3FB1D8A924E3}" destId="{1A3EF079-D62E-450B-98AA-F7B0F4FABDC0}" srcOrd="0" destOrd="0" parTransId="{AA688039-B225-4858-BED1-ABF27D80C54A}" sibTransId="{6B94D3C9-84F5-483C-96A2-F6247CEDD926}"/>
    <dgm:cxn modelId="{38B9C135-49A9-4633-BA73-D227C6F4CFEA}" type="presOf" srcId="{50C847CE-28BC-4D06-ACFE-7D4361AD9B39}" destId="{869DE95C-8F63-4BAA-A988-6AD189AC2F89}" srcOrd="0" destOrd="0" presId="urn:microsoft.com/office/officeart/2005/8/layout/cycle4"/>
    <dgm:cxn modelId="{B14A6936-308F-46DC-832F-E7FC4A71C936}" type="presOf" srcId="{1A3EF079-D62E-450B-98AA-F7B0F4FABDC0}" destId="{F8B3A8B9-7455-4AD7-AA80-FCDB46A2F13C}" srcOrd="1" destOrd="0" presId="urn:microsoft.com/office/officeart/2005/8/layout/cycle4"/>
    <dgm:cxn modelId="{4A8EA044-C832-4A5B-88DF-FA2A030725B8}" srcId="{54DF1A97-180D-4846-BE3D-496219E60098}" destId="{2C8DECC3-116C-4641-AED2-0F7F0934AB7C}" srcOrd="3" destOrd="0" parTransId="{1C4AEF1D-7AE7-45A9-BB13-07F8B1E3280A}" sibTransId="{44ECBB77-C050-4197-B25F-377FFFBDD8BE}"/>
    <dgm:cxn modelId="{4D3F4373-FE1F-41F5-A878-FDFA00ED27F0}" type="presOf" srcId="{17FB4E2D-3948-4CCB-8C5C-8A7EF12F9CF2}" destId="{06CD1E48-30C9-46F4-9842-8247EA1BC8C4}" srcOrd="1" destOrd="0" presId="urn:microsoft.com/office/officeart/2005/8/layout/cycle4"/>
    <dgm:cxn modelId="{CF936B54-4FBE-4935-A46B-50C30D1814FA}" srcId="{CDD82EEF-F23A-4EA1-808E-12A799ACB117}" destId="{17FB4E2D-3948-4CCB-8C5C-8A7EF12F9CF2}" srcOrd="0" destOrd="0" parTransId="{45EA4C65-E159-4A79-B34F-35A3895A27D6}" sibTransId="{F85A6BE3-AC08-496F-89C1-DD35E4FEB127}"/>
    <dgm:cxn modelId="{34EFA277-E1CD-4716-A9E6-4A1B800B7392}" type="presOf" srcId="{50C847CE-28BC-4D06-ACFE-7D4361AD9B39}" destId="{E9536BEC-54C7-4238-BCA0-D43EEA7C9AF7}" srcOrd="1" destOrd="0" presId="urn:microsoft.com/office/officeart/2005/8/layout/cycle4"/>
    <dgm:cxn modelId="{75DA558A-B93D-481E-B221-92BCAF1BC9BF}" type="presOf" srcId="{CDD82EEF-F23A-4EA1-808E-12A799ACB117}" destId="{EDAF1EE7-4B7D-4238-B4B3-F1CD59DC59F3}" srcOrd="0" destOrd="0" presId="urn:microsoft.com/office/officeart/2005/8/layout/cycle4"/>
    <dgm:cxn modelId="{8A86F48A-76BE-429F-9D67-5CF33B512902}" srcId="{2C8DECC3-116C-4641-AED2-0F7F0934AB7C}" destId="{AD2FC8DA-7D10-43A1-92BD-322F7B8AD99F}" srcOrd="0" destOrd="0" parTransId="{8D4417A9-0A16-4B98-94C9-625419D60266}" sibTransId="{7B46AC5B-E5CF-41AA-BA2C-A2F2A80C68A0}"/>
    <dgm:cxn modelId="{18BCA68D-C134-48EF-B2AC-EF76E88D1827}" type="presOf" srcId="{54DF1A97-180D-4846-BE3D-496219E60098}" destId="{1C389F7A-CD54-4CF9-BF49-94B70EF8DFAF}" srcOrd="0" destOrd="0" presId="urn:microsoft.com/office/officeart/2005/8/layout/cycle4"/>
    <dgm:cxn modelId="{E06847B5-E242-4F47-840A-AB83AFEEA9F7}" srcId="{54DF1A97-180D-4846-BE3D-496219E60098}" destId="{8A1D67C7-A3A3-4418-8A0B-0F18E72CE09B}" srcOrd="1" destOrd="0" parTransId="{830B987C-A2A4-4AA1-BEFA-99E1E5EE800E}" sibTransId="{FF0104C3-1CBF-4373-AEEB-BA4C5CF25E1A}"/>
    <dgm:cxn modelId="{8E35D5BB-E4CA-4074-958B-A8BFC4ADB25F}" type="presOf" srcId="{8A1D67C7-A3A3-4418-8A0B-0F18E72CE09B}" destId="{B63F79EB-3456-47CD-9AA7-FC93A79041CC}" srcOrd="0" destOrd="0" presId="urn:microsoft.com/office/officeart/2005/8/layout/cycle4"/>
    <dgm:cxn modelId="{1267F4C2-23A3-44EA-AEE1-3278CDB64123}" srcId="{54DF1A97-180D-4846-BE3D-496219E60098}" destId="{037AB7B4-C1A8-40B4-B4A9-3FB1D8A924E3}" srcOrd="0" destOrd="0" parTransId="{BDB64A89-9182-467F-A6ED-A961408B1840}" sibTransId="{122F1BAC-42B1-445D-B897-48AA03F532D5}"/>
    <dgm:cxn modelId="{98BB48CC-29E2-4E7E-B0E2-E6FFDB7050AD}" type="presOf" srcId="{17FB4E2D-3948-4CCB-8C5C-8A7EF12F9CF2}" destId="{4CADB19C-41E1-4409-A4DB-C0FBF132EF81}" srcOrd="0" destOrd="0" presId="urn:microsoft.com/office/officeart/2005/8/layout/cycle4"/>
    <dgm:cxn modelId="{49EC72D8-1F8C-450C-97E8-EA2C328FB081}" type="presOf" srcId="{1A3EF079-D62E-450B-98AA-F7B0F4FABDC0}" destId="{1431E447-D1CA-48C9-8733-3C7AEBCDBD95}" srcOrd="0" destOrd="0" presId="urn:microsoft.com/office/officeart/2005/8/layout/cycle4"/>
    <dgm:cxn modelId="{F7A4C2D8-3703-4A2A-BF12-8880C10F17A0}" type="presOf" srcId="{AD2FC8DA-7D10-43A1-92BD-322F7B8AD99F}" destId="{6ED1FD49-0147-4ABE-B4E1-E420EA5F7A8A}" srcOrd="0" destOrd="0" presId="urn:microsoft.com/office/officeart/2005/8/layout/cycle4"/>
    <dgm:cxn modelId="{B15D1CE6-17FB-43F1-945A-5F02DD98F013}" type="presOf" srcId="{AD2FC8DA-7D10-43A1-92BD-322F7B8AD99F}" destId="{5207F461-44EA-41C4-B61A-7D8A70235813}" srcOrd="1" destOrd="0" presId="urn:microsoft.com/office/officeart/2005/8/layout/cycle4"/>
    <dgm:cxn modelId="{4FE1E2E9-BD29-41AF-B135-A72320ED98F1}" srcId="{54DF1A97-180D-4846-BE3D-496219E60098}" destId="{CDD82EEF-F23A-4EA1-808E-12A799ACB117}" srcOrd="2" destOrd="0" parTransId="{5AE4383F-6FE3-4CE2-B0E5-33652D71F300}" sibTransId="{79AD802A-C72E-484C-833F-76697310BEC0}"/>
    <dgm:cxn modelId="{2DAFD0EA-B0A6-4CD9-B85E-EBA3038A15CD}" srcId="{8A1D67C7-A3A3-4418-8A0B-0F18E72CE09B}" destId="{50C847CE-28BC-4D06-ACFE-7D4361AD9B39}" srcOrd="0" destOrd="0" parTransId="{7138C0BF-9140-4576-A2FA-62FBA628565A}" sibTransId="{7C7E96A2-255E-462A-829D-47B03A9BC0F7}"/>
    <dgm:cxn modelId="{D62C36EC-7E86-4D8A-8A15-AFDF51A81842}" type="presOf" srcId="{037AB7B4-C1A8-40B4-B4A9-3FB1D8A924E3}" destId="{FC45BB65-4058-40A5-90C6-3B7652847948}" srcOrd="0" destOrd="0" presId="urn:microsoft.com/office/officeart/2005/8/layout/cycle4"/>
    <dgm:cxn modelId="{180CAF7B-1364-4C75-89D9-51BF705CF16E}" type="presParOf" srcId="{1C389F7A-CD54-4CF9-BF49-94B70EF8DFAF}" destId="{DAA46DB6-FA31-44EA-939A-B9A90E29EFB5}" srcOrd="0" destOrd="0" presId="urn:microsoft.com/office/officeart/2005/8/layout/cycle4"/>
    <dgm:cxn modelId="{88BED8C7-753F-4BFD-99A1-9E6D5FA40AC7}" type="presParOf" srcId="{DAA46DB6-FA31-44EA-939A-B9A90E29EFB5}" destId="{EF204E45-67AC-4C1D-898F-B1769E651264}" srcOrd="0" destOrd="0" presId="urn:microsoft.com/office/officeart/2005/8/layout/cycle4"/>
    <dgm:cxn modelId="{3A238492-CD22-4EDC-B39D-416B76A6A82A}" type="presParOf" srcId="{EF204E45-67AC-4C1D-898F-B1769E651264}" destId="{1431E447-D1CA-48C9-8733-3C7AEBCDBD95}" srcOrd="0" destOrd="0" presId="urn:microsoft.com/office/officeart/2005/8/layout/cycle4"/>
    <dgm:cxn modelId="{5FC0DE4E-FBB7-4B64-8E9E-17CB7D0F45FD}" type="presParOf" srcId="{EF204E45-67AC-4C1D-898F-B1769E651264}" destId="{F8B3A8B9-7455-4AD7-AA80-FCDB46A2F13C}" srcOrd="1" destOrd="0" presId="urn:microsoft.com/office/officeart/2005/8/layout/cycle4"/>
    <dgm:cxn modelId="{470F15CD-DA6E-48ED-88A4-F70C0D46ACC4}" type="presParOf" srcId="{DAA46DB6-FA31-44EA-939A-B9A90E29EFB5}" destId="{6C6AE064-38A9-4E3F-83C8-7FBDB9A2ED18}" srcOrd="1" destOrd="0" presId="urn:microsoft.com/office/officeart/2005/8/layout/cycle4"/>
    <dgm:cxn modelId="{C11DA8CC-479A-44AA-8B12-038BF6129D49}" type="presParOf" srcId="{6C6AE064-38A9-4E3F-83C8-7FBDB9A2ED18}" destId="{869DE95C-8F63-4BAA-A988-6AD189AC2F89}" srcOrd="0" destOrd="0" presId="urn:microsoft.com/office/officeart/2005/8/layout/cycle4"/>
    <dgm:cxn modelId="{D04E0B80-96D6-4B66-B13F-099BBC2813A7}" type="presParOf" srcId="{6C6AE064-38A9-4E3F-83C8-7FBDB9A2ED18}" destId="{E9536BEC-54C7-4238-BCA0-D43EEA7C9AF7}" srcOrd="1" destOrd="0" presId="urn:microsoft.com/office/officeart/2005/8/layout/cycle4"/>
    <dgm:cxn modelId="{7B293C20-01B3-43DF-B001-7E849F08EDEC}" type="presParOf" srcId="{DAA46DB6-FA31-44EA-939A-B9A90E29EFB5}" destId="{FA4017F8-658C-494B-8220-D1F05DCBD804}" srcOrd="2" destOrd="0" presId="urn:microsoft.com/office/officeart/2005/8/layout/cycle4"/>
    <dgm:cxn modelId="{99191B41-E7BD-409B-8F0D-D003893120C7}" type="presParOf" srcId="{FA4017F8-658C-494B-8220-D1F05DCBD804}" destId="{4CADB19C-41E1-4409-A4DB-C0FBF132EF81}" srcOrd="0" destOrd="0" presId="urn:microsoft.com/office/officeart/2005/8/layout/cycle4"/>
    <dgm:cxn modelId="{14869DC8-23B2-4CE7-BD9B-B432E0BCF62C}" type="presParOf" srcId="{FA4017F8-658C-494B-8220-D1F05DCBD804}" destId="{06CD1E48-30C9-46F4-9842-8247EA1BC8C4}" srcOrd="1" destOrd="0" presId="urn:microsoft.com/office/officeart/2005/8/layout/cycle4"/>
    <dgm:cxn modelId="{2F7355F1-C918-43BE-93EA-161379A49DFC}" type="presParOf" srcId="{DAA46DB6-FA31-44EA-939A-B9A90E29EFB5}" destId="{E9778E15-3249-42BE-B8F8-F614ACBB0A6D}" srcOrd="3" destOrd="0" presId="urn:microsoft.com/office/officeart/2005/8/layout/cycle4"/>
    <dgm:cxn modelId="{86488626-86AF-475B-9C15-9C349A9A1B82}" type="presParOf" srcId="{E9778E15-3249-42BE-B8F8-F614ACBB0A6D}" destId="{6ED1FD49-0147-4ABE-B4E1-E420EA5F7A8A}" srcOrd="0" destOrd="0" presId="urn:microsoft.com/office/officeart/2005/8/layout/cycle4"/>
    <dgm:cxn modelId="{0D65A9DB-03F2-4EE9-B1A6-3CB14DAB12BE}" type="presParOf" srcId="{E9778E15-3249-42BE-B8F8-F614ACBB0A6D}" destId="{5207F461-44EA-41C4-B61A-7D8A70235813}" srcOrd="1" destOrd="0" presId="urn:microsoft.com/office/officeart/2005/8/layout/cycle4"/>
    <dgm:cxn modelId="{4F27DF08-405C-4820-BC9A-D30DAFBECE83}" type="presParOf" srcId="{DAA46DB6-FA31-44EA-939A-B9A90E29EFB5}" destId="{9F4E86AE-9B37-4AC3-AB14-4EE9E5AA08E2}" srcOrd="4" destOrd="0" presId="urn:microsoft.com/office/officeart/2005/8/layout/cycle4"/>
    <dgm:cxn modelId="{C01D4369-1153-4AD8-84D2-BCC1DB19FF0E}" type="presParOf" srcId="{1C389F7A-CD54-4CF9-BF49-94B70EF8DFAF}" destId="{4402B711-D874-495E-B671-318B77F1F62A}" srcOrd="1" destOrd="0" presId="urn:microsoft.com/office/officeart/2005/8/layout/cycle4"/>
    <dgm:cxn modelId="{D5B11DF7-1700-4345-A30F-336EDC95D356}" type="presParOf" srcId="{4402B711-D874-495E-B671-318B77F1F62A}" destId="{FC45BB65-4058-40A5-90C6-3B7652847948}" srcOrd="0" destOrd="0" presId="urn:microsoft.com/office/officeart/2005/8/layout/cycle4"/>
    <dgm:cxn modelId="{E793D1AC-1DC3-4378-AD1A-3BE95DC7AC9A}" type="presParOf" srcId="{4402B711-D874-495E-B671-318B77F1F62A}" destId="{B63F79EB-3456-47CD-9AA7-FC93A79041CC}" srcOrd="1" destOrd="0" presId="urn:microsoft.com/office/officeart/2005/8/layout/cycle4"/>
    <dgm:cxn modelId="{2D609690-66A3-434A-8801-F839545BF818}" type="presParOf" srcId="{4402B711-D874-495E-B671-318B77F1F62A}" destId="{EDAF1EE7-4B7D-4238-B4B3-F1CD59DC59F3}" srcOrd="2" destOrd="0" presId="urn:microsoft.com/office/officeart/2005/8/layout/cycle4"/>
    <dgm:cxn modelId="{2FA7385C-0F5B-4347-BE70-B113DC38E2B1}" type="presParOf" srcId="{4402B711-D874-495E-B671-318B77F1F62A}" destId="{5A224B61-2388-4953-A1E8-2FF7D6CA367F}" srcOrd="3" destOrd="0" presId="urn:microsoft.com/office/officeart/2005/8/layout/cycle4"/>
    <dgm:cxn modelId="{24305AF7-0EAB-43D7-8457-197E3E25F294}" type="presParOf" srcId="{4402B711-D874-495E-B671-318B77F1F62A}" destId="{3D8B293D-E2E9-437C-A452-5B2E5D22327A}" srcOrd="4" destOrd="0" presId="urn:microsoft.com/office/officeart/2005/8/layout/cycle4"/>
    <dgm:cxn modelId="{F2102073-7843-49B9-9A05-017766EC5D07}" type="presParOf" srcId="{1C389F7A-CD54-4CF9-BF49-94B70EF8DFAF}" destId="{01E888C3-2CA6-4A61-8A83-17B6346935E7}" srcOrd="2" destOrd="0" presId="urn:microsoft.com/office/officeart/2005/8/layout/cycle4"/>
    <dgm:cxn modelId="{BCDAE993-657C-48AC-93D6-D524D73EFDC6}" type="presParOf" srcId="{1C389F7A-CD54-4CF9-BF49-94B70EF8DFAF}" destId="{AEA63644-25B2-4BBF-919C-98F10213653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DF1A97-180D-4846-BE3D-496219E60098}" type="doc">
      <dgm:prSet loTypeId="urn:microsoft.com/office/officeart/2005/8/layout/cycle8" loCatId="cycle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37AB7B4-C1A8-40B4-B4A9-3FB1D8A924E3}">
      <dgm:prSet phldrT="[텍스트]"/>
      <dgm:spPr/>
      <dgm:t>
        <a:bodyPr/>
        <a:lstStyle/>
        <a:p>
          <a:pPr latinLnBrk="1"/>
          <a:r>
            <a:rPr lang="en-US" altLang="ko-KR" dirty="0"/>
            <a:t>PageObject</a:t>
          </a:r>
          <a:endParaRPr lang="ko-KR" altLang="en-US" dirty="0"/>
        </a:p>
      </dgm:t>
    </dgm:pt>
    <dgm:pt modelId="{BDB64A89-9182-467F-A6ED-A961408B1840}" type="par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22F1BAC-42B1-445D-B897-48AA03F532D5}" type="sibTrans" cxnId="{1267F4C2-23A3-44EA-AEE1-3278CDB64123}">
      <dgm:prSet/>
      <dgm:spPr/>
      <dgm:t>
        <a:bodyPr/>
        <a:lstStyle/>
        <a:p>
          <a:pPr latinLnBrk="1"/>
          <a:endParaRPr lang="ko-KR" altLang="en-US"/>
        </a:p>
      </dgm:t>
    </dgm:pt>
    <dgm:pt modelId="{1A3EF079-D62E-450B-98AA-F7B0F4FABDC0}">
      <dgm:prSet phldrT="[텍스트]"/>
      <dgm:spPr/>
      <dgm:t>
        <a:bodyPr/>
        <a:lstStyle/>
        <a:p>
          <a:pPr latinLnBrk="1"/>
          <a:r>
            <a:rPr lang="en-US" altLang="ko-KR" dirty="0"/>
            <a:t>List Page</a:t>
          </a:r>
          <a:endParaRPr lang="ko-KR" altLang="en-US" dirty="0"/>
        </a:p>
      </dgm:t>
    </dgm:pt>
    <dgm:pt modelId="{AA688039-B225-4858-BED1-ABF27D80C54A}" type="par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6B94D3C9-84F5-483C-96A2-F6247CEDD926}" type="sibTrans" cxnId="{937B8B1E-7CE9-48E4-8362-901E8BB3DF04}">
      <dgm:prSet/>
      <dgm:spPr/>
      <dgm:t>
        <a:bodyPr/>
        <a:lstStyle/>
        <a:p>
          <a:pPr latinLnBrk="1"/>
          <a:endParaRPr lang="ko-KR" altLang="en-US"/>
        </a:p>
      </dgm:t>
    </dgm:pt>
    <dgm:pt modelId="{50C847CE-28BC-4D06-ACFE-7D4361AD9B39}">
      <dgm:prSet phldrT="[텍스트]"/>
      <dgm:spPr/>
      <dgm:t>
        <a:bodyPr/>
        <a:lstStyle/>
        <a:p>
          <a:pPr latinLnBrk="1"/>
          <a:r>
            <a:rPr lang="en-US" altLang="ko-KR" dirty="0" err="1"/>
            <a:t>js</a:t>
          </a:r>
          <a:r>
            <a:rPr lang="en-US" altLang="ko-KR" dirty="0"/>
            <a:t> </a:t>
          </a:r>
          <a:r>
            <a:rPr lang="ko-KR" altLang="en-US" dirty="0"/>
            <a:t>표준화</a:t>
          </a:r>
        </a:p>
      </dgm:t>
    </dgm:pt>
    <dgm:pt modelId="{7138C0BF-9140-4576-A2FA-62FBA628565A}" type="par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7C7E96A2-255E-462A-829D-47B03A9BC0F7}" type="sibTrans" cxnId="{2DAFD0EA-B0A6-4CD9-B85E-EBA3038A15CD}">
      <dgm:prSet/>
      <dgm:spPr/>
      <dgm:t>
        <a:bodyPr/>
        <a:lstStyle/>
        <a:p>
          <a:pPr latinLnBrk="1"/>
          <a:endParaRPr lang="ko-KR" altLang="en-US"/>
        </a:p>
      </dgm:t>
    </dgm:pt>
    <dgm:pt modelId="{17FB4E2D-3948-4CCB-8C5C-8A7EF12F9CF2}">
      <dgm:prSet phldrT="[텍스트]"/>
      <dgm:spPr/>
      <dgm:t>
        <a:bodyPr/>
        <a:lstStyle/>
        <a:p>
          <a:pPr latinLnBrk="1"/>
          <a:r>
            <a:rPr lang="ko-KR" altLang="en-US" dirty="0"/>
            <a:t>디자인 표준화</a:t>
          </a:r>
        </a:p>
      </dgm:t>
    </dgm:pt>
    <dgm:pt modelId="{45EA4C65-E159-4A79-B34F-35A3895A27D6}" type="par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F85A6BE3-AC08-496F-89C1-DD35E4FEB127}" type="sibTrans" cxnId="{CF936B54-4FBE-4935-A46B-50C30D1814FA}">
      <dgm:prSet/>
      <dgm:spPr/>
      <dgm:t>
        <a:bodyPr/>
        <a:lstStyle/>
        <a:p>
          <a:pPr latinLnBrk="1"/>
          <a:endParaRPr lang="ko-KR" altLang="en-US"/>
        </a:p>
      </dgm:t>
    </dgm:pt>
    <dgm:pt modelId="{8A1D67C7-A3A3-4418-8A0B-0F18E72CE09B}">
      <dgm:prSet phldrT="[텍스트]"/>
      <dgm:spPr/>
      <dgm:t>
        <a:bodyPr/>
        <a:lstStyle/>
        <a:p>
          <a:pPr latinLnBrk="1"/>
          <a:r>
            <a:rPr lang="en-US" altLang="ko-KR" dirty="0"/>
            <a:t>jQuery</a:t>
          </a:r>
          <a:endParaRPr lang="ko-KR" altLang="en-US" dirty="0"/>
        </a:p>
      </dgm:t>
    </dgm:pt>
    <dgm:pt modelId="{FF0104C3-1CBF-4373-AEEB-BA4C5CF25E1A}" type="sib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830B987C-A2A4-4AA1-BEFA-99E1E5EE800E}" type="parTrans" cxnId="{E06847B5-E242-4F47-840A-AB83AFEEA9F7}">
      <dgm:prSet/>
      <dgm:spPr/>
      <dgm:t>
        <a:bodyPr/>
        <a:lstStyle/>
        <a:p>
          <a:pPr latinLnBrk="1"/>
          <a:endParaRPr lang="ko-KR" altLang="en-US"/>
        </a:p>
      </dgm:t>
    </dgm:pt>
    <dgm:pt modelId="{69A01567-936F-4F1E-A827-D0C0F4F0665D}">
      <dgm:prSet phldrT="[텍스트]"/>
      <dgm:spPr/>
      <dgm:t>
        <a:bodyPr/>
        <a:lstStyle/>
        <a:p>
          <a:pPr latinLnBrk="1"/>
          <a:r>
            <a:rPr lang="en-US" altLang="ko-KR" dirty="0"/>
            <a:t>BootStrap 3</a:t>
          </a:r>
          <a:endParaRPr lang="ko-KR" altLang="en-US" dirty="0"/>
        </a:p>
      </dgm:t>
    </dgm:pt>
    <dgm:pt modelId="{5A4228D7-211E-46FE-90CB-17A0D6230059}" type="parTrans" cxnId="{E86E28F1-5C6E-422D-BD4A-946CCACF35B9}">
      <dgm:prSet/>
      <dgm:spPr/>
      <dgm:t>
        <a:bodyPr/>
        <a:lstStyle/>
        <a:p>
          <a:pPr latinLnBrk="1"/>
          <a:endParaRPr lang="ko-KR" altLang="en-US"/>
        </a:p>
      </dgm:t>
    </dgm:pt>
    <dgm:pt modelId="{D8CAC3C0-F6EF-4FCF-9737-5851E06F165F}" type="sibTrans" cxnId="{E86E28F1-5C6E-422D-BD4A-946CCACF35B9}">
      <dgm:prSet/>
      <dgm:spPr/>
      <dgm:t>
        <a:bodyPr/>
        <a:lstStyle/>
        <a:p>
          <a:pPr latinLnBrk="1"/>
          <a:endParaRPr lang="ko-KR" altLang="en-US"/>
        </a:p>
      </dgm:t>
    </dgm:pt>
    <dgm:pt modelId="{473520B1-BFE9-455D-94BE-67B8F616659A}" type="pres">
      <dgm:prSet presAssocID="{54DF1A97-180D-4846-BE3D-496219E60098}" presName="compositeShape" presStyleCnt="0">
        <dgm:presLayoutVars>
          <dgm:chMax val="7"/>
          <dgm:dir/>
          <dgm:resizeHandles val="exact"/>
        </dgm:presLayoutVars>
      </dgm:prSet>
      <dgm:spPr/>
    </dgm:pt>
    <dgm:pt modelId="{D596CBD3-988B-4370-8BBA-B3E13F4261E2}" type="pres">
      <dgm:prSet presAssocID="{54DF1A97-180D-4846-BE3D-496219E60098}" presName="wedge1" presStyleLbl="node1" presStyleIdx="0" presStyleCnt="3"/>
      <dgm:spPr/>
    </dgm:pt>
    <dgm:pt modelId="{48C9267D-DC3F-4CF9-B098-FECDF41D8F73}" type="pres">
      <dgm:prSet presAssocID="{54DF1A97-180D-4846-BE3D-496219E60098}" presName="dummy1a" presStyleCnt="0"/>
      <dgm:spPr/>
    </dgm:pt>
    <dgm:pt modelId="{982E3D1F-CA39-48B1-9716-A2023BC79198}" type="pres">
      <dgm:prSet presAssocID="{54DF1A97-180D-4846-BE3D-496219E60098}" presName="dummy1b" presStyleCnt="0"/>
      <dgm:spPr/>
    </dgm:pt>
    <dgm:pt modelId="{227DBD39-C95D-48E5-99A9-0430D29EF26C}" type="pres">
      <dgm:prSet presAssocID="{54DF1A97-180D-4846-BE3D-496219E6009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D490D9-CBC3-403E-BCF5-61ED3A2E9DCE}" type="pres">
      <dgm:prSet presAssocID="{54DF1A97-180D-4846-BE3D-496219E60098}" presName="wedge2" presStyleLbl="node1" presStyleIdx="1" presStyleCnt="3"/>
      <dgm:spPr/>
    </dgm:pt>
    <dgm:pt modelId="{80A7A290-37E0-4479-B951-2AA5BCCFC403}" type="pres">
      <dgm:prSet presAssocID="{54DF1A97-180D-4846-BE3D-496219E60098}" presName="dummy2a" presStyleCnt="0"/>
      <dgm:spPr/>
    </dgm:pt>
    <dgm:pt modelId="{35260EF9-968F-4C8E-AFCE-76A6D18022AF}" type="pres">
      <dgm:prSet presAssocID="{54DF1A97-180D-4846-BE3D-496219E60098}" presName="dummy2b" presStyleCnt="0"/>
      <dgm:spPr/>
    </dgm:pt>
    <dgm:pt modelId="{06ACFAE8-8D60-4F1C-B6C8-FC1D7CCFC005}" type="pres">
      <dgm:prSet presAssocID="{54DF1A97-180D-4846-BE3D-496219E6009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18E16A-D93E-4A50-937C-3C0E430BD16F}" type="pres">
      <dgm:prSet presAssocID="{54DF1A97-180D-4846-BE3D-496219E60098}" presName="wedge3" presStyleLbl="node1" presStyleIdx="2" presStyleCnt="3"/>
      <dgm:spPr/>
    </dgm:pt>
    <dgm:pt modelId="{DCA1700D-D426-41DD-8DC3-D5C3539E6898}" type="pres">
      <dgm:prSet presAssocID="{54DF1A97-180D-4846-BE3D-496219E60098}" presName="dummy3a" presStyleCnt="0"/>
      <dgm:spPr/>
    </dgm:pt>
    <dgm:pt modelId="{B4D406C5-7A81-4573-8814-DB414F5164D8}" type="pres">
      <dgm:prSet presAssocID="{54DF1A97-180D-4846-BE3D-496219E60098}" presName="dummy3b" presStyleCnt="0"/>
      <dgm:spPr/>
    </dgm:pt>
    <dgm:pt modelId="{11979E71-CF3E-4893-8596-C71A2DEFA738}" type="pres">
      <dgm:prSet presAssocID="{54DF1A97-180D-4846-BE3D-496219E6009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8FC9FEC-6B85-46FD-B9E4-6983D56B770C}" type="pres">
      <dgm:prSet presAssocID="{122F1BAC-42B1-445D-B897-48AA03F532D5}" presName="arrowWedge1" presStyleLbl="fgSibTrans2D1" presStyleIdx="0" presStyleCnt="3"/>
      <dgm:spPr/>
    </dgm:pt>
    <dgm:pt modelId="{E54447B3-F211-40DA-A7A7-5A2A30647C80}" type="pres">
      <dgm:prSet presAssocID="{FF0104C3-1CBF-4373-AEEB-BA4C5CF25E1A}" presName="arrowWedge2" presStyleLbl="fgSibTrans2D1" presStyleIdx="1" presStyleCnt="3"/>
      <dgm:spPr/>
    </dgm:pt>
    <dgm:pt modelId="{A8C0B55C-3868-46F5-B1D3-9E722550BFA3}" type="pres">
      <dgm:prSet presAssocID="{D8CAC3C0-F6EF-4FCF-9737-5851E06F165F}" presName="arrowWedge3" presStyleLbl="fgSibTrans2D1" presStyleIdx="2" presStyleCnt="3"/>
      <dgm:spPr/>
    </dgm:pt>
  </dgm:ptLst>
  <dgm:cxnLst>
    <dgm:cxn modelId="{8FF1A306-6345-4221-B83D-343CEF5A7D47}" type="presOf" srcId="{17FB4E2D-3948-4CCB-8C5C-8A7EF12F9CF2}" destId="{DB18E16A-D93E-4A50-937C-3C0E430BD16F}" srcOrd="0" destOrd="1" presId="urn:microsoft.com/office/officeart/2005/8/layout/cycle8"/>
    <dgm:cxn modelId="{4AC33F0E-67C7-4A9F-9DE3-2FC6BB5E990E}" type="presOf" srcId="{69A01567-936F-4F1E-A827-D0C0F4F0665D}" destId="{DB18E16A-D93E-4A50-937C-3C0E430BD16F}" srcOrd="0" destOrd="0" presId="urn:microsoft.com/office/officeart/2005/8/layout/cycle8"/>
    <dgm:cxn modelId="{937B8B1E-7CE9-48E4-8362-901E8BB3DF04}" srcId="{037AB7B4-C1A8-40B4-B4A9-3FB1D8A924E3}" destId="{1A3EF079-D62E-450B-98AA-F7B0F4FABDC0}" srcOrd="0" destOrd="0" parTransId="{AA688039-B225-4858-BED1-ABF27D80C54A}" sibTransId="{6B94D3C9-84F5-483C-96A2-F6247CEDD926}"/>
    <dgm:cxn modelId="{3AB0892D-5EFD-4C5C-9E98-DFE9A9E77C16}" type="presOf" srcId="{54DF1A97-180D-4846-BE3D-496219E60098}" destId="{473520B1-BFE9-455D-94BE-67B8F616659A}" srcOrd="0" destOrd="0" presId="urn:microsoft.com/office/officeart/2005/8/layout/cycle8"/>
    <dgm:cxn modelId="{CADC5035-BFA3-4683-B1C0-5730C87D1A31}" type="presOf" srcId="{1A3EF079-D62E-450B-98AA-F7B0F4FABDC0}" destId="{227DBD39-C95D-48E5-99A9-0430D29EF26C}" srcOrd="1" destOrd="1" presId="urn:microsoft.com/office/officeart/2005/8/layout/cycle8"/>
    <dgm:cxn modelId="{91CE5044-B4F2-44E9-8F8F-4C62922989F0}" type="presOf" srcId="{17FB4E2D-3948-4CCB-8C5C-8A7EF12F9CF2}" destId="{11979E71-CF3E-4893-8596-C71A2DEFA738}" srcOrd="1" destOrd="1" presId="urn:microsoft.com/office/officeart/2005/8/layout/cycle8"/>
    <dgm:cxn modelId="{058ED546-C423-4E43-A802-4F43F8312EEC}" type="presOf" srcId="{8A1D67C7-A3A3-4418-8A0B-0F18E72CE09B}" destId="{CFD490D9-CBC3-403E-BCF5-61ED3A2E9DCE}" srcOrd="0" destOrd="0" presId="urn:microsoft.com/office/officeart/2005/8/layout/cycle8"/>
    <dgm:cxn modelId="{CF936B54-4FBE-4935-A46B-50C30D1814FA}" srcId="{69A01567-936F-4F1E-A827-D0C0F4F0665D}" destId="{17FB4E2D-3948-4CCB-8C5C-8A7EF12F9CF2}" srcOrd="0" destOrd="0" parTransId="{45EA4C65-E159-4A79-B34F-35A3895A27D6}" sibTransId="{F85A6BE3-AC08-496F-89C1-DD35E4FEB127}"/>
    <dgm:cxn modelId="{4ABE8786-573B-49B6-9DE3-9D67A1E48158}" type="presOf" srcId="{69A01567-936F-4F1E-A827-D0C0F4F0665D}" destId="{11979E71-CF3E-4893-8596-C71A2DEFA738}" srcOrd="1" destOrd="0" presId="urn:microsoft.com/office/officeart/2005/8/layout/cycle8"/>
    <dgm:cxn modelId="{B1748CAC-1C41-417D-B170-3BC35764D588}" type="presOf" srcId="{037AB7B4-C1A8-40B4-B4A9-3FB1D8A924E3}" destId="{D596CBD3-988B-4370-8BBA-B3E13F4261E2}" srcOrd="0" destOrd="0" presId="urn:microsoft.com/office/officeart/2005/8/layout/cycle8"/>
    <dgm:cxn modelId="{E06847B5-E242-4F47-840A-AB83AFEEA9F7}" srcId="{54DF1A97-180D-4846-BE3D-496219E60098}" destId="{8A1D67C7-A3A3-4418-8A0B-0F18E72CE09B}" srcOrd="1" destOrd="0" parTransId="{830B987C-A2A4-4AA1-BEFA-99E1E5EE800E}" sibTransId="{FF0104C3-1CBF-4373-AEEB-BA4C5CF25E1A}"/>
    <dgm:cxn modelId="{64D4D5BE-07E0-4FE4-895B-032BAB1EE8D9}" type="presOf" srcId="{50C847CE-28BC-4D06-ACFE-7D4361AD9B39}" destId="{06ACFAE8-8D60-4F1C-B6C8-FC1D7CCFC005}" srcOrd="1" destOrd="1" presId="urn:microsoft.com/office/officeart/2005/8/layout/cycle8"/>
    <dgm:cxn modelId="{1267F4C2-23A3-44EA-AEE1-3278CDB64123}" srcId="{54DF1A97-180D-4846-BE3D-496219E60098}" destId="{037AB7B4-C1A8-40B4-B4A9-3FB1D8A924E3}" srcOrd="0" destOrd="0" parTransId="{BDB64A89-9182-467F-A6ED-A961408B1840}" sibTransId="{122F1BAC-42B1-445D-B897-48AA03F532D5}"/>
    <dgm:cxn modelId="{FECC7BCB-CE00-4B86-8B61-951F92E7140F}" type="presOf" srcId="{8A1D67C7-A3A3-4418-8A0B-0F18E72CE09B}" destId="{06ACFAE8-8D60-4F1C-B6C8-FC1D7CCFC005}" srcOrd="1" destOrd="0" presId="urn:microsoft.com/office/officeart/2005/8/layout/cycle8"/>
    <dgm:cxn modelId="{EF3011D0-6EA0-4421-9CFA-706AE4E21DC1}" type="presOf" srcId="{037AB7B4-C1A8-40B4-B4A9-3FB1D8A924E3}" destId="{227DBD39-C95D-48E5-99A9-0430D29EF26C}" srcOrd="1" destOrd="0" presId="urn:microsoft.com/office/officeart/2005/8/layout/cycle8"/>
    <dgm:cxn modelId="{1E6A6DD9-445E-45A2-8DF1-F924F96E4EF3}" type="presOf" srcId="{1A3EF079-D62E-450B-98AA-F7B0F4FABDC0}" destId="{D596CBD3-988B-4370-8BBA-B3E13F4261E2}" srcOrd="0" destOrd="1" presId="urn:microsoft.com/office/officeart/2005/8/layout/cycle8"/>
    <dgm:cxn modelId="{E1022EE4-921A-4D1E-B774-5B3A051E1DA6}" type="presOf" srcId="{50C847CE-28BC-4D06-ACFE-7D4361AD9B39}" destId="{CFD490D9-CBC3-403E-BCF5-61ED3A2E9DCE}" srcOrd="0" destOrd="1" presId="urn:microsoft.com/office/officeart/2005/8/layout/cycle8"/>
    <dgm:cxn modelId="{2DAFD0EA-B0A6-4CD9-B85E-EBA3038A15CD}" srcId="{8A1D67C7-A3A3-4418-8A0B-0F18E72CE09B}" destId="{50C847CE-28BC-4D06-ACFE-7D4361AD9B39}" srcOrd="0" destOrd="0" parTransId="{7138C0BF-9140-4576-A2FA-62FBA628565A}" sibTransId="{7C7E96A2-255E-462A-829D-47B03A9BC0F7}"/>
    <dgm:cxn modelId="{E86E28F1-5C6E-422D-BD4A-946CCACF35B9}" srcId="{54DF1A97-180D-4846-BE3D-496219E60098}" destId="{69A01567-936F-4F1E-A827-D0C0F4F0665D}" srcOrd="2" destOrd="0" parTransId="{5A4228D7-211E-46FE-90CB-17A0D6230059}" sibTransId="{D8CAC3C0-F6EF-4FCF-9737-5851E06F165F}"/>
    <dgm:cxn modelId="{2858D367-B556-425C-B0B7-A86EB79A7003}" type="presParOf" srcId="{473520B1-BFE9-455D-94BE-67B8F616659A}" destId="{D596CBD3-988B-4370-8BBA-B3E13F4261E2}" srcOrd="0" destOrd="0" presId="urn:microsoft.com/office/officeart/2005/8/layout/cycle8"/>
    <dgm:cxn modelId="{51CBAA2F-1786-42D6-8A87-DF82D3EF03E4}" type="presParOf" srcId="{473520B1-BFE9-455D-94BE-67B8F616659A}" destId="{48C9267D-DC3F-4CF9-B098-FECDF41D8F73}" srcOrd="1" destOrd="0" presId="urn:microsoft.com/office/officeart/2005/8/layout/cycle8"/>
    <dgm:cxn modelId="{EE79CD8B-63AA-48D5-BDBC-C20D37CBB750}" type="presParOf" srcId="{473520B1-BFE9-455D-94BE-67B8F616659A}" destId="{982E3D1F-CA39-48B1-9716-A2023BC79198}" srcOrd="2" destOrd="0" presId="urn:microsoft.com/office/officeart/2005/8/layout/cycle8"/>
    <dgm:cxn modelId="{D9D87280-53D2-47D9-8E61-9818D6B5322D}" type="presParOf" srcId="{473520B1-BFE9-455D-94BE-67B8F616659A}" destId="{227DBD39-C95D-48E5-99A9-0430D29EF26C}" srcOrd="3" destOrd="0" presId="urn:microsoft.com/office/officeart/2005/8/layout/cycle8"/>
    <dgm:cxn modelId="{DF68A010-6FC9-4C9D-A045-DCF1BD45FB3D}" type="presParOf" srcId="{473520B1-BFE9-455D-94BE-67B8F616659A}" destId="{CFD490D9-CBC3-403E-BCF5-61ED3A2E9DCE}" srcOrd="4" destOrd="0" presId="urn:microsoft.com/office/officeart/2005/8/layout/cycle8"/>
    <dgm:cxn modelId="{FB8903DB-2F1B-4AEC-8842-B621AAA5BC0C}" type="presParOf" srcId="{473520B1-BFE9-455D-94BE-67B8F616659A}" destId="{80A7A290-37E0-4479-B951-2AA5BCCFC403}" srcOrd="5" destOrd="0" presId="urn:microsoft.com/office/officeart/2005/8/layout/cycle8"/>
    <dgm:cxn modelId="{17028701-7282-4961-ACBA-261A750A5273}" type="presParOf" srcId="{473520B1-BFE9-455D-94BE-67B8F616659A}" destId="{35260EF9-968F-4C8E-AFCE-76A6D18022AF}" srcOrd="6" destOrd="0" presId="urn:microsoft.com/office/officeart/2005/8/layout/cycle8"/>
    <dgm:cxn modelId="{4D9AC31B-550F-40CE-B7B9-6A6D8AE37173}" type="presParOf" srcId="{473520B1-BFE9-455D-94BE-67B8F616659A}" destId="{06ACFAE8-8D60-4F1C-B6C8-FC1D7CCFC005}" srcOrd="7" destOrd="0" presId="urn:microsoft.com/office/officeart/2005/8/layout/cycle8"/>
    <dgm:cxn modelId="{11094BA7-A1C2-4524-9B6D-E28CCED3A13F}" type="presParOf" srcId="{473520B1-BFE9-455D-94BE-67B8F616659A}" destId="{DB18E16A-D93E-4A50-937C-3C0E430BD16F}" srcOrd="8" destOrd="0" presId="urn:microsoft.com/office/officeart/2005/8/layout/cycle8"/>
    <dgm:cxn modelId="{A5DED6A6-F7C3-4112-8CE6-6F28CB4C27B8}" type="presParOf" srcId="{473520B1-BFE9-455D-94BE-67B8F616659A}" destId="{DCA1700D-D426-41DD-8DC3-D5C3539E6898}" srcOrd="9" destOrd="0" presId="urn:microsoft.com/office/officeart/2005/8/layout/cycle8"/>
    <dgm:cxn modelId="{C3592C64-6A3D-4649-A812-562D917D7759}" type="presParOf" srcId="{473520B1-BFE9-455D-94BE-67B8F616659A}" destId="{B4D406C5-7A81-4573-8814-DB414F5164D8}" srcOrd="10" destOrd="0" presId="urn:microsoft.com/office/officeart/2005/8/layout/cycle8"/>
    <dgm:cxn modelId="{E847447F-A0A6-40C8-8D70-451F643EFAF6}" type="presParOf" srcId="{473520B1-BFE9-455D-94BE-67B8F616659A}" destId="{11979E71-CF3E-4893-8596-C71A2DEFA738}" srcOrd="11" destOrd="0" presId="urn:microsoft.com/office/officeart/2005/8/layout/cycle8"/>
    <dgm:cxn modelId="{C402F805-0B12-41B4-8098-EEA9C256E928}" type="presParOf" srcId="{473520B1-BFE9-455D-94BE-67B8F616659A}" destId="{68FC9FEC-6B85-46FD-B9E4-6983D56B770C}" srcOrd="12" destOrd="0" presId="urn:microsoft.com/office/officeart/2005/8/layout/cycle8"/>
    <dgm:cxn modelId="{F2EB3B3E-43CB-41B9-AE9C-D1222B7A5089}" type="presParOf" srcId="{473520B1-BFE9-455D-94BE-67B8F616659A}" destId="{E54447B3-F211-40DA-A7A7-5A2A30647C80}" srcOrd="13" destOrd="0" presId="urn:microsoft.com/office/officeart/2005/8/layout/cycle8"/>
    <dgm:cxn modelId="{DBEA298C-3758-4C84-993B-13721EB70E03}" type="presParOf" srcId="{473520B1-BFE9-455D-94BE-67B8F616659A}" destId="{A8C0B55C-3868-46F5-B1D3-9E722550BFA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ko-KR" altLang="en-US" dirty="0"/>
            <a:t>권한 필터</a:t>
          </a:r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 err="1"/>
            <a:t>com.ezen.util.</a:t>
          </a:r>
          <a:r>
            <a:rPr lang="en-US" altLang="ko-KR" err="1"/>
            <a:t>db</a:t>
          </a:r>
          <a:r>
            <a:rPr lang="en-US" altLang="ko-KR"/>
            <a:t>.DB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1"/>
      <dgm:spPr/>
    </dgm:pt>
    <dgm:pt modelId="{42AB8361-7B9C-4F84-BB25-E90F30E17A49}" type="pres">
      <dgm:prSet presAssocID="{06696849-F094-4136-ABA6-AD664F69BAA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/list.jsp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7F08A66A-255D-4581-B319-F842EDDF177E}" type="sib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com.ezenparty.qna.service.QnaListService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D26CCAFE-49B3-43F8-81B0-879DF4649709}" type="sib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68DA3E-BDE0-4EDB-A4D1-AD56F1A390D6}" type="sib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com.ezenparty.qna.dao.QnaDAO.list</a:t>
          </a:r>
          <a:r>
            <a:rPr lang="en-US" altLang="ko-KR" dirty="0"/>
            <a:t>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B8DBB0A4-1B37-4F76-B2BC-B561300B6EFB}" type="sib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/view.jsp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7F08A66A-255D-4581-B319-F842EDDF177E}" type="sib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/>
            <a:t>com.ezenparty.</a:t>
          </a:r>
          <a:r>
            <a:rPr lang="en-US" altLang="ko-KR" dirty="0" err="1"/>
            <a:t>qna</a:t>
          </a:r>
          <a:r>
            <a:rPr lang="en-US" altLang="ko-KR" dirty="0"/>
            <a:t>..</a:t>
          </a:r>
          <a:r>
            <a:rPr lang="en-US" altLang="ko-KR" dirty="0" err="1"/>
            <a:t>service.QnaViewService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D26CCAFE-49B3-43F8-81B0-879DF4649709}" type="sib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68DA3E-BDE0-4EDB-A4D1-AD56F1A390D6}" type="sib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com.ezenparty.qna.dao.QnaDAO.view</a:t>
          </a:r>
          <a:r>
            <a:rPr lang="en-US" altLang="ko-KR" dirty="0"/>
            <a:t> 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B8DBB0A4-1B37-4F76-B2BC-B561300B6EFB}" type="sib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/writeForm.jsp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</dgm:pt>
    <dgm:pt modelId="{7F08A66A-255D-4581-B319-F842EDDF177E}" type="sibTrans" cxnId="{23041E66-EE77-4689-9035-3BE0B4CBAD2E}">
      <dgm:prSet/>
      <dgm:spPr/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com.ezenparty.qna.service.QnaWriteService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</dgm:pt>
    <dgm:pt modelId="{D26CCAFE-49B3-43F8-81B0-879DF4649709}" type="sibTrans" cxnId="{B7F2B13D-7747-465D-B174-274CAFC7F463}">
      <dgm:prSet/>
      <dgm:spPr/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</dgm:pt>
    <dgm:pt modelId="{2568DA3E-BDE0-4EDB-A4D1-AD56F1A390D6}" type="sibTrans" cxnId="{7E88548D-A2C6-4565-9C37-A208CACA5AC6}">
      <dgm:prSet/>
      <dgm:spPr/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com.ezenparty.qna.dao.QnaDAO.write</a:t>
          </a:r>
          <a:r>
            <a:rPr lang="en-US" altLang="ko-KR" dirty="0"/>
            <a:t>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</dgm:pt>
    <dgm:pt modelId="{B8DBB0A4-1B37-4F76-B2BC-B561300B6EFB}" type="sibTrans" cxnId="{A264AEFE-8DC4-4766-822E-97534EE38F67}">
      <dgm:prSet/>
      <dgm:spPr/>
    </dgm:pt>
    <dgm:pt modelId="{2966FB70-E8BF-4263-846A-675C24F3AAB5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/write.jsp</a:t>
          </a:r>
          <a:endParaRPr lang="ko-KR" altLang="en-US" dirty="0"/>
        </a:p>
      </dgm:t>
    </dgm:pt>
    <dgm:pt modelId="{F6B1CA90-6FCF-4EF6-B5FC-69996E78C6EA}" type="parTrans" cxnId="{B841B800-E337-4BFB-98DC-38B2FE1C8C9E}">
      <dgm:prSet/>
      <dgm:spPr/>
    </dgm:pt>
    <dgm:pt modelId="{419BC0FD-A3D8-45D0-9738-07B7653CAB81}" type="sibTrans" cxnId="{B841B800-E337-4BFB-98DC-38B2FE1C8C9E}">
      <dgm:prSet/>
      <dgm:spPr/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41B800-E337-4BFB-98DC-38B2FE1C8C9E}" srcId="{06696849-F094-4136-ABA6-AD664F69BAA4}" destId="{2966FB70-E8BF-4263-846A-675C24F3AAB5}" srcOrd="1" destOrd="0" parTransId="{F6B1CA90-6FCF-4EF6-B5FC-69996E78C6EA}" sibTransId="{419BC0FD-A3D8-45D0-9738-07B7653CAB81}"/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FCF3B052-3AEA-4863-9C4A-7D162478C8FB}" type="presOf" srcId="{2966FB70-E8BF-4263-846A-675C24F3AAB5}" destId="{E4368C7C-5CA4-41BE-B8FB-45BA08047EE7}" srcOrd="0" destOrd="1" presId="urn:microsoft.com/office/officeart/2005/8/layout/list1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EF5645-6079-47FD-A168-244E8F84BB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6696849-F094-4136-ABA6-AD664F69BAA4}">
      <dgm:prSet phldrT="[텍스트]"/>
      <dgm:spPr/>
      <dgm:t>
        <a:bodyPr/>
        <a:lstStyle/>
        <a:p>
          <a:pPr latinLnBrk="1"/>
          <a:r>
            <a:rPr lang="en-US" altLang="ko-KR" dirty="0"/>
            <a:t>JSP</a:t>
          </a:r>
          <a:endParaRPr lang="ko-KR" altLang="en-US" dirty="0"/>
        </a:p>
      </dgm:t>
    </dgm:pt>
    <dgm:pt modelId="{50B2C9AB-C776-417F-B642-B3AD7B721F35}" type="par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1D0F1AF5-F218-4079-9D2E-2D386C78CF21}" type="sibTrans" cxnId="{A5670BB5-5935-457F-A05D-60283F8B6A85}">
      <dgm:prSet/>
      <dgm:spPr/>
      <dgm:t>
        <a:bodyPr/>
        <a:lstStyle/>
        <a:p>
          <a:pPr latinLnBrk="1"/>
          <a:endParaRPr lang="ko-KR" altLang="en-US"/>
        </a:p>
      </dgm:t>
    </dgm:pt>
    <dgm:pt modelId="{61DC9B9B-6559-4743-8F34-2616CC93D181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</a:t>
          </a:r>
          <a:r>
            <a:rPr lang="en-US" altLang="ko-KR" dirty="0" err="1"/>
            <a:t>answerForm.jsp</a:t>
          </a:r>
          <a:endParaRPr lang="ko-KR" altLang="en-US" dirty="0"/>
        </a:p>
      </dgm:t>
    </dgm:pt>
    <dgm:pt modelId="{E724F43E-BD4B-4A32-AB85-1A8D71F36504}" type="par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EEF7C818-B000-48FF-A7D9-FE469670942F}" type="sibTrans" cxnId="{FA211040-D243-46D0-A760-1BDCAECA6D56}">
      <dgm:prSet/>
      <dgm:spPr/>
      <dgm:t>
        <a:bodyPr/>
        <a:lstStyle/>
        <a:p>
          <a:pPr latinLnBrk="1"/>
          <a:endParaRPr lang="ko-KR" altLang="en-US"/>
        </a:p>
      </dgm:t>
    </dgm:pt>
    <dgm:pt modelId="{8B68ED71-9475-401A-8B1F-86B35588F7FB}">
      <dgm:prSet phldrT="[텍스트]"/>
      <dgm:spPr/>
      <dgm:t>
        <a:bodyPr/>
        <a:lstStyle/>
        <a:p>
          <a:pPr latinLnBrk="1"/>
          <a:r>
            <a:rPr lang="en-US" altLang="ko-KR" dirty="0"/>
            <a:t>Service</a:t>
          </a:r>
          <a:endParaRPr lang="ko-KR" altLang="en-US" dirty="0"/>
        </a:p>
      </dgm:t>
    </dgm:pt>
    <dgm:pt modelId="{22FA6470-0C33-426D-A38D-0BC3066B6B63}" type="par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7F08A66A-255D-4581-B319-F842EDDF177E}" type="sibTrans" cxnId="{23041E66-EE77-4689-9035-3BE0B4CBAD2E}">
      <dgm:prSet/>
      <dgm:spPr/>
      <dgm:t>
        <a:bodyPr/>
        <a:lstStyle/>
        <a:p>
          <a:pPr latinLnBrk="1"/>
          <a:endParaRPr lang="ko-KR" altLang="en-US"/>
        </a:p>
      </dgm:t>
    </dgm:pt>
    <dgm:pt modelId="{9A1262FF-C0E1-46CC-BBCB-24F892272E43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com.ezenparty.qna.service.QnaAnswerService</a:t>
          </a:r>
          <a:endParaRPr lang="ko-KR" altLang="en-US" dirty="0"/>
        </a:p>
      </dgm:t>
    </dgm:pt>
    <dgm:pt modelId="{232CCC06-39FF-4368-BD13-6F7445D09921}" type="par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D26CCAFE-49B3-43F8-81B0-879DF4649709}" type="sibTrans" cxnId="{B7F2B13D-7747-465D-B174-274CAFC7F463}">
      <dgm:prSet/>
      <dgm:spPr/>
      <dgm:t>
        <a:bodyPr/>
        <a:lstStyle/>
        <a:p>
          <a:pPr latinLnBrk="1"/>
          <a:endParaRPr lang="ko-KR" altLang="en-US"/>
        </a:p>
      </dgm:t>
    </dgm:pt>
    <dgm:pt modelId="{92BC1AB9-D90F-4DE1-AD32-97856A513BE4}">
      <dgm:prSet phldrT="[텍스트]"/>
      <dgm:spPr/>
      <dgm:t>
        <a:bodyPr/>
        <a:lstStyle/>
        <a:p>
          <a:pPr latinLnBrk="1"/>
          <a:r>
            <a:rPr lang="en-US" altLang="ko-KR" dirty="0"/>
            <a:t>DAO</a:t>
          </a:r>
          <a:endParaRPr lang="ko-KR" altLang="en-US" dirty="0"/>
        </a:p>
      </dgm:t>
    </dgm:pt>
    <dgm:pt modelId="{96DD1DD0-504B-4B87-8CF2-1EB5D73CA26B}" type="par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68DA3E-BDE0-4EDB-A4D1-AD56F1A390D6}" type="sibTrans" cxnId="{7E88548D-A2C6-4565-9C37-A208CACA5AC6}">
      <dgm:prSet/>
      <dgm:spPr/>
      <dgm:t>
        <a:bodyPr/>
        <a:lstStyle/>
        <a:p>
          <a:pPr latinLnBrk="1"/>
          <a:endParaRPr lang="ko-KR" altLang="en-US"/>
        </a:p>
      </dgm:t>
    </dgm:pt>
    <dgm:pt modelId="{25352F71-6D65-451E-8D58-8A47DF501D8C}">
      <dgm:prSet phldrT="[텍스트]"/>
      <dgm:spPr/>
      <dgm:t>
        <a:bodyPr/>
        <a:lstStyle/>
        <a:p>
          <a:pPr latinLnBrk="1"/>
          <a:r>
            <a:rPr lang="en-US" altLang="ko-KR" dirty="0" err="1"/>
            <a:t>com.ezenparty.qna.dao.QnaDAO.answer</a:t>
          </a:r>
          <a:r>
            <a:rPr lang="en-US" altLang="ko-KR" dirty="0"/>
            <a:t>()</a:t>
          </a:r>
          <a:endParaRPr lang="ko-KR" altLang="en-US" dirty="0"/>
        </a:p>
      </dgm:t>
    </dgm:pt>
    <dgm:pt modelId="{7B1695A2-8EA4-459A-88DE-BB6DCCDE1EF7}" type="par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B8DBB0A4-1B37-4F76-B2BC-B561300B6EFB}" type="sibTrans" cxnId="{A264AEFE-8DC4-4766-822E-97534EE38F67}">
      <dgm:prSet/>
      <dgm:spPr/>
      <dgm:t>
        <a:bodyPr/>
        <a:lstStyle/>
        <a:p>
          <a:pPr latinLnBrk="1"/>
          <a:endParaRPr lang="ko-KR" altLang="en-US"/>
        </a:p>
      </dgm:t>
    </dgm:pt>
    <dgm:pt modelId="{2966FB70-E8BF-4263-846A-675C24F3AAB5}">
      <dgm:prSet phldrT="[텍스트]"/>
      <dgm:spPr/>
      <dgm:t>
        <a:bodyPr/>
        <a:lstStyle/>
        <a:p>
          <a:pPr latinLnBrk="1"/>
          <a:r>
            <a:rPr lang="en-US" altLang="ko-KR" dirty="0"/>
            <a:t>/</a:t>
          </a:r>
          <a:r>
            <a:rPr lang="en-US" altLang="ko-KR" dirty="0" err="1"/>
            <a:t>qna</a:t>
          </a:r>
          <a:r>
            <a:rPr lang="en-US" altLang="ko-KR" dirty="0"/>
            <a:t>/</a:t>
          </a:r>
          <a:r>
            <a:rPr lang="en-US" altLang="ko-KR" dirty="0" err="1"/>
            <a:t>answer.jsp</a:t>
          </a:r>
          <a:endParaRPr lang="ko-KR" altLang="en-US" dirty="0"/>
        </a:p>
      </dgm:t>
    </dgm:pt>
    <dgm:pt modelId="{F6B1CA90-6FCF-4EF6-B5FC-69996E78C6EA}" type="parTrans" cxnId="{B841B800-E337-4BFB-98DC-38B2FE1C8C9E}">
      <dgm:prSet/>
      <dgm:spPr/>
      <dgm:t>
        <a:bodyPr/>
        <a:lstStyle/>
        <a:p>
          <a:pPr latinLnBrk="1"/>
          <a:endParaRPr lang="ko-KR" altLang="en-US"/>
        </a:p>
      </dgm:t>
    </dgm:pt>
    <dgm:pt modelId="{419BC0FD-A3D8-45D0-9738-07B7653CAB81}" type="sibTrans" cxnId="{B841B800-E337-4BFB-98DC-38B2FE1C8C9E}">
      <dgm:prSet/>
      <dgm:spPr/>
      <dgm:t>
        <a:bodyPr/>
        <a:lstStyle/>
        <a:p>
          <a:pPr latinLnBrk="1"/>
          <a:endParaRPr lang="ko-KR" altLang="en-US"/>
        </a:p>
      </dgm:t>
    </dgm:pt>
    <dgm:pt modelId="{4D1813F2-D6B6-4530-899B-3465E99F7E27}" type="pres">
      <dgm:prSet presAssocID="{20EF5645-6079-47FD-A168-244E8F84BB4D}" presName="linear" presStyleCnt="0">
        <dgm:presLayoutVars>
          <dgm:dir/>
          <dgm:animLvl val="lvl"/>
          <dgm:resizeHandles val="exact"/>
        </dgm:presLayoutVars>
      </dgm:prSet>
      <dgm:spPr/>
    </dgm:pt>
    <dgm:pt modelId="{A0AE0BBD-2000-4D31-9106-7455C3CABC72}" type="pres">
      <dgm:prSet presAssocID="{06696849-F094-4136-ABA6-AD664F69BAA4}" presName="parentLin" presStyleCnt="0"/>
      <dgm:spPr/>
    </dgm:pt>
    <dgm:pt modelId="{03890245-880B-4B88-989A-1F668B0ABA9F}" type="pres">
      <dgm:prSet presAssocID="{06696849-F094-4136-ABA6-AD664F69BAA4}" presName="parentLeftMargin" presStyleLbl="node1" presStyleIdx="0" presStyleCnt="3"/>
      <dgm:spPr/>
    </dgm:pt>
    <dgm:pt modelId="{42AB8361-7B9C-4F84-BB25-E90F30E17A49}" type="pres">
      <dgm:prSet presAssocID="{06696849-F094-4136-ABA6-AD664F69BA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F7849-C461-41D7-9BB4-CFA38938F213}" type="pres">
      <dgm:prSet presAssocID="{06696849-F094-4136-ABA6-AD664F69BAA4}" presName="negativeSpace" presStyleCnt="0"/>
      <dgm:spPr/>
    </dgm:pt>
    <dgm:pt modelId="{E4368C7C-5CA4-41BE-B8FB-45BA08047EE7}" type="pres">
      <dgm:prSet presAssocID="{06696849-F094-4136-ABA6-AD664F69BAA4}" presName="childText" presStyleLbl="conFgAcc1" presStyleIdx="0" presStyleCnt="3">
        <dgm:presLayoutVars>
          <dgm:bulletEnabled val="1"/>
        </dgm:presLayoutVars>
      </dgm:prSet>
      <dgm:spPr/>
    </dgm:pt>
    <dgm:pt modelId="{FCB22DA8-2F2D-4CB3-B8E4-74CDB603B066}" type="pres">
      <dgm:prSet presAssocID="{1D0F1AF5-F218-4079-9D2E-2D386C78CF21}" presName="spaceBetweenRectangles" presStyleCnt="0"/>
      <dgm:spPr/>
    </dgm:pt>
    <dgm:pt modelId="{88391752-0D80-45E6-B5EF-0B287B28B90B}" type="pres">
      <dgm:prSet presAssocID="{8B68ED71-9475-401A-8B1F-86B35588F7FB}" presName="parentLin" presStyleCnt="0"/>
      <dgm:spPr/>
    </dgm:pt>
    <dgm:pt modelId="{BDE82FBB-0F9F-4A0E-9E22-18395FF2EAE5}" type="pres">
      <dgm:prSet presAssocID="{8B68ED71-9475-401A-8B1F-86B35588F7FB}" presName="parentLeftMargin" presStyleLbl="node1" presStyleIdx="0" presStyleCnt="3"/>
      <dgm:spPr/>
    </dgm:pt>
    <dgm:pt modelId="{5FD45EFC-2239-4D1A-82EB-C5C5FC531173}" type="pres">
      <dgm:prSet presAssocID="{8B68ED71-9475-401A-8B1F-86B35588F7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51055A-CC4F-48E5-8549-676B31AFE7F4}" type="pres">
      <dgm:prSet presAssocID="{8B68ED71-9475-401A-8B1F-86B35588F7FB}" presName="negativeSpace" presStyleCnt="0"/>
      <dgm:spPr/>
    </dgm:pt>
    <dgm:pt modelId="{8B7D356D-25B1-4FFF-B98F-02A557985A5C}" type="pres">
      <dgm:prSet presAssocID="{8B68ED71-9475-401A-8B1F-86B35588F7FB}" presName="childText" presStyleLbl="conFgAcc1" presStyleIdx="1" presStyleCnt="3">
        <dgm:presLayoutVars>
          <dgm:bulletEnabled val="1"/>
        </dgm:presLayoutVars>
      </dgm:prSet>
      <dgm:spPr/>
    </dgm:pt>
    <dgm:pt modelId="{F2FA1C63-1B56-4B9D-BF28-6F37DC3D28F7}" type="pres">
      <dgm:prSet presAssocID="{7F08A66A-255D-4581-B319-F842EDDF177E}" presName="spaceBetweenRectangles" presStyleCnt="0"/>
      <dgm:spPr/>
    </dgm:pt>
    <dgm:pt modelId="{E7CA9606-5939-4682-A53A-251EA87EAE69}" type="pres">
      <dgm:prSet presAssocID="{92BC1AB9-D90F-4DE1-AD32-97856A513BE4}" presName="parentLin" presStyleCnt="0"/>
      <dgm:spPr/>
    </dgm:pt>
    <dgm:pt modelId="{E692BBC8-D312-4865-809E-973F88A79E52}" type="pres">
      <dgm:prSet presAssocID="{92BC1AB9-D90F-4DE1-AD32-97856A513BE4}" presName="parentLeftMargin" presStyleLbl="node1" presStyleIdx="1" presStyleCnt="3"/>
      <dgm:spPr/>
    </dgm:pt>
    <dgm:pt modelId="{9214AF0B-3801-4A57-B353-3BEEB0A6FCC7}" type="pres">
      <dgm:prSet presAssocID="{92BC1AB9-D90F-4DE1-AD32-97856A513B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64436E-567E-4A79-A620-BD977A472A5C}" type="pres">
      <dgm:prSet presAssocID="{92BC1AB9-D90F-4DE1-AD32-97856A513BE4}" presName="negativeSpace" presStyleCnt="0"/>
      <dgm:spPr/>
    </dgm:pt>
    <dgm:pt modelId="{ABF9193C-B4AF-4D6C-B357-77904044132D}" type="pres">
      <dgm:prSet presAssocID="{92BC1AB9-D90F-4DE1-AD32-97856A513BE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41B800-E337-4BFB-98DC-38B2FE1C8C9E}" srcId="{06696849-F094-4136-ABA6-AD664F69BAA4}" destId="{2966FB70-E8BF-4263-846A-675C24F3AAB5}" srcOrd="1" destOrd="0" parTransId="{F6B1CA90-6FCF-4EF6-B5FC-69996E78C6EA}" sibTransId="{419BC0FD-A3D8-45D0-9738-07B7653CAB81}"/>
    <dgm:cxn modelId="{C23F7010-E15A-4600-B3EC-C06EA15D6D6D}" type="presOf" srcId="{20EF5645-6079-47FD-A168-244E8F84BB4D}" destId="{4D1813F2-D6B6-4530-899B-3465E99F7E27}" srcOrd="0" destOrd="0" presId="urn:microsoft.com/office/officeart/2005/8/layout/list1"/>
    <dgm:cxn modelId="{B7F2B13D-7747-465D-B174-274CAFC7F463}" srcId="{8B68ED71-9475-401A-8B1F-86B35588F7FB}" destId="{9A1262FF-C0E1-46CC-BBCB-24F892272E43}" srcOrd="0" destOrd="0" parTransId="{232CCC06-39FF-4368-BD13-6F7445D09921}" sibTransId="{D26CCAFE-49B3-43F8-81B0-879DF4649709}"/>
    <dgm:cxn modelId="{FA211040-D243-46D0-A760-1BDCAECA6D56}" srcId="{06696849-F094-4136-ABA6-AD664F69BAA4}" destId="{61DC9B9B-6559-4743-8F34-2616CC93D181}" srcOrd="0" destOrd="0" parTransId="{E724F43E-BD4B-4A32-AB85-1A8D71F36504}" sibTransId="{EEF7C818-B000-48FF-A7D9-FE469670942F}"/>
    <dgm:cxn modelId="{23041E66-EE77-4689-9035-3BE0B4CBAD2E}" srcId="{20EF5645-6079-47FD-A168-244E8F84BB4D}" destId="{8B68ED71-9475-401A-8B1F-86B35588F7FB}" srcOrd="1" destOrd="0" parTransId="{22FA6470-0C33-426D-A38D-0BC3066B6B63}" sibTransId="{7F08A66A-255D-4581-B319-F842EDDF177E}"/>
    <dgm:cxn modelId="{FCF3B052-3AEA-4863-9C4A-7D162478C8FB}" type="presOf" srcId="{2966FB70-E8BF-4263-846A-675C24F3AAB5}" destId="{E4368C7C-5CA4-41BE-B8FB-45BA08047EE7}" srcOrd="0" destOrd="1" presId="urn:microsoft.com/office/officeart/2005/8/layout/list1"/>
    <dgm:cxn modelId="{F7E1F887-24E4-4420-952A-A2778F13C948}" type="presOf" srcId="{8B68ED71-9475-401A-8B1F-86B35588F7FB}" destId="{BDE82FBB-0F9F-4A0E-9E22-18395FF2EAE5}" srcOrd="0" destOrd="0" presId="urn:microsoft.com/office/officeart/2005/8/layout/list1"/>
    <dgm:cxn modelId="{0D0D3B89-3D34-48AB-B829-6001A8B79E67}" type="presOf" srcId="{9A1262FF-C0E1-46CC-BBCB-24F892272E43}" destId="{8B7D356D-25B1-4FFF-B98F-02A557985A5C}" srcOrd="0" destOrd="0" presId="urn:microsoft.com/office/officeart/2005/8/layout/list1"/>
    <dgm:cxn modelId="{7E88548D-A2C6-4565-9C37-A208CACA5AC6}" srcId="{20EF5645-6079-47FD-A168-244E8F84BB4D}" destId="{92BC1AB9-D90F-4DE1-AD32-97856A513BE4}" srcOrd="2" destOrd="0" parTransId="{96DD1DD0-504B-4B87-8CF2-1EB5D73CA26B}" sibTransId="{2568DA3E-BDE0-4EDB-A4D1-AD56F1A390D6}"/>
    <dgm:cxn modelId="{E69B66AD-837F-4314-9B28-8822B141FC3A}" type="presOf" srcId="{92BC1AB9-D90F-4DE1-AD32-97856A513BE4}" destId="{E692BBC8-D312-4865-809E-973F88A79E52}" srcOrd="0" destOrd="0" presId="urn:microsoft.com/office/officeart/2005/8/layout/list1"/>
    <dgm:cxn modelId="{A5670BB5-5935-457F-A05D-60283F8B6A85}" srcId="{20EF5645-6079-47FD-A168-244E8F84BB4D}" destId="{06696849-F094-4136-ABA6-AD664F69BAA4}" srcOrd="0" destOrd="0" parTransId="{50B2C9AB-C776-417F-B642-B3AD7B721F35}" sibTransId="{1D0F1AF5-F218-4079-9D2E-2D386C78CF21}"/>
    <dgm:cxn modelId="{05E8A6BE-5377-4AF6-9770-264EB3685FFF}" type="presOf" srcId="{25352F71-6D65-451E-8D58-8A47DF501D8C}" destId="{ABF9193C-B4AF-4D6C-B357-77904044132D}" srcOrd="0" destOrd="0" presId="urn:microsoft.com/office/officeart/2005/8/layout/list1"/>
    <dgm:cxn modelId="{FF05D3D2-2866-4B3E-90EC-96BDBC9FF19B}" type="presOf" srcId="{06696849-F094-4136-ABA6-AD664F69BAA4}" destId="{03890245-880B-4B88-989A-1F668B0ABA9F}" srcOrd="0" destOrd="0" presId="urn:microsoft.com/office/officeart/2005/8/layout/list1"/>
    <dgm:cxn modelId="{A02CC0E8-FB20-4ED4-97DC-545C12EB8670}" type="presOf" srcId="{61DC9B9B-6559-4743-8F34-2616CC93D181}" destId="{E4368C7C-5CA4-41BE-B8FB-45BA08047EE7}" srcOrd="0" destOrd="0" presId="urn:microsoft.com/office/officeart/2005/8/layout/list1"/>
    <dgm:cxn modelId="{62BBB8F7-D370-4AB8-8E47-0491DF1B0007}" type="presOf" srcId="{92BC1AB9-D90F-4DE1-AD32-97856A513BE4}" destId="{9214AF0B-3801-4A57-B353-3BEEB0A6FCC7}" srcOrd="1" destOrd="0" presId="urn:microsoft.com/office/officeart/2005/8/layout/list1"/>
    <dgm:cxn modelId="{842DDBF9-34A7-4E6B-A6A8-62E82166299A}" type="presOf" srcId="{06696849-F094-4136-ABA6-AD664F69BAA4}" destId="{42AB8361-7B9C-4F84-BB25-E90F30E17A49}" srcOrd="1" destOrd="0" presId="urn:microsoft.com/office/officeart/2005/8/layout/list1"/>
    <dgm:cxn modelId="{A264AEFE-8DC4-4766-822E-97534EE38F67}" srcId="{92BC1AB9-D90F-4DE1-AD32-97856A513BE4}" destId="{25352F71-6D65-451E-8D58-8A47DF501D8C}" srcOrd="0" destOrd="0" parTransId="{7B1695A2-8EA4-459A-88DE-BB6DCCDE1EF7}" sibTransId="{B8DBB0A4-1B37-4F76-B2BC-B561300B6EFB}"/>
    <dgm:cxn modelId="{29FA86FF-061D-4C09-AF4E-760727E319ED}" type="presOf" srcId="{8B68ED71-9475-401A-8B1F-86B35588F7FB}" destId="{5FD45EFC-2239-4D1A-82EB-C5C5FC531173}" srcOrd="1" destOrd="0" presId="urn:microsoft.com/office/officeart/2005/8/layout/list1"/>
    <dgm:cxn modelId="{50777366-20D7-4774-9E14-D33ABDFF88E5}" type="presParOf" srcId="{4D1813F2-D6B6-4530-899B-3465E99F7E27}" destId="{A0AE0BBD-2000-4D31-9106-7455C3CABC72}" srcOrd="0" destOrd="0" presId="urn:microsoft.com/office/officeart/2005/8/layout/list1"/>
    <dgm:cxn modelId="{EC5D1AB3-7C4F-486C-9370-3EA6EC9D69DB}" type="presParOf" srcId="{A0AE0BBD-2000-4D31-9106-7455C3CABC72}" destId="{03890245-880B-4B88-989A-1F668B0ABA9F}" srcOrd="0" destOrd="0" presId="urn:microsoft.com/office/officeart/2005/8/layout/list1"/>
    <dgm:cxn modelId="{999D058F-6C02-4E43-A2BD-368351FB5EE4}" type="presParOf" srcId="{A0AE0BBD-2000-4D31-9106-7455C3CABC72}" destId="{42AB8361-7B9C-4F84-BB25-E90F30E17A49}" srcOrd="1" destOrd="0" presId="urn:microsoft.com/office/officeart/2005/8/layout/list1"/>
    <dgm:cxn modelId="{54C0C48F-9A5F-4C8D-A6D4-DA501A054F58}" type="presParOf" srcId="{4D1813F2-D6B6-4530-899B-3465E99F7E27}" destId="{CEDF7849-C461-41D7-9BB4-CFA38938F213}" srcOrd="1" destOrd="0" presId="urn:microsoft.com/office/officeart/2005/8/layout/list1"/>
    <dgm:cxn modelId="{694B402D-9805-4AF4-933E-BF5753A04B76}" type="presParOf" srcId="{4D1813F2-D6B6-4530-899B-3465E99F7E27}" destId="{E4368C7C-5CA4-41BE-B8FB-45BA08047EE7}" srcOrd="2" destOrd="0" presId="urn:microsoft.com/office/officeart/2005/8/layout/list1"/>
    <dgm:cxn modelId="{5608022F-D774-4F3E-9CD8-65E2083777C2}" type="presParOf" srcId="{4D1813F2-D6B6-4530-899B-3465E99F7E27}" destId="{FCB22DA8-2F2D-4CB3-B8E4-74CDB603B066}" srcOrd="3" destOrd="0" presId="urn:microsoft.com/office/officeart/2005/8/layout/list1"/>
    <dgm:cxn modelId="{32CD7648-645D-4207-93FF-2137BD3F5414}" type="presParOf" srcId="{4D1813F2-D6B6-4530-899B-3465E99F7E27}" destId="{88391752-0D80-45E6-B5EF-0B287B28B90B}" srcOrd="4" destOrd="0" presId="urn:microsoft.com/office/officeart/2005/8/layout/list1"/>
    <dgm:cxn modelId="{575176D7-265E-4D02-AD76-3886C1B505AA}" type="presParOf" srcId="{88391752-0D80-45E6-B5EF-0B287B28B90B}" destId="{BDE82FBB-0F9F-4A0E-9E22-18395FF2EAE5}" srcOrd="0" destOrd="0" presId="urn:microsoft.com/office/officeart/2005/8/layout/list1"/>
    <dgm:cxn modelId="{C0B784A0-55FB-4E3A-B71E-28697747BC47}" type="presParOf" srcId="{88391752-0D80-45E6-B5EF-0B287B28B90B}" destId="{5FD45EFC-2239-4D1A-82EB-C5C5FC531173}" srcOrd="1" destOrd="0" presId="urn:microsoft.com/office/officeart/2005/8/layout/list1"/>
    <dgm:cxn modelId="{DC439E57-3653-491A-9C4F-C2D1B041C0E1}" type="presParOf" srcId="{4D1813F2-D6B6-4530-899B-3465E99F7E27}" destId="{1351055A-CC4F-48E5-8549-676B31AFE7F4}" srcOrd="5" destOrd="0" presId="urn:microsoft.com/office/officeart/2005/8/layout/list1"/>
    <dgm:cxn modelId="{15B54028-260C-449A-87AB-22E254FDFF8F}" type="presParOf" srcId="{4D1813F2-D6B6-4530-899B-3465E99F7E27}" destId="{8B7D356D-25B1-4FFF-B98F-02A557985A5C}" srcOrd="6" destOrd="0" presId="urn:microsoft.com/office/officeart/2005/8/layout/list1"/>
    <dgm:cxn modelId="{52D8FF2E-6AB3-4D8A-B241-FCC41A6E3A84}" type="presParOf" srcId="{4D1813F2-D6B6-4530-899B-3465E99F7E27}" destId="{F2FA1C63-1B56-4B9D-BF28-6F37DC3D28F7}" srcOrd="7" destOrd="0" presId="urn:microsoft.com/office/officeart/2005/8/layout/list1"/>
    <dgm:cxn modelId="{8D84C879-35C2-4F34-8630-09FEB39E6B32}" type="presParOf" srcId="{4D1813F2-D6B6-4530-899B-3465E99F7E27}" destId="{E7CA9606-5939-4682-A53A-251EA87EAE69}" srcOrd="8" destOrd="0" presId="urn:microsoft.com/office/officeart/2005/8/layout/list1"/>
    <dgm:cxn modelId="{4B6C1DF6-9736-44D7-BED9-ECD724409CFB}" type="presParOf" srcId="{E7CA9606-5939-4682-A53A-251EA87EAE69}" destId="{E692BBC8-D312-4865-809E-973F88A79E52}" srcOrd="0" destOrd="0" presId="urn:microsoft.com/office/officeart/2005/8/layout/list1"/>
    <dgm:cxn modelId="{266DE29C-B000-4DBE-8607-3D97CEAF9373}" type="presParOf" srcId="{E7CA9606-5939-4682-A53A-251EA87EAE69}" destId="{9214AF0B-3801-4A57-B353-3BEEB0A6FCC7}" srcOrd="1" destOrd="0" presId="urn:microsoft.com/office/officeart/2005/8/layout/list1"/>
    <dgm:cxn modelId="{FDD64E09-BE22-4208-A4CA-F09ACEB252D7}" type="presParOf" srcId="{4D1813F2-D6B6-4530-899B-3465E99F7E27}" destId="{7364436E-567E-4A79-A620-BD977A472A5C}" srcOrd="9" destOrd="0" presId="urn:microsoft.com/office/officeart/2005/8/layout/list1"/>
    <dgm:cxn modelId="{CF1AE2BC-A20F-4885-BB7B-E27A7D009BC5}" type="presParOf" srcId="{4D1813F2-D6B6-4530-899B-3465E99F7E27}" destId="{ABF9193C-B4AF-4D6C-B357-7790404413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CD39D-2359-4A82-A68D-DA693D9E64B9}">
      <dsp:nvSpPr>
        <dsp:cNvPr id="0" name=""/>
        <dsp:cNvSpPr/>
      </dsp:nvSpPr>
      <dsp:spPr>
        <a:xfrm>
          <a:off x="1928357" y="1552337"/>
          <a:ext cx="1897300" cy="189730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  <a:sp3d extrusionH="28000" prstMaterial="matte"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JAVA</a:t>
          </a:r>
          <a:endParaRPr lang="ko-KR" altLang="en-US" sz="1700" kern="1200" dirty="0"/>
        </a:p>
      </dsp:txBody>
      <dsp:txXfrm>
        <a:off x="2309799" y="1996770"/>
        <a:ext cx="1134416" cy="975252"/>
      </dsp:txXfrm>
    </dsp:sp>
    <dsp:sp modelId="{AC029294-3C34-4A85-AE22-6EEE14E7AB20}">
      <dsp:nvSpPr>
        <dsp:cNvPr id="0" name=""/>
        <dsp:cNvSpPr/>
      </dsp:nvSpPr>
      <dsp:spPr>
        <a:xfrm>
          <a:off x="1686882" y="2725214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300" kern="1200" dirty="0"/>
            <a:t>개발 언어</a:t>
          </a:r>
        </a:p>
      </dsp:txBody>
      <dsp:txXfrm>
        <a:off x="1708100" y="2746432"/>
        <a:ext cx="1164937" cy="681987"/>
      </dsp:txXfrm>
    </dsp:sp>
    <dsp:sp modelId="{FB83EEF5-6A00-4DF7-A196-8671E1CCA91F}">
      <dsp:nvSpPr>
        <dsp:cNvPr id="0" name=""/>
        <dsp:cNvSpPr/>
      </dsp:nvSpPr>
      <dsp:spPr>
        <a:xfrm>
          <a:off x="824473" y="1103884"/>
          <a:ext cx="1379855" cy="137985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  <a:sp3d extrusionH="28000" prstMaterial="matte"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Tomcat</a:t>
          </a:r>
          <a:endParaRPr lang="ko-KR" altLang="en-US" sz="1700" kern="1200" dirty="0"/>
        </a:p>
      </dsp:txBody>
      <dsp:txXfrm>
        <a:off x="1171856" y="1453366"/>
        <a:ext cx="685089" cy="680891"/>
      </dsp:txXfrm>
    </dsp:sp>
    <dsp:sp modelId="{684A42CD-9204-4CA1-B2B5-6AEDAF8F66E0}">
      <dsp:nvSpPr>
        <dsp:cNvPr id="0" name=""/>
        <dsp:cNvSpPr/>
      </dsp:nvSpPr>
      <dsp:spPr>
        <a:xfrm>
          <a:off x="376020" y="2000790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kern="1200" dirty="0"/>
            <a:t>Server</a:t>
          </a:r>
          <a:endParaRPr lang="ko-KR" altLang="en-US" sz="1300" kern="1200" dirty="0"/>
        </a:p>
      </dsp:txBody>
      <dsp:txXfrm>
        <a:off x="397238" y="2022008"/>
        <a:ext cx="1164937" cy="681987"/>
      </dsp:txXfrm>
    </dsp:sp>
    <dsp:sp modelId="{21E373AD-61E9-4CC2-8046-CB329361E0D8}">
      <dsp:nvSpPr>
        <dsp:cNvPr id="0" name=""/>
        <dsp:cNvSpPr/>
      </dsp:nvSpPr>
      <dsp:spPr>
        <a:xfrm rot="20700000">
          <a:off x="1597333" y="151924"/>
          <a:ext cx="1351976" cy="135197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  <a:sp3d extrusionH="28000" prstMaterial="matte"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Oracle</a:t>
          </a:r>
          <a:endParaRPr lang="ko-KR" altLang="en-US" sz="1700" kern="1200" dirty="0"/>
        </a:p>
      </dsp:txBody>
      <dsp:txXfrm rot="-20700000">
        <a:off x="1893861" y="448452"/>
        <a:ext cx="758920" cy="758920"/>
      </dsp:txXfrm>
    </dsp:sp>
    <dsp:sp modelId="{6F5E8637-DD10-490C-B52D-ABBCA72DB41E}">
      <dsp:nvSpPr>
        <dsp:cNvPr id="0" name=""/>
        <dsp:cNvSpPr/>
      </dsp:nvSpPr>
      <dsp:spPr>
        <a:xfrm>
          <a:off x="2618285" y="448452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300" kern="1200" dirty="0"/>
            <a:t>DBMS</a:t>
          </a:r>
          <a:endParaRPr lang="ko-KR" altLang="en-US" sz="1300" kern="1200" dirty="0"/>
        </a:p>
      </dsp:txBody>
      <dsp:txXfrm>
        <a:off x="2639503" y="469670"/>
        <a:ext cx="1164937" cy="681987"/>
      </dsp:txXfrm>
    </dsp:sp>
    <dsp:sp modelId="{9A8B7BB1-BB4C-4408-A811-A8599A4C9A0D}">
      <dsp:nvSpPr>
        <dsp:cNvPr id="0" name=""/>
        <dsp:cNvSpPr/>
      </dsp:nvSpPr>
      <dsp:spPr>
        <a:xfrm>
          <a:off x="1774464" y="1270561"/>
          <a:ext cx="2428545" cy="2428545"/>
        </a:xfrm>
        <a:prstGeom prst="circularArrow">
          <a:avLst>
            <a:gd name="adj1" fmla="val 4688"/>
            <a:gd name="adj2" fmla="val 299029"/>
            <a:gd name="adj3" fmla="val 2495444"/>
            <a:gd name="adj4" fmla="val 1590665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9FDD0-1093-4FC7-9986-CD4EBD337266}">
      <dsp:nvSpPr>
        <dsp:cNvPr id="0" name=""/>
        <dsp:cNvSpPr/>
      </dsp:nvSpPr>
      <dsp:spPr>
        <a:xfrm>
          <a:off x="580103" y="801770"/>
          <a:ext cx="1764489" cy="17644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39A66-E3E7-40D7-BD40-F820BF20DCB2}">
      <dsp:nvSpPr>
        <dsp:cNvPr id="0" name=""/>
        <dsp:cNvSpPr/>
      </dsp:nvSpPr>
      <dsp:spPr>
        <a:xfrm>
          <a:off x="1284607" y="-141013"/>
          <a:ext cx="1902475" cy="19024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263577"/>
          <a:ext cx="96012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/updateForm.jsp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/update.jsp</a:t>
          </a:r>
          <a:endParaRPr lang="ko-KR" altLang="en-US" sz="1700" kern="1200" dirty="0"/>
        </a:p>
      </dsp:txBody>
      <dsp:txXfrm>
        <a:off x="0" y="263577"/>
        <a:ext cx="9601200" cy="963900"/>
      </dsp:txXfrm>
    </dsp:sp>
    <dsp:sp modelId="{42AB8361-7B9C-4F84-BB25-E90F30E17A49}">
      <dsp:nvSpPr>
        <dsp:cNvPr id="0" name=""/>
        <dsp:cNvSpPr/>
      </dsp:nvSpPr>
      <dsp:spPr>
        <a:xfrm>
          <a:off x="480060" y="1265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JSP</a:t>
          </a:r>
          <a:endParaRPr lang="ko-KR" altLang="en-US" sz="1700" kern="1200" dirty="0"/>
        </a:p>
      </dsp:txBody>
      <dsp:txXfrm>
        <a:off x="504558" y="37155"/>
        <a:ext cx="6671844" cy="452844"/>
      </dsp:txXfrm>
    </dsp:sp>
    <dsp:sp modelId="{8B7D356D-25B1-4FFF-B98F-02A557985A5C}">
      <dsp:nvSpPr>
        <dsp:cNvPr id="0" name=""/>
        <dsp:cNvSpPr/>
      </dsp:nvSpPr>
      <dsp:spPr>
        <a:xfrm>
          <a:off x="0" y="157019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com.ezenparty.qna.service.QnaUpdateService</a:t>
          </a:r>
          <a:endParaRPr lang="ko-KR" altLang="en-US" sz="1700" kern="1200" dirty="0"/>
        </a:p>
      </dsp:txBody>
      <dsp:txXfrm>
        <a:off x="0" y="1570197"/>
        <a:ext cx="9601200" cy="696150"/>
      </dsp:txXfrm>
    </dsp:sp>
    <dsp:sp modelId="{5FD45EFC-2239-4D1A-82EB-C5C5FC531173}">
      <dsp:nvSpPr>
        <dsp:cNvPr id="0" name=""/>
        <dsp:cNvSpPr/>
      </dsp:nvSpPr>
      <dsp:spPr>
        <a:xfrm>
          <a:off x="480060" y="131927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Service</a:t>
          </a:r>
          <a:endParaRPr lang="ko-KR" altLang="en-US" sz="1700" kern="1200" dirty="0"/>
        </a:p>
      </dsp:txBody>
      <dsp:txXfrm>
        <a:off x="504558" y="1343775"/>
        <a:ext cx="6671844" cy="452844"/>
      </dsp:txXfrm>
    </dsp:sp>
    <dsp:sp modelId="{ABF9193C-B4AF-4D6C-B357-77904044132D}">
      <dsp:nvSpPr>
        <dsp:cNvPr id="0" name=""/>
        <dsp:cNvSpPr/>
      </dsp:nvSpPr>
      <dsp:spPr>
        <a:xfrm>
          <a:off x="0" y="260906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com.ezenparty.qna.dao.QnaDAO.update</a:t>
          </a:r>
          <a:r>
            <a:rPr lang="en-US" altLang="ko-KR" sz="1700" kern="1200" dirty="0"/>
            <a:t>()</a:t>
          </a:r>
          <a:endParaRPr lang="ko-KR" altLang="en-US" sz="1700" kern="1200" dirty="0"/>
        </a:p>
      </dsp:txBody>
      <dsp:txXfrm>
        <a:off x="0" y="2609067"/>
        <a:ext cx="9601200" cy="696150"/>
      </dsp:txXfrm>
    </dsp:sp>
    <dsp:sp modelId="{9214AF0B-3801-4A57-B353-3BEEB0A6FCC7}">
      <dsp:nvSpPr>
        <dsp:cNvPr id="0" name=""/>
        <dsp:cNvSpPr/>
      </dsp:nvSpPr>
      <dsp:spPr>
        <a:xfrm>
          <a:off x="480060" y="235814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DAO</a:t>
          </a:r>
          <a:endParaRPr lang="ko-KR" altLang="en-US" sz="1700" kern="1200" dirty="0"/>
        </a:p>
      </dsp:txBody>
      <dsp:txXfrm>
        <a:off x="504558" y="2382645"/>
        <a:ext cx="6671844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32324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/</a:t>
          </a:r>
          <a:r>
            <a:rPr lang="en-US" altLang="ko-KR" sz="1800" kern="1200" dirty="0" err="1"/>
            <a:t>qna</a:t>
          </a:r>
          <a:r>
            <a:rPr lang="en-US" altLang="ko-KR" sz="1800" kern="1200" dirty="0"/>
            <a:t>/delete.jsp</a:t>
          </a:r>
          <a:endParaRPr lang="ko-KR" altLang="en-US" sz="1800" kern="1200" dirty="0"/>
        </a:p>
      </dsp:txBody>
      <dsp:txXfrm>
        <a:off x="0" y="323247"/>
        <a:ext cx="9601200" cy="737100"/>
      </dsp:txXfrm>
    </dsp:sp>
    <dsp:sp modelId="{42AB8361-7B9C-4F84-BB25-E90F30E17A49}">
      <dsp:nvSpPr>
        <dsp:cNvPr id="0" name=""/>
        <dsp:cNvSpPr/>
      </dsp:nvSpPr>
      <dsp:spPr>
        <a:xfrm>
          <a:off x="480060" y="5756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JSP</a:t>
          </a:r>
          <a:endParaRPr lang="ko-KR" altLang="en-US" sz="1800" kern="1200" dirty="0"/>
        </a:p>
      </dsp:txBody>
      <dsp:txXfrm>
        <a:off x="505999" y="83506"/>
        <a:ext cx="6668962" cy="479482"/>
      </dsp:txXfrm>
    </dsp:sp>
    <dsp:sp modelId="{8B7D356D-25B1-4FFF-B98F-02A557985A5C}">
      <dsp:nvSpPr>
        <dsp:cNvPr id="0" name=""/>
        <dsp:cNvSpPr/>
      </dsp:nvSpPr>
      <dsp:spPr>
        <a:xfrm>
          <a:off x="0" y="142322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com.ezenparty.qna.service.QnaDeleteService</a:t>
          </a:r>
          <a:endParaRPr lang="ko-KR" altLang="en-US" sz="1800" kern="1200" dirty="0"/>
        </a:p>
      </dsp:txBody>
      <dsp:txXfrm>
        <a:off x="0" y="1423227"/>
        <a:ext cx="9601200" cy="737100"/>
      </dsp:txXfrm>
    </dsp:sp>
    <dsp:sp modelId="{5FD45EFC-2239-4D1A-82EB-C5C5FC531173}">
      <dsp:nvSpPr>
        <dsp:cNvPr id="0" name=""/>
        <dsp:cNvSpPr/>
      </dsp:nvSpPr>
      <dsp:spPr>
        <a:xfrm>
          <a:off x="480060" y="115754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Service</a:t>
          </a:r>
          <a:endParaRPr lang="ko-KR" altLang="en-US" sz="1800" kern="1200" dirty="0"/>
        </a:p>
      </dsp:txBody>
      <dsp:txXfrm>
        <a:off x="505999" y="1183486"/>
        <a:ext cx="6668962" cy="479482"/>
      </dsp:txXfrm>
    </dsp:sp>
    <dsp:sp modelId="{ABF9193C-B4AF-4D6C-B357-77904044132D}">
      <dsp:nvSpPr>
        <dsp:cNvPr id="0" name=""/>
        <dsp:cNvSpPr/>
      </dsp:nvSpPr>
      <dsp:spPr>
        <a:xfrm>
          <a:off x="0" y="252320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com.ezenparty.qna.dao.QnaDAO.delete</a:t>
          </a:r>
          <a:r>
            <a:rPr lang="en-US" altLang="ko-KR" sz="1800" kern="1200" dirty="0"/>
            <a:t>()</a:t>
          </a:r>
          <a:endParaRPr lang="ko-KR" altLang="en-US" sz="1800" kern="1200" dirty="0"/>
        </a:p>
      </dsp:txBody>
      <dsp:txXfrm>
        <a:off x="0" y="2523207"/>
        <a:ext cx="9601200" cy="737100"/>
      </dsp:txXfrm>
    </dsp:sp>
    <dsp:sp modelId="{9214AF0B-3801-4A57-B353-3BEEB0A6FCC7}">
      <dsp:nvSpPr>
        <dsp:cNvPr id="0" name=""/>
        <dsp:cNvSpPr/>
      </dsp:nvSpPr>
      <dsp:spPr>
        <a:xfrm>
          <a:off x="480060" y="225752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DAO</a:t>
          </a:r>
          <a:endParaRPr lang="ko-KR" altLang="en-US" sz="1800" kern="1200" dirty="0"/>
        </a:p>
      </dsp:txBody>
      <dsp:txXfrm>
        <a:off x="505999" y="2283466"/>
        <a:ext cx="666896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4EA11-18B7-44B0-8DEE-DFB13CCD6C08}">
      <dsp:nvSpPr>
        <dsp:cNvPr id="0" name=""/>
        <dsp:cNvSpPr/>
      </dsp:nvSpPr>
      <dsp:spPr>
        <a:xfrm>
          <a:off x="1928357" y="1552337"/>
          <a:ext cx="1897300" cy="189730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Eclipse</a:t>
          </a:r>
          <a:endParaRPr lang="ko-KR" altLang="en-US" sz="1200" kern="1200" dirty="0"/>
        </a:p>
      </dsp:txBody>
      <dsp:txXfrm>
        <a:off x="2309799" y="1996770"/>
        <a:ext cx="1134416" cy="975252"/>
      </dsp:txXfrm>
    </dsp:sp>
    <dsp:sp modelId="{7A7DA136-9483-4109-A223-5EDC54AD3177}">
      <dsp:nvSpPr>
        <dsp:cNvPr id="0" name=""/>
        <dsp:cNvSpPr/>
      </dsp:nvSpPr>
      <dsp:spPr>
        <a:xfrm>
          <a:off x="1686882" y="2725214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kern="1200" dirty="0"/>
            <a:t>개발 도구</a:t>
          </a:r>
        </a:p>
      </dsp:txBody>
      <dsp:txXfrm>
        <a:off x="1708100" y="2746432"/>
        <a:ext cx="1164937" cy="681987"/>
      </dsp:txXfrm>
    </dsp:sp>
    <dsp:sp modelId="{A3AD09D2-CD56-45FE-B525-641618F5BA16}">
      <dsp:nvSpPr>
        <dsp:cNvPr id="0" name=""/>
        <dsp:cNvSpPr/>
      </dsp:nvSpPr>
      <dsp:spPr>
        <a:xfrm>
          <a:off x="824473" y="1103884"/>
          <a:ext cx="1379855" cy="137985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SQL Developer</a:t>
          </a:r>
          <a:endParaRPr lang="ko-KR" altLang="en-US" sz="1200" kern="1200" dirty="0"/>
        </a:p>
      </dsp:txBody>
      <dsp:txXfrm>
        <a:off x="1171856" y="1453366"/>
        <a:ext cx="685089" cy="680891"/>
      </dsp:txXfrm>
    </dsp:sp>
    <dsp:sp modelId="{2F44DACD-B2F5-461B-8D04-93718459BE1B}">
      <dsp:nvSpPr>
        <dsp:cNvPr id="0" name=""/>
        <dsp:cNvSpPr/>
      </dsp:nvSpPr>
      <dsp:spPr>
        <a:xfrm>
          <a:off x="376020" y="2000790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DB </a:t>
          </a:r>
          <a:r>
            <a:rPr lang="ko-KR" altLang="en-US" sz="900" kern="1200" dirty="0"/>
            <a:t>개발 도구</a:t>
          </a:r>
        </a:p>
      </dsp:txBody>
      <dsp:txXfrm>
        <a:off x="397238" y="2022008"/>
        <a:ext cx="1164937" cy="681987"/>
      </dsp:txXfrm>
    </dsp:sp>
    <dsp:sp modelId="{E0D50064-310A-4F5B-9A46-99F4C2D4F744}">
      <dsp:nvSpPr>
        <dsp:cNvPr id="0" name=""/>
        <dsp:cNvSpPr/>
      </dsp:nvSpPr>
      <dsp:spPr>
        <a:xfrm rot="20700000">
          <a:off x="1597333" y="151924"/>
          <a:ext cx="1351976" cy="1351976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Windows 10</a:t>
          </a:r>
          <a:endParaRPr lang="ko-KR" altLang="en-US" sz="1200" kern="1200" dirty="0"/>
        </a:p>
      </dsp:txBody>
      <dsp:txXfrm rot="-20700000">
        <a:off x="1893861" y="448452"/>
        <a:ext cx="758920" cy="758920"/>
      </dsp:txXfrm>
    </dsp:sp>
    <dsp:sp modelId="{BD6A061F-4893-464C-BA41-80AF65F0C378}">
      <dsp:nvSpPr>
        <dsp:cNvPr id="0" name=""/>
        <dsp:cNvSpPr/>
      </dsp:nvSpPr>
      <dsp:spPr>
        <a:xfrm>
          <a:off x="2618285" y="448452"/>
          <a:ext cx="1207373" cy="724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900" kern="1200" dirty="0"/>
            <a:t>OS</a:t>
          </a:r>
          <a:endParaRPr lang="ko-KR" altLang="en-US" sz="900" kern="1200" dirty="0"/>
        </a:p>
      </dsp:txBody>
      <dsp:txXfrm>
        <a:off x="2639503" y="469670"/>
        <a:ext cx="1164937" cy="681987"/>
      </dsp:txXfrm>
    </dsp:sp>
    <dsp:sp modelId="{6844A69B-3591-412D-8791-5C543DA1A615}">
      <dsp:nvSpPr>
        <dsp:cNvPr id="0" name=""/>
        <dsp:cNvSpPr/>
      </dsp:nvSpPr>
      <dsp:spPr>
        <a:xfrm>
          <a:off x="1774464" y="1270561"/>
          <a:ext cx="2428545" cy="2428545"/>
        </a:xfrm>
        <a:prstGeom prst="circularArrow">
          <a:avLst>
            <a:gd name="adj1" fmla="val 4688"/>
            <a:gd name="adj2" fmla="val 299029"/>
            <a:gd name="adj3" fmla="val 2495444"/>
            <a:gd name="adj4" fmla="val 1590665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0B2DF-49C8-4442-A6D7-6DA69EE4CCFE}">
      <dsp:nvSpPr>
        <dsp:cNvPr id="0" name=""/>
        <dsp:cNvSpPr/>
      </dsp:nvSpPr>
      <dsp:spPr>
        <a:xfrm>
          <a:off x="580103" y="801770"/>
          <a:ext cx="1764489" cy="17644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D287-7A18-4B08-9CEE-3478B100CA04}">
      <dsp:nvSpPr>
        <dsp:cNvPr id="0" name=""/>
        <dsp:cNvSpPr/>
      </dsp:nvSpPr>
      <dsp:spPr>
        <a:xfrm>
          <a:off x="1284607" y="-141013"/>
          <a:ext cx="1902475" cy="19024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DB19C-41E1-4409-A4DB-C0FBF132EF81}">
      <dsp:nvSpPr>
        <dsp:cNvPr id="0" name=""/>
        <dsp:cNvSpPr/>
      </dsp:nvSpPr>
      <dsp:spPr>
        <a:xfrm>
          <a:off x="2605040" y="2306589"/>
          <a:ext cx="1596638" cy="1034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User Tag</a:t>
          </a:r>
          <a:endParaRPr lang="ko-KR" altLang="en-US" sz="1800" kern="1200" dirty="0"/>
        </a:p>
      </dsp:txBody>
      <dsp:txXfrm>
        <a:off x="3106751" y="2587873"/>
        <a:ext cx="1072208" cy="730256"/>
      </dsp:txXfrm>
    </dsp:sp>
    <dsp:sp modelId="{6ED1FD49-0147-4ABE-B4E1-E420EA5F7A8A}">
      <dsp:nvSpPr>
        <dsp:cNvPr id="0" name=""/>
        <dsp:cNvSpPr/>
      </dsp:nvSpPr>
      <dsp:spPr>
        <a:xfrm>
          <a:off x="0" y="2306589"/>
          <a:ext cx="1596638" cy="1034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layout</a:t>
          </a:r>
          <a:endParaRPr lang="ko-KR" altLang="en-US" sz="1800" kern="1200" dirty="0"/>
        </a:p>
      </dsp:txBody>
      <dsp:txXfrm>
        <a:off x="22719" y="2587873"/>
        <a:ext cx="1072208" cy="730256"/>
      </dsp:txXfrm>
    </dsp:sp>
    <dsp:sp modelId="{869DE95C-8F63-4BAA-A988-6AD189AC2F89}">
      <dsp:nvSpPr>
        <dsp:cNvPr id="0" name=""/>
        <dsp:cNvSpPr/>
      </dsp:nvSpPr>
      <dsp:spPr>
        <a:xfrm>
          <a:off x="2605040" y="108788"/>
          <a:ext cx="1596638" cy="1034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File Upload</a:t>
          </a:r>
          <a:endParaRPr lang="ko-KR" altLang="en-US" sz="1800" kern="1200" dirty="0"/>
        </a:p>
      </dsp:txBody>
      <dsp:txXfrm>
        <a:off x="3106751" y="131507"/>
        <a:ext cx="1072208" cy="730256"/>
      </dsp:txXfrm>
    </dsp:sp>
    <dsp:sp modelId="{1431E447-D1CA-48C9-8733-3C7AEBCDBD95}">
      <dsp:nvSpPr>
        <dsp:cNvPr id="0" name=""/>
        <dsp:cNvSpPr/>
      </dsp:nvSpPr>
      <dsp:spPr>
        <a:xfrm>
          <a:off x="0" y="108788"/>
          <a:ext cx="1596638" cy="1034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DB </a:t>
          </a:r>
          <a:r>
            <a:rPr lang="ko-KR" altLang="en-US" sz="1800" kern="1200" dirty="0"/>
            <a:t>드라이버</a:t>
          </a:r>
        </a:p>
      </dsp:txBody>
      <dsp:txXfrm>
        <a:off x="22719" y="131507"/>
        <a:ext cx="1072208" cy="730256"/>
      </dsp:txXfrm>
    </dsp:sp>
    <dsp:sp modelId="{FC45BB65-4058-40A5-90C6-3B7652847948}">
      <dsp:nvSpPr>
        <dsp:cNvPr id="0" name=""/>
        <dsp:cNvSpPr/>
      </dsp:nvSpPr>
      <dsp:spPr>
        <a:xfrm>
          <a:off x="669036" y="293016"/>
          <a:ext cx="1399482" cy="139948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OJDBC6</a:t>
          </a:r>
          <a:endParaRPr lang="ko-KR" altLang="en-US" sz="1600" kern="1200" dirty="0"/>
        </a:p>
      </dsp:txBody>
      <dsp:txXfrm>
        <a:off x="1078935" y="702915"/>
        <a:ext cx="989583" cy="989583"/>
      </dsp:txXfrm>
    </dsp:sp>
    <dsp:sp modelId="{B63F79EB-3456-47CD-9AA7-FC93A79041CC}">
      <dsp:nvSpPr>
        <dsp:cNvPr id="0" name=""/>
        <dsp:cNvSpPr/>
      </dsp:nvSpPr>
      <dsp:spPr>
        <a:xfrm rot="5400000">
          <a:off x="2133160" y="293016"/>
          <a:ext cx="1399482" cy="139948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COS</a:t>
          </a:r>
          <a:endParaRPr lang="ko-KR" altLang="en-US" sz="1600" kern="1200" dirty="0"/>
        </a:p>
      </dsp:txBody>
      <dsp:txXfrm rot="-5400000">
        <a:off x="2133160" y="702915"/>
        <a:ext cx="989583" cy="989583"/>
      </dsp:txXfrm>
    </dsp:sp>
    <dsp:sp modelId="{EDAF1EE7-4B7D-4238-B4B3-F1CD59DC59F3}">
      <dsp:nvSpPr>
        <dsp:cNvPr id="0" name=""/>
        <dsp:cNvSpPr/>
      </dsp:nvSpPr>
      <dsp:spPr>
        <a:xfrm rot="10800000">
          <a:off x="2133160" y="1757139"/>
          <a:ext cx="1399482" cy="139948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JSTL</a:t>
          </a:r>
          <a:endParaRPr lang="ko-KR" altLang="en-US" sz="1600" kern="1200" dirty="0"/>
        </a:p>
      </dsp:txBody>
      <dsp:txXfrm rot="10800000">
        <a:off x="2133160" y="1757139"/>
        <a:ext cx="989583" cy="989583"/>
      </dsp:txXfrm>
    </dsp:sp>
    <dsp:sp modelId="{5A224B61-2388-4953-A1E8-2FF7D6CA367F}">
      <dsp:nvSpPr>
        <dsp:cNvPr id="0" name=""/>
        <dsp:cNvSpPr/>
      </dsp:nvSpPr>
      <dsp:spPr>
        <a:xfrm rot="16200000">
          <a:off x="669036" y="1757139"/>
          <a:ext cx="1399482" cy="139948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sitemesh</a:t>
          </a:r>
          <a:endParaRPr lang="ko-KR" altLang="en-US" sz="1600" kern="1200" dirty="0"/>
        </a:p>
      </dsp:txBody>
      <dsp:txXfrm rot="5400000">
        <a:off x="1078935" y="1757139"/>
        <a:ext cx="989583" cy="989583"/>
      </dsp:txXfrm>
    </dsp:sp>
    <dsp:sp modelId="{01E888C3-2CA6-4A61-8A83-17B6346935E7}">
      <dsp:nvSpPr>
        <dsp:cNvPr id="0" name=""/>
        <dsp:cNvSpPr/>
      </dsp:nvSpPr>
      <dsp:spPr>
        <a:xfrm>
          <a:off x="1859242" y="1433933"/>
          <a:ext cx="483193" cy="42016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A63644-25B2-4BBF-919C-98F10213653A}">
      <dsp:nvSpPr>
        <dsp:cNvPr id="0" name=""/>
        <dsp:cNvSpPr/>
      </dsp:nvSpPr>
      <dsp:spPr>
        <a:xfrm rot="10800000">
          <a:off x="1859242" y="1595536"/>
          <a:ext cx="483193" cy="42016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6CBD3-988B-4370-8BBA-B3E13F4261E2}">
      <dsp:nvSpPr>
        <dsp:cNvPr id="0" name=""/>
        <dsp:cNvSpPr/>
      </dsp:nvSpPr>
      <dsp:spPr>
        <a:xfrm>
          <a:off x="711670" y="224226"/>
          <a:ext cx="2897695" cy="2897695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PageObject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/>
            <a:t>List Page</a:t>
          </a:r>
          <a:endParaRPr lang="ko-KR" altLang="en-US" sz="1200" kern="1200" dirty="0"/>
        </a:p>
      </dsp:txBody>
      <dsp:txXfrm>
        <a:off x="2238825" y="838262"/>
        <a:ext cx="1034891" cy="862409"/>
      </dsp:txXfrm>
    </dsp:sp>
    <dsp:sp modelId="{CFD490D9-CBC3-403E-BCF5-61ED3A2E9DCE}">
      <dsp:nvSpPr>
        <dsp:cNvPr id="0" name=""/>
        <dsp:cNvSpPr/>
      </dsp:nvSpPr>
      <dsp:spPr>
        <a:xfrm>
          <a:off x="651991" y="327715"/>
          <a:ext cx="2897695" cy="2897695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jQuery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200" kern="1200" dirty="0" err="1"/>
            <a:t>js</a:t>
          </a:r>
          <a:r>
            <a:rPr lang="en-US" altLang="ko-KR" sz="1200" kern="1200" dirty="0"/>
            <a:t> </a:t>
          </a:r>
          <a:r>
            <a:rPr lang="ko-KR" altLang="en-US" sz="1200" kern="1200" dirty="0"/>
            <a:t>표준화</a:t>
          </a:r>
        </a:p>
      </dsp:txBody>
      <dsp:txXfrm>
        <a:off x="1341919" y="2207768"/>
        <a:ext cx="1552337" cy="758920"/>
      </dsp:txXfrm>
    </dsp:sp>
    <dsp:sp modelId="{DB18E16A-D93E-4A50-937C-3C0E430BD16F}">
      <dsp:nvSpPr>
        <dsp:cNvPr id="0" name=""/>
        <dsp:cNvSpPr/>
      </dsp:nvSpPr>
      <dsp:spPr>
        <a:xfrm>
          <a:off x="592312" y="224226"/>
          <a:ext cx="2897695" cy="2897695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BootStrap 3</a:t>
          </a:r>
          <a:endParaRPr lang="ko-KR" altLang="en-US" sz="16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디자인 표준화</a:t>
          </a:r>
        </a:p>
      </dsp:txBody>
      <dsp:txXfrm>
        <a:off x="927962" y="838262"/>
        <a:ext cx="1034891" cy="862409"/>
      </dsp:txXfrm>
    </dsp:sp>
    <dsp:sp modelId="{68FC9FEC-6B85-46FD-B9E4-6983D56B770C}">
      <dsp:nvSpPr>
        <dsp:cNvPr id="0" name=""/>
        <dsp:cNvSpPr/>
      </dsp:nvSpPr>
      <dsp:spPr>
        <a:xfrm>
          <a:off x="532528" y="44845"/>
          <a:ext cx="3256458" cy="325645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447B3-F211-40DA-A7A7-5A2A30647C80}">
      <dsp:nvSpPr>
        <dsp:cNvPr id="0" name=""/>
        <dsp:cNvSpPr/>
      </dsp:nvSpPr>
      <dsp:spPr>
        <a:xfrm>
          <a:off x="472610" y="148151"/>
          <a:ext cx="3256458" cy="325645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0B55C-3868-46F5-B1D3-9E722550BFA3}">
      <dsp:nvSpPr>
        <dsp:cNvPr id="0" name=""/>
        <dsp:cNvSpPr/>
      </dsp:nvSpPr>
      <dsp:spPr>
        <a:xfrm>
          <a:off x="412692" y="44845"/>
          <a:ext cx="3256458" cy="325645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886332"/>
          <a:ext cx="9601200" cy="241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1228852" rIns="745160" bIns="419608" numCol="1" spcCol="1270" anchor="t" anchorCtr="0">
          <a:noAutofit/>
        </a:bodyPr>
        <a:lstStyle/>
        <a:p>
          <a:pPr marL="285750" lvl="1" indent="-285750" algn="l" defTabSz="2622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5900" kern="1200" dirty="0" err="1"/>
            <a:t>com.ezen.util.</a:t>
          </a:r>
          <a:r>
            <a:rPr lang="en-US" altLang="ko-KR" sz="5900" kern="1200" err="1"/>
            <a:t>db</a:t>
          </a:r>
          <a:r>
            <a:rPr lang="en-US" altLang="ko-KR" sz="5900" kern="1200"/>
            <a:t>.DB</a:t>
          </a:r>
          <a:endParaRPr lang="ko-KR" altLang="en-US" sz="5900" kern="1200" dirty="0"/>
        </a:p>
      </dsp:txBody>
      <dsp:txXfrm>
        <a:off x="0" y="886332"/>
        <a:ext cx="9601200" cy="2416050"/>
      </dsp:txXfrm>
    </dsp:sp>
    <dsp:sp modelId="{42AB8361-7B9C-4F84-BB25-E90F30E17A49}">
      <dsp:nvSpPr>
        <dsp:cNvPr id="0" name=""/>
        <dsp:cNvSpPr/>
      </dsp:nvSpPr>
      <dsp:spPr>
        <a:xfrm>
          <a:off x="480060" y="15492"/>
          <a:ext cx="6720840" cy="1741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2622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900" kern="1200" dirty="0"/>
            <a:t>권한 필터</a:t>
          </a:r>
        </a:p>
      </dsp:txBody>
      <dsp:txXfrm>
        <a:off x="565082" y="100514"/>
        <a:ext cx="6550796" cy="1571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32324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/</a:t>
          </a:r>
          <a:r>
            <a:rPr lang="en-US" altLang="ko-KR" sz="1800" kern="1200" dirty="0" err="1"/>
            <a:t>qna</a:t>
          </a:r>
          <a:r>
            <a:rPr lang="en-US" altLang="ko-KR" sz="1800" kern="1200" dirty="0"/>
            <a:t>/list.jsp</a:t>
          </a:r>
          <a:endParaRPr lang="ko-KR" altLang="en-US" sz="1800" kern="1200" dirty="0"/>
        </a:p>
      </dsp:txBody>
      <dsp:txXfrm>
        <a:off x="0" y="323247"/>
        <a:ext cx="9601200" cy="737100"/>
      </dsp:txXfrm>
    </dsp:sp>
    <dsp:sp modelId="{42AB8361-7B9C-4F84-BB25-E90F30E17A49}">
      <dsp:nvSpPr>
        <dsp:cNvPr id="0" name=""/>
        <dsp:cNvSpPr/>
      </dsp:nvSpPr>
      <dsp:spPr>
        <a:xfrm>
          <a:off x="480060" y="5756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JSP</a:t>
          </a:r>
          <a:endParaRPr lang="ko-KR" altLang="en-US" sz="1800" kern="1200" dirty="0"/>
        </a:p>
      </dsp:txBody>
      <dsp:txXfrm>
        <a:off x="505999" y="83506"/>
        <a:ext cx="6668962" cy="479482"/>
      </dsp:txXfrm>
    </dsp:sp>
    <dsp:sp modelId="{8B7D356D-25B1-4FFF-B98F-02A557985A5C}">
      <dsp:nvSpPr>
        <dsp:cNvPr id="0" name=""/>
        <dsp:cNvSpPr/>
      </dsp:nvSpPr>
      <dsp:spPr>
        <a:xfrm>
          <a:off x="0" y="142322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com.ezenparty.qna.service.QnaListService</a:t>
          </a:r>
          <a:endParaRPr lang="ko-KR" altLang="en-US" sz="1800" kern="1200" dirty="0"/>
        </a:p>
      </dsp:txBody>
      <dsp:txXfrm>
        <a:off x="0" y="1423227"/>
        <a:ext cx="9601200" cy="737100"/>
      </dsp:txXfrm>
    </dsp:sp>
    <dsp:sp modelId="{5FD45EFC-2239-4D1A-82EB-C5C5FC531173}">
      <dsp:nvSpPr>
        <dsp:cNvPr id="0" name=""/>
        <dsp:cNvSpPr/>
      </dsp:nvSpPr>
      <dsp:spPr>
        <a:xfrm>
          <a:off x="480060" y="115754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Service</a:t>
          </a:r>
          <a:endParaRPr lang="ko-KR" altLang="en-US" sz="1800" kern="1200" dirty="0"/>
        </a:p>
      </dsp:txBody>
      <dsp:txXfrm>
        <a:off x="505999" y="1183486"/>
        <a:ext cx="6668962" cy="479482"/>
      </dsp:txXfrm>
    </dsp:sp>
    <dsp:sp modelId="{ABF9193C-B4AF-4D6C-B357-77904044132D}">
      <dsp:nvSpPr>
        <dsp:cNvPr id="0" name=""/>
        <dsp:cNvSpPr/>
      </dsp:nvSpPr>
      <dsp:spPr>
        <a:xfrm>
          <a:off x="0" y="252320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com.ezenparty.qna.dao.QnaDAO.list</a:t>
          </a:r>
          <a:r>
            <a:rPr lang="en-US" altLang="ko-KR" sz="1800" kern="1200" dirty="0"/>
            <a:t>()</a:t>
          </a:r>
          <a:endParaRPr lang="ko-KR" altLang="en-US" sz="1800" kern="1200" dirty="0"/>
        </a:p>
      </dsp:txBody>
      <dsp:txXfrm>
        <a:off x="0" y="2523207"/>
        <a:ext cx="9601200" cy="737100"/>
      </dsp:txXfrm>
    </dsp:sp>
    <dsp:sp modelId="{9214AF0B-3801-4A57-B353-3BEEB0A6FCC7}">
      <dsp:nvSpPr>
        <dsp:cNvPr id="0" name=""/>
        <dsp:cNvSpPr/>
      </dsp:nvSpPr>
      <dsp:spPr>
        <a:xfrm>
          <a:off x="480060" y="225752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DAO</a:t>
          </a:r>
          <a:endParaRPr lang="ko-KR" altLang="en-US" sz="1800" kern="1200" dirty="0"/>
        </a:p>
      </dsp:txBody>
      <dsp:txXfrm>
        <a:off x="505999" y="2283466"/>
        <a:ext cx="666896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32324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/</a:t>
          </a:r>
          <a:r>
            <a:rPr lang="en-US" altLang="ko-KR" sz="1800" kern="1200" dirty="0" err="1"/>
            <a:t>qna</a:t>
          </a:r>
          <a:r>
            <a:rPr lang="en-US" altLang="ko-KR" sz="1800" kern="1200" dirty="0"/>
            <a:t>/view.jsp</a:t>
          </a:r>
          <a:endParaRPr lang="ko-KR" altLang="en-US" sz="1800" kern="1200" dirty="0"/>
        </a:p>
      </dsp:txBody>
      <dsp:txXfrm>
        <a:off x="0" y="323247"/>
        <a:ext cx="9601200" cy="737100"/>
      </dsp:txXfrm>
    </dsp:sp>
    <dsp:sp modelId="{42AB8361-7B9C-4F84-BB25-E90F30E17A49}">
      <dsp:nvSpPr>
        <dsp:cNvPr id="0" name=""/>
        <dsp:cNvSpPr/>
      </dsp:nvSpPr>
      <dsp:spPr>
        <a:xfrm>
          <a:off x="480060" y="5756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JSP</a:t>
          </a:r>
          <a:endParaRPr lang="ko-KR" altLang="en-US" sz="1800" kern="1200" dirty="0"/>
        </a:p>
      </dsp:txBody>
      <dsp:txXfrm>
        <a:off x="505999" y="83506"/>
        <a:ext cx="6668962" cy="479482"/>
      </dsp:txXfrm>
    </dsp:sp>
    <dsp:sp modelId="{8B7D356D-25B1-4FFF-B98F-02A557985A5C}">
      <dsp:nvSpPr>
        <dsp:cNvPr id="0" name=""/>
        <dsp:cNvSpPr/>
      </dsp:nvSpPr>
      <dsp:spPr>
        <a:xfrm>
          <a:off x="0" y="142322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com.ezenparty.</a:t>
          </a:r>
          <a:r>
            <a:rPr lang="en-US" altLang="ko-KR" sz="1800" kern="1200" dirty="0" err="1"/>
            <a:t>qna</a:t>
          </a:r>
          <a:r>
            <a:rPr lang="en-US" altLang="ko-KR" sz="1800" kern="1200" dirty="0"/>
            <a:t>..</a:t>
          </a:r>
          <a:r>
            <a:rPr lang="en-US" altLang="ko-KR" sz="1800" kern="1200" dirty="0" err="1"/>
            <a:t>service.QnaViewService</a:t>
          </a:r>
          <a:endParaRPr lang="ko-KR" altLang="en-US" sz="1800" kern="1200" dirty="0"/>
        </a:p>
      </dsp:txBody>
      <dsp:txXfrm>
        <a:off x="0" y="1423227"/>
        <a:ext cx="9601200" cy="737100"/>
      </dsp:txXfrm>
    </dsp:sp>
    <dsp:sp modelId="{5FD45EFC-2239-4D1A-82EB-C5C5FC531173}">
      <dsp:nvSpPr>
        <dsp:cNvPr id="0" name=""/>
        <dsp:cNvSpPr/>
      </dsp:nvSpPr>
      <dsp:spPr>
        <a:xfrm>
          <a:off x="480060" y="115754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Service</a:t>
          </a:r>
          <a:endParaRPr lang="ko-KR" altLang="en-US" sz="1800" kern="1200" dirty="0"/>
        </a:p>
      </dsp:txBody>
      <dsp:txXfrm>
        <a:off x="505999" y="1183486"/>
        <a:ext cx="6668962" cy="479482"/>
      </dsp:txXfrm>
    </dsp:sp>
    <dsp:sp modelId="{ABF9193C-B4AF-4D6C-B357-77904044132D}">
      <dsp:nvSpPr>
        <dsp:cNvPr id="0" name=""/>
        <dsp:cNvSpPr/>
      </dsp:nvSpPr>
      <dsp:spPr>
        <a:xfrm>
          <a:off x="0" y="2523207"/>
          <a:ext cx="96012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74904" rIns="745160" bIns="128016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 err="1"/>
            <a:t>com.ezenparty.qna.dao.QnaDAO.view</a:t>
          </a:r>
          <a:r>
            <a:rPr lang="en-US" altLang="ko-KR" sz="1800" kern="1200" dirty="0"/>
            <a:t> ()</a:t>
          </a:r>
          <a:endParaRPr lang="ko-KR" altLang="en-US" sz="1800" kern="1200" dirty="0"/>
        </a:p>
      </dsp:txBody>
      <dsp:txXfrm>
        <a:off x="0" y="2523207"/>
        <a:ext cx="9601200" cy="737100"/>
      </dsp:txXfrm>
    </dsp:sp>
    <dsp:sp modelId="{9214AF0B-3801-4A57-B353-3BEEB0A6FCC7}">
      <dsp:nvSpPr>
        <dsp:cNvPr id="0" name=""/>
        <dsp:cNvSpPr/>
      </dsp:nvSpPr>
      <dsp:spPr>
        <a:xfrm>
          <a:off x="480060" y="2257527"/>
          <a:ext cx="67208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DAO</a:t>
          </a:r>
          <a:endParaRPr lang="ko-KR" altLang="en-US" sz="1800" kern="1200" dirty="0"/>
        </a:p>
      </dsp:txBody>
      <dsp:txXfrm>
        <a:off x="505999" y="2283466"/>
        <a:ext cx="6668962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263577"/>
          <a:ext cx="96012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/writeForm.jsp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/write.jsp</a:t>
          </a:r>
          <a:endParaRPr lang="ko-KR" altLang="en-US" sz="1700" kern="1200" dirty="0"/>
        </a:p>
      </dsp:txBody>
      <dsp:txXfrm>
        <a:off x="0" y="263577"/>
        <a:ext cx="9601200" cy="963900"/>
      </dsp:txXfrm>
    </dsp:sp>
    <dsp:sp modelId="{42AB8361-7B9C-4F84-BB25-E90F30E17A49}">
      <dsp:nvSpPr>
        <dsp:cNvPr id="0" name=""/>
        <dsp:cNvSpPr/>
      </dsp:nvSpPr>
      <dsp:spPr>
        <a:xfrm>
          <a:off x="480060" y="1265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JSP</a:t>
          </a:r>
          <a:endParaRPr lang="ko-KR" altLang="en-US" sz="1700" kern="1200" dirty="0"/>
        </a:p>
      </dsp:txBody>
      <dsp:txXfrm>
        <a:off x="504558" y="37155"/>
        <a:ext cx="6671844" cy="452844"/>
      </dsp:txXfrm>
    </dsp:sp>
    <dsp:sp modelId="{8B7D356D-25B1-4FFF-B98F-02A557985A5C}">
      <dsp:nvSpPr>
        <dsp:cNvPr id="0" name=""/>
        <dsp:cNvSpPr/>
      </dsp:nvSpPr>
      <dsp:spPr>
        <a:xfrm>
          <a:off x="0" y="157019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com.ezenparty.qna.service.QnaWriteService</a:t>
          </a:r>
          <a:endParaRPr lang="ko-KR" altLang="en-US" sz="1700" kern="1200" dirty="0"/>
        </a:p>
      </dsp:txBody>
      <dsp:txXfrm>
        <a:off x="0" y="1570197"/>
        <a:ext cx="9601200" cy="696150"/>
      </dsp:txXfrm>
    </dsp:sp>
    <dsp:sp modelId="{5FD45EFC-2239-4D1A-82EB-C5C5FC531173}">
      <dsp:nvSpPr>
        <dsp:cNvPr id="0" name=""/>
        <dsp:cNvSpPr/>
      </dsp:nvSpPr>
      <dsp:spPr>
        <a:xfrm>
          <a:off x="480060" y="131927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Service</a:t>
          </a:r>
          <a:endParaRPr lang="ko-KR" altLang="en-US" sz="1700" kern="1200" dirty="0"/>
        </a:p>
      </dsp:txBody>
      <dsp:txXfrm>
        <a:off x="504558" y="1343775"/>
        <a:ext cx="6671844" cy="452844"/>
      </dsp:txXfrm>
    </dsp:sp>
    <dsp:sp modelId="{ABF9193C-B4AF-4D6C-B357-77904044132D}">
      <dsp:nvSpPr>
        <dsp:cNvPr id="0" name=""/>
        <dsp:cNvSpPr/>
      </dsp:nvSpPr>
      <dsp:spPr>
        <a:xfrm>
          <a:off x="0" y="260906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com.ezenparty.qna.dao.QnaDAO.write</a:t>
          </a:r>
          <a:r>
            <a:rPr lang="en-US" altLang="ko-KR" sz="1700" kern="1200" dirty="0"/>
            <a:t>()</a:t>
          </a:r>
          <a:endParaRPr lang="ko-KR" altLang="en-US" sz="1700" kern="1200" dirty="0"/>
        </a:p>
      </dsp:txBody>
      <dsp:txXfrm>
        <a:off x="0" y="2609067"/>
        <a:ext cx="9601200" cy="696150"/>
      </dsp:txXfrm>
    </dsp:sp>
    <dsp:sp modelId="{9214AF0B-3801-4A57-B353-3BEEB0A6FCC7}">
      <dsp:nvSpPr>
        <dsp:cNvPr id="0" name=""/>
        <dsp:cNvSpPr/>
      </dsp:nvSpPr>
      <dsp:spPr>
        <a:xfrm>
          <a:off x="480060" y="235814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DAO</a:t>
          </a:r>
          <a:endParaRPr lang="ko-KR" altLang="en-US" sz="1700" kern="1200" dirty="0"/>
        </a:p>
      </dsp:txBody>
      <dsp:txXfrm>
        <a:off x="504558" y="2382645"/>
        <a:ext cx="6671844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68C7C-5CA4-41BE-B8FB-45BA08047EE7}">
      <dsp:nvSpPr>
        <dsp:cNvPr id="0" name=""/>
        <dsp:cNvSpPr/>
      </dsp:nvSpPr>
      <dsp:spPr>
        <a:xfrm>
          <a:off x="0" y="263577"/>
          <a:ext cx="96012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</a:t>
          </a:r>
          <a:r>
            <a:rPr lang="en-US" altLang="ko-KR" sz="1700" kern="1200" dirty="0" err="1"/>
            <a:t>answerForm.jsp</a:t>
          </a:r>
          <a:endParaRPr lang="ko-KR" altLang="en-US" sz="1700" kern="1200" dirty="0"/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/>
            <a:t>/</a:t>
          </a:r>
          <a:r>
            <a:rPr lang="en-US" altLang="ko-KR" sz="1700" kern="1200" dirty="0" err="1"/>
            <a:t>qna</a:t>
          </a:r>
          <a:r>
            <a:rPr lang="en-US" altLang="ko-KR" sz="1700" kern="1200" dirty="0"/>
            <a:t>/</a:t>
          </a:r>
          <a:r>
            <a:rPr lang="en-US" altLang="ko-KR" sz="1700" kern="1200" dirty="0" err="1"/>
            <a:t>answer.jsp</a:t>
          </a:r>
          <a:endParaRPr lang="ko-KR" altLang="en-US" sz="1700" kern="1200" dirty="0"/>
        </a:p>
      </dsp:txBody>
      <dsp:txXfrm>
        <a:off x="0" y="263577"/>
        <a:ext cx="9601200" cy="963900"/>
      </dsp:txXfrm>
    </dsp:sp>
    <dsp:sp modelId="{42AB8361-7B9C-4F84-BB25-E90F30E17A49}">
      <dsp:nvSpPr>
        <dsp:cNvPr id="0" name=""/>
        <dsp:cNvSpPr/>
      </dsp:nvSpPr>
      <dsp:spPr>
        <a:xfrm>
          <a:off x="480060" y="1265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JSP</a:t>
          </a:r>
          <a:endParaRPr lang="ko-KR" altLang="en-US" sz="1700" kern="1200" dirty="0"/>
        </a:p>
      </dsp:txBody>
      <dsp:txXfrm>
        <a:off x="504558" y="37155"/>
        <a:ext cx="6671844" cy="452844"/>
      </dsp:txXfrm>
    </dsp:sp>
    <dsp:sp modelId="{8B7D356D-25B1-4FFF-B98F-02A557985A5C}">
      <dsp:nvSpPr>
        <dsp:cNvPr id="0" name=""/>
        <dsp:cNvSpPr/>
      </dsp:nvSpPr>
      <dsp:spPr>
        <a:xfrm>
          <a:off x="0" y="157019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com.ezenparty.qna.service.QnaAnswerService</a:t>
          </a:r>
          <a:endParaRPr lang="ko-KR" altLang="en-US" sz="1700" kern="1200" dirty="0"/>
        </a:p>
      </dsp:txBody>
      <dsp:txXfrm>
        <a:off x="0" y="1570197"/>
        <a:ext cx="9601200" cy="696150"/>
      </dsp:txXfrm>
    </dsp:sp>
    <dsp:sp modelId="{5FD45EFC-2239-4D1A-82EB-C5C5FC531173}">
      <dsp:nvSpPr>
        <dsp:cNvPr id="0" name=""/>
        <dsp:cNvSpPr/>
      </dsp:nvSpPr>
      <dsp:spPr>
        <a:xfrm>
          <a:off x="480060" y="131927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Service</a:t>
          </a:r>
          <a:endParaRPr lang="ko-KR" altLang="en-US" sz="1700" kern="1200" dirty="0"/>
        </a:p>
      </dsp:txBody>
      <dsp:txXfrm>
        <a:off x="504558" y="1343775"/>
        <a:ext cx="6671844" cy="452844"/>
      </dsp:txXfrm>
    </dsp:sp>
    <dsp:sp modelId="{ABF9193C-B4AF-4D6C-B357-77904044132D}">
      <dsp:nvSpPr>
        <dsp:cNvPr id="0" name=""/>
        <dsp:cNvSpPr/>
      </dsp:nvSpPr>
      <dsp:spPr>
        <a:xfrm>
          <a:off x="0" y="2609067"/>
          <a:ext cx="9601200" cy="69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160" tIns="354076" rIns="745160" bIns="120904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700" kern="1200" dirty="0" err="1"/>
            <a:t>com.ezenparty.qna.dao.QnaDAO.answer</a:t>
          </a:r>
          <a:r>
            <a:rPr lang="en-US" altLang="ko-KR" sz="1700" kern="1200" dirty="0"/>
            <a:t>()</a:t>
          </a:r>
          <a:endParaRPr lang="ko-KR" altLang="en-US" sz="1700" kern="1200" dirty="0"/>
        </a:p>
      </dsp:txBody>
      <dsp:txXfrm>
        <a:off x="0" y="2609067"/>
        <a:ext cx="9601200" cy="696150"/>
      </dsp:txXfrm>
    </dsp:sp>
    <dsp:sp modelId="{9214AF0B-3801-4A57-B353-3BEEB0A6FCC7}">
      <dsp:nvSpPr>
        <dsp:cNvPr id="0" name=""/>
        <dsp:cNvSpPr/>
      </dsp:nvSpPr>
      <dsp:spPr>
        <a:xfrm>
          <a:off x="480060" y="2358147"/>
          <a:ext cx="67208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DAO</a:t>
          </a:r>
          <a:endParaRPr lang="ko-KR" altLang="en-US" sz="1700" kern="1200" dirty="0"/>
        </a:p>
      </dsp:txBody>
      <dsp:txXfrm>
        <a:off x="504558" y="2382645"/>
        <a:ext cx="667184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1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000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557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555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42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467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313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4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3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3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7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8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4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이젠파티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문의사항 시스템</a:t>
            </a:r>
            <a:endParaRPr lang="en-US" altLang="ko-KR" dirty="0"/>
          </a:p>
          <a:p>
            <a:r>
              <a:rPr lang="ko-KR" altLang="en-US" dirty="0"/>
              <a:t>정지원</a:t>
            </a:r>
          </a:p>
        </p:txBody>
      </p:sp>
    </p:spTree>
    <p:extLst>
      <p:ext uri="{BB962C8B-B14F-4D97-AF65-F5344CB8AC3E}">
        <p14:creationId xmlns:p14="http://schemas.microsoft.com/office/powerpoint/2010/main" val="405813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리스트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316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91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글 보기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92341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글 등록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66130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22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답변 등록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967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79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글 수정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33272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72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 </a:t>
            </a:r>
            <a:r>
              <a:rPr lang="en-US" altLang="ko-KR" dirty="0"/>
              <a:t>– </a:t>
            </a:r>
            <a:r>
              <a:rPr lang="ko-KR" altLang="en-US" dirty="0"/>
              <a:t>문의 글 삭제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45864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19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와이어 프레임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451579" y="1916092"/>
            <a:ext cx="967425" cy="423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241963" y="2402379"/>
            <a:ext cx="1828801" cy="768342"/>
            <a:chOff x="3241963" y="2402379"/>
            <a:chExt cx="1521229" cy="768342"/>
          </a:xfrm>
        </p:grpSpPr>
        <p:sp>
          <p:nvSpPr>
            <p:cNvPr id="6" name="직사각형 5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리스트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1963" y="2801389"/>
              <a:ext cx="101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/list.jsp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41963" y="3649287"/>
            <a:ext cx="1946109" cy="768342"/>
            <a:chOff x="3241963" y="2402379"/>
            <a:chExt cx="1618808" cy="768342"/>
          </a:xfrm>
        </p:grpSpPr>
        <p:sp>
          <p:nvSpPr>
            <p:cNvPr id="13" name="직사각형 12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등록 폼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963" y="2801389"/>
              <a:ext cx="161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/writeForm.jsp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41966" y="4746568"/>
            <a:ext cx="1828802" cy="768342"/>
            <a:chOff x="3241963" y="2402379"/>
            <a:chExt cx="1521229" cy="768342"/>
          </a:xfrm>
        </p:grpSpPr>
        <p:sp>
          <p:nvSpPr>
            <p:cNvPr id="16" name="직사각형 15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등록 처리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41963" y="2801389"/>
              <a:ext cx="1205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/write.jsp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253216" y="2402379"/>
            <a:ext cx="1828801" cy="768342"/>
            <a:chOff x="3241963" y="2402379"/>
            <a:chExt cx="1521229" cy="768342"/>
          </a:xfrm>
        </p:grpSpPr>
        <p:sp>
          <p:nvSpPr>
            <p:cNvPr id="22" name="직사각형 21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문의 글 </a:t>
              </a:r>
              <a:r>
                <a:rPr lang="ko-KR" altLang="en-US" dirty="0"/>
                <a:t>보기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1963" y="2801389"/>
              <a:ext cx="1131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/view.jsp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253212" y="3649287"/>
            <a:ext cx="2082365" cy="768342"/>
            <a:chOff x="3241963" y="2402379"/>
            <a:chExt cx="1732149" cy="768342"/>
          </a:xfrm>
        </p:grpSpPr>
        <p:sp>
          <p:nvSpPr>
            <p:cNvPr id="25" name="직사각형 24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수정 폼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41963" y="2801389"/>
              <a:ext cx="1732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/updateForm.jsp</a:t>
              </a: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253217" y="4746568"/>
            <a:ext cx="1828801" cy="768342"/>
            <a:chOff x="3241963" y="2402379"/>
            <a:chExt cx="1521229" cy="768342"/>
          </a:xfrm>
        </p:grpSpPr>
        <p:sp>
          <p:nvSpPr>
            <p:cNvPr id="28" name="직사각형 27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수정 처리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41963" y="2801389"/>
              <a:ext cx="1318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/update.jsp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877873" y="2417218"/>
            <a:ext cx="1828801" cy="768342"/>
            <a:chOff x="3241963" y="2402379"/>
            <a:chExt cx="1521229" cy="768342"/>
          </a:xfrm>
        </p:grpSpPr>
        <p:sp>
          <p:nvSpPr>
            <p:cNvPr id="31" name="직사각형 30"/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삭제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41963" y="2801389"/>
              <a:ext cx="1272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/delete.jsp</a:t>
              </a:r>
              <a:endParaRPr lang="ko-KR" altLang="en-US" dirty="0"/>
            </a:p>
          </p:txBody>
        </p:sp>
      </p:grpSp>
      <p:cxnSp>
        <p:nvCxnSpPr>
          <p:cNvPr id="34" name="꺾인 연결선 33"/>
          <p:cNvCxnSpPr>
            <a:stCxn id="10" idx="2"/>
            <a:endCxn id="13" idx="0"/>
          </p:cNvCxnSpPr>
          <p:nvPr/>
        </p:nvCxnSpPr>
        <p:spPr>
          <a:xfrm rot="16200000" flipH="1">
            <a:off x="3763730" y="3256652"/>
            <a:ext cx="478566" cy="30670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4" idx="2"/>
          </p:cNvCxnSpPr>
          <p:nvPr/>
        </p:nvCxnSpPr>
        <p:spPr>
          <a:xfrm rot="16200000" flipH="1">
            <a:off x="4113865" y="4518781"/>
            <a:ext cx="328938" cy="126633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3" idx="2"/>
            <a:endCxn id="25" idx="0"/>
          </p:cNvCxnSpPr>
          <p:nvPr/>
        </p:nvCxnSpPr>
        <p:spPr>
          <a:xfrm rot="16200000" flipH="1">
            <a:off x="6811130" y="3292801"/>
            <a:ext cx="478566" cy="234406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6" idx="2"/>
            <a:endCxn id="28" idx="0"/>
          </p:cNvCxnSpPr>
          <p:nvPr/>
        </p:nvCxnSpPr>
        <p:spPr>
          <a:xfrm rot="5400000">
            <a:off x="7066538" y="4518710"/>
            <a:ext cx="328939" cy="126777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6" idx="1"/>
            <a:endCxn id="6" idx="1"/>
          </p:cNvCxnSpPr>
          <p:nvPr/>
        </p:nvCxnSpPr>
        <p:spPr>
          <a:xfrm rot="10800000">
            <a:off x="3241964" y="2614355"/>
            <a:ext cx="3" cy="2344189"/>
          </a:xfrm>
          <a:prstGeom prst="bentConnector3">
            <a:avLst>
              <a:gd name="adj1" fmla="val 762010000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cxnSpLocks/>
            <a:stCxn id="6" idx="3"/>
            <a:endCxn id="22" idx="1"/>
          </p:cNvCxnSpPr>
          <p:nvPr/>
        </p:nvCxnSpPr>
        <p:spPr>
          <a:xfrm>
            <a:off x="5070764" y="2614354"/>
            <a:ext cx="1182452" cy="12700"/>
          </a:xfrm>
          <a:prstGeom prst="bentConnector3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31" idx="0"/>
            <a:endCxn id="6" idx="0"/>
          </p:cNvCxnSpPr>
          <p:nvPr/>
        </p:nvCxnSpPr>
        <p:spPr>
          <a:xfrm rot="16200000" flipV="1">
            <a:off x="7466900" y="-908156"/>
            <a:ext cx="14839" cy="6635910"/>
          </a:xfrm>
          <a:prstGeom prst="bentConnector3">
            <a:avLst>
              <a:gd name="adj1" fmla="val 1640535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28" idx="3"/>
            <a:endCxn id="22" idx="3"/>
          </p:cNvCxnSpPr>
          <p:nvPr/>
        </p:nvCxnSpPr>
        <p:spPr>
          <a:xfrm flipH="1" flipV="1">
            <a:off x="8082017" y="2614354"/>
            <a:ext cx="1" cy="2344189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  <a:stCxn id="22" idx="3"/>
            <a:endCxn id="31" idx="1"/>
          </p:cNvCxnSpPr>
          <p:nvPr/>
        </p:nvCxnSpPr>
        <p:spPr>
          <a:xfrm>
            <a:off x="8082017" y="2614354"/>
            <a:ext cx="1795856" cy="148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361960" y="3240176"/>
            <a:ext cx="3181520" cy="18264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0831874" y="3584569"/>
            <a:ext cx="877163" cy="1247354"/>
            <a:chOff x="1566113" y="3042759"/>
            <a:chExt cx="877163" cy="1247354"/>
          </a:xfrm>
        </p:grpSpPr>
        <p:pic>
          <p:nvPicPr>
            <p:cNvPr id="66" name="그림 65" descr="사업 만화 캐릭터 상업 소송에서 익명 · Pixabay의 무료 벡터 그래픽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947" y="3042759"/>
              <a:ext cx="579772" cy="81850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1566113" y="39207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관리자</a:t>
              </a:r>
            </a:p>
          </p:txBody>
        </p:sp>
      </p:grpSp>
      <p:cxnSp>
        <p:nvCxnSpPr>
          <p:cNvPr id="70" name="직선 화살표 연결선 69"/>
          <p:cNvCxnSpPr>
            <a:stCxn id="4" idx="3"/>
          </p:cNvCxnSpPr>
          <p:nvPr/>
        </p:nvCxnSpPr>
        <p:spPr>
          <a:xfrm>
            <a:off x="2419004" y="2128067"/>
            <a:ext cx="822959" cy="2679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628FF82-8104-4DD7-B4BF-5020125DBC1C}"/>
              </a:ext>
            </a:extLst>
          </p:cNvPr>
          <p:cNvGrpSpPr/>
          <p:nvPr/>
        </p:nvGrpSpPr>
        <p:grpSpPr>
          <a:xfrm>
            <a:off x="8427662" y="3632663"/>
            <a:ext cx="2112373" cy="768342"/>
            <a:chOff x="3241963" y="2402379"/>
            <a:chExt cx="1757109" cy="76834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0A78769-49EB-4E79-B5EA-F76127A639AF}"/>
                </a:ext>
              </a:extLst>
            </p:cNvPr>
            <p:cNvSpPr/>
            <p:nvPr/>
          </p:nvSpPr>
          <p:spPr>
            <a:xfrm>
              <a:off x="3241963" y="2402379"/>
              <a:ext cx="1521229" cy="42394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문의 답변 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3C0245-7E91-41FC-A567-A292B8395CA0}"/>
                </a:ext>
              </a:extLst>
            </p:cNvPr>
            <p:cNvSpPr txBox="1"/>
            <p:nvPr/>
          </p:nvSpPr>
          <p:spPr>
            <a:xfrm>
              <a:off x="3241963" y="2801389"/>
              <a:ext cx="1757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/</a:t>
              </a:r>
              <a:r>
                <a:rPr lang="en-US" altLang="ko-KR" dirty="0" err="1"/>
                <a:t>qna</a:t>
              </a:r>
              <a:r>
                <a:rPr lang="en-US" altLang="ko-KR" dirty="0"/>
                <a:t>/</a:t>
              </a:r>
              <a:r>
                <a:rPr lang="en-US" altLang="ko-KR" dirty="0" err="1"/>
                <a:t>answerForm.jsp</a:t>
              </a:r>
              <a:endParaRPr lang="ko-KR" altLang="en-US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97EBB58-91AF-4FF5-B5B3-D7828FE168A6}"/>
              </a:ext>
            </a:extLst>
          </p:cNvPr>
          <p:cNvCxnSpPr>
            <a:cxnSpLocks/>
            <a:stCxn id="22" idx="3"/>
            <a:endCxn id="45" idx="0"/>
          </p:cNvCxnSpPr>
          <p:nvPr/>
        </p:nvCxnSpPr>
        <p:spPr>
          <a:xfrm>
            <a:off x="8082017" y="2614354"/>
            <a:ext cx="1260046" cy="101830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6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리스트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QnaListService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list()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3"/>
          </p:cNvCxnSpPr>
          <p:nvPr/>
        </p:nvCxnSpPr>
        <p:spPr>
          <a:xfrm rot="10800000" flipV="1">
            <a:off x="5321381" y="4557713"/>
            <a:ext cx="3784521" cy="55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47066" y="1990067"/>
            <a:ext cx="404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no, title, id, </a:t>
            </a:r>
            <a:r>
              <a:rPr lang="en-US" altLang="ko-KR" sz="1800" dirty="0" err="1">
                <a:latin typeface="+mj-lt"/>
              </a:rPr>
              <a:t>writeDate</a:t>
            </a:r>
            <a:r>
              <a:rPr lang="en-US" altLang="ko-KR" sz="1800" dirty="0">
                <a:latin typeface="+mj-lt"/>
              </a:rPr>
              <a:t>, </a:t>
            </a:r>
          </a:p>
          <a:p>
            <a:pPr algn="l"/>
            <a:r>
              <a:rPr lang="en-US" altLang="ko-KR" sz="1800" dirty="0" err="1">
                <a:latin typeface="+mj-lt"/>
              </a:rPr>
              <a:t>refNo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ordNo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levNo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parentNo</a:t>
            </a:r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07C5BA-D7E5-4A28-9D4B-DCC5A4537060}"/>
              </a:ext>
            </a:extLst>
          </p:cNvPr>
          <p:cNvSpPr txBox="1"/>
          <p:nvPr/>
        </p:nvSpPr>
        <p:spPr>
          <a:xfrm>
            <a:off x="785928" y="3510633"/>
            <a:ext cx="404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no, title, id, </a:t>
            </a:r>
            <a:r>
              <a:rPr lang="en-US" altLang="ko-KR" sz="1800" dirty="0" err="1">
                <a:latin typeface="+mj-lt"/>
              </a:rPr>
              <a:t>writeDate</a:t>
            </a:r>
            <a:r>
              <a:rPr lang="en-US" altLang="ko-KR" sz="1800" dirty="0">
                <a:latin typeface="+mj-lt"/>
              </a:rPr>
              <a:t>, </a:t>
            </a:r>
          </a:p>
          <a:p>
            <a:pPr algn="l"/>
            <a:r>
              <a:rPr lang="en-US" altLang="ko-KR" sz="1800" dirty="0" err="1">
                <a:latin typeface="+mj-lt"/>
              </a:rPr>
              <a:t>refNo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ordNo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levNo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parentNo</a:t>
            </a:r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12474-BCC9-4AD2-BB6C-E12F8B9E0CDB}"/>
              </a:ext>
            </a:extLst>
          </p:cNvPr>
          <p:cNvSpPr txBox="1"/>
          <p:nvPr/>
        </p:nvSpPr>
        <p:spPr>
          <a:xfrm>
            <a:off x="5321380" y="4809001"/>
            <a:ext cx="404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latin typeface="+mj-lt"/>
              </a:rPr>
              <a:t>no, title, id, </a:t>
            </a:r>
            <a:r>
              <a:rPr lang="en-US" altLang="ko-KR" sz="1800" dirty="0" err="1">
                <a:latin typeface="+mj-lt"/>
              </a:rPr>
              <a:t>writeDate</a:t>
            </a:r>
            <a:r>
              <a:rPr lang="en-US" altLang="ko-KR" sz="1800" dirty="0">
                <a:latin typeface="+mj-lt"/>
              </a:rPr>
              <a:t>, </a:t>
            </a:r>
          </a:p>
          <a:p>
            <a:pPr algn="l"/>
            <a:r>
              <a:rPr lang="en-US" altLang="ko-KR" sz="1800" dirty="0" err="1">
                <a:latin typeface="+mj-lt"/>
              </a:rPr>
              <a:t>refNo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ordNo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levNo</a:t>
            </a:r>
            <a:r>
              <a:rPr lang="en-US" altLang="ko-KR" sz="1800" dirty="0">
                <a:latin typeface="+mj-lt"/>
              </a:rPr>
              <a:t>, </a:t>
            </a:r>
            <a:r>
              <a:rPr lang="en-US" altLang="ko-KR" sz="1800" dirty="0" err="1">
                <a:latin typeface="+mj-lt"/>
              </a:rPr>
              <a:t>parentNo</a:t>
            </a:r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83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글 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QnaViewService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view()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3"/>
          </p:cNvCxnSpPr>
          <p:nvPr/>
        </p:nvCxnSpPr>
        <p:spPr>
          <a:xfrm rot="10800000" flipV="1">
            <a:off x="5321381" y="4557713"/>
            <a:ext cx="3784521" cy="55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16503" y="2821554"/>
            <a:ext cx="175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content,</a:t>
            </a:r>
          </a:p>
          <a:p>
            <a:r>
              <a:rPr lang="en-US" altLang="ko-KR" dirty="0" err="1"/>
              <a:t>writeDate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23689" y="207217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23181" y="372034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49CA8-0ED8-48D5-AD35-EDB581C4AD11}"/>
              </a:ext>
            </a:extLst>
          </p:cNvPr>
          <p:cNvSpPr txBox="1"/>
          <p:nvPr/>
        </p:nvSpPr>
        <p:spPr>
          <a:xfrm>
            <a:off x="2659503" y="3284878"/>
            <a:ext cx="175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content,</a:t>
            </a:r>
          </a:p>
          <a:p>
            <a:r>
              <a:rPr lang="en-US" altLang="ko-KR" dirty="0" err="1"/>
              <a:t>writeDate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8C93B-C0BB-4311-90E4-5BFEA650E5F3}"/>
              </a:ext>
            </a:extLst>
          </p:cNvPr>
          <p:cNvSpPr txBox="1"/>
          <p:nvPr/>
        </p:nvSpPr>
        <p:spPr>
          <a:xfrm>
            <a:off x="6370109" y="4662785"/>
            <a:ext cx="17595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content,</a:t>
            </a:r>
          </a:p>
          <a:p>
            <a:r>
              <a:rPr lang="en-US" altLang="ko-KR" dirty="0" err="1"/>
              <a:t>writeDate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43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글 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QnaWriteService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7" idx="2"/>
          </p:cNvCxnSpPr>
          <p:nvPr/>
        </p:nvCxnSpPr>
        <p:spPr>
          <a:xfrm flipV="1">
            <a:off x="5321380" y="4557713"/>
            <a:ext cx="3784521" cy="55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5189" y="2063383"/>
            <a:ext cx="163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title, content, id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AB3F3-AD97-4BD6-AA43-53BF247C706E}"/>
              </a:ext>
            </a:extLst>
          </p:cNvPr>
          <p:cNvSpPr txBox="1"/>
          <p:nvPr/>
        </p:nvSpPr>
        <p:spPr>
          <a:xfrm>
            <a:off x="6711953" y="2420492"/>
            <a:ext cx="163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title, content, id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16387-25FF-4D22-B2BF-08C24D9044CB}"/>
              </a:ext>
            </a:extLst>
          </p:cNvPr>
          <p:cNvSpPr txBox="1"/>
          <p:nvPr/>
        </p:nvSpPr>
        <p:spPr>
          <a:xfrm>
            <a:off x="6711953" y="4599770"/>
            <a:ext cx="163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title, content, id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1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r>
              <a:rPr lang="ko-KR" altLang="en-US" dirty="0"/>
              <a:t>요구사항</a:t>
            </a:r>
            <a:endParaRPr lang="en-US" altLang="ko-KR" dirty="0"/>
          </a:p>
          <a:p>
            <a:r>
              <a:rPr lang="ko-KR" altLang="en-US" dirty="0"/>
              <a:t>개발 환경</a:t>
            </a:r>
            <a:endParaRPr lang="en-US" altLang="ko-KR" dirty="0"/>
          </a:p>
          <a:p>
            <a:r>
              <a:rPr lang="ko-KR" altLang="en-US" dirty="0"/>
              <a:t>개발 내용</a:t>
            </a:r>
            <a:endParaRPr lang="en-US" altLang="ko-KR" dirty="0"/>
          </a:p>
          <a:p>
            <a:r>
              <a:rPr lang="ko-KR" altLang="en-US" dirty="0"/>
              <a:t>개발 내용 상세</a:t>
            </a:r>
            <a:endParaRPr lang="en-US" altLang="ko-KR" dirty="0"/>
          </a:p>
          <a:p>
            <a:r>
              <a:rPr lang="ko-KR" altLang="en-US" dirty="0"/>
              <a:t>와이어 프레임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DFD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 모델링</a:t>
            </a:r>
            <a:endParaRPr lang="en-US" altLang="ko-KR" dirty="0"/>
          </a:p>
          <a:p>
            <a:r>
              <a:rPr lang="ko-KR" altLang="en-US" dirty="0"/>
              <a:t>기능 설명</a:t>
            </a:r>
            <a:endParaRPr lang="en-US" altLang="ko-KR" dirty="0"/>
          </a:p>
          <a:p>
            <a:r>
              <a:rPr lang="ko-KR" altLang="en-US" dirty="0"/>
              <a:t>개발 핵심 코드</a:t>
            </a:r>
            <a:endParaRPr lang="en-US" altLang="ko-KR" dirty="0"/>
          </a:p>
          <a:p>
            <a:r>
              <a:rPr lang="ko-KR" altLang="en-US" dirty="0"/>
              <a:t>오류 수정 </a:t>
            </a:r>
            <a:endParaRPr lang="en-US" altLang="ko-KR" dirty="0"/>
          </a:p>
          <a:p>
            <a:r>
              <a:rPr lang="ko-KR" altLang="en-US" dirty="0"/>
              <a:t>개발 후기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42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답변 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answer.jsp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QnaAnswerService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write()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7" idx="2"/>
          </p:cNvCxnSpPr>
          <p:nvPr/>
        </p:nvCxnSpPr>
        <p:spPr>
          <a:xfrm flipV="1">
            <a:off x="5321380" y="4557713"/>
            <a:ext cx="3784521" cy="55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5189" y="2063383"/>
            <a:ext cx="181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5DBF5-13E5-47D3-BB4C-9E837C56D6AE}"/>
              </a:ext>
            </a:extLst>
          </p:cNvPr>
          <p:cNvSpPr txBox="1"/>
          <p:nvPr/>
        </p:nvSpPr>
        <p:spPr>
          <a:xfrm>
            <a:off x="6957175" y="2709714"/>
            <a:ext cx="181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3D2EA3-F09C-48B1-8E8A-A05704DAABC2}"/>
              </a:ext>
            </a:extLst>
          </p:cNvPr>
          <p:cNvSpPr txBox="1"/>
          <p:nvPr/>
        </p:nvSpPr>
        <p:spPr>
          <a:xfrm>
            <a:off x="6957174" y="4640709"/>
            <a:ext cx="181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73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글 수정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QnaUpdateService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7" idx="2"/>
          </p:cNvCxnSpPr>
          <p:nvPr/>
        </p:nvCxnSpPr>
        <p:spPr>
          <a:xfrm flipV="1">
            <a:off x="5321380" y="4557713"/>
            <a:ext cx="3784521" cy="553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75662" y="2035647"/>
            <a:ext cx="169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F9460E-989C-4B98-9FAF-AE4A9605AF06}"/>
              </a:ext>
            </a:extLst>
          </p:cNvPr>
          <p:cNvSpPr txBox="1"/>
          <p:nvPr/>
        </p:nvSpPr>
        <p:spPr>
          <a:xfrm>
            <a:off x="6776756" y="2779719"/>
            <a:ext cx="169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5C41-76DD-4BE7-95F2-2EE41F0D16FF}"/>
              </a:ext>
            </a:extLst>
          </p:cNvPr>
          <p:cNvSpPr txBox="1"/>
          <p:nvPr/>
        </p:nvSpPr>
        <p:spPr>
          <a:xfrm>
            <a:off x="6623049" y="4599770"/>
            <a:ext cx="1699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no, title, content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QnaVO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42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DFD – </a:t>
            </a:r>
            <a:r>
              <a:rPr lang="ko-KR" altLang="en-US" dirty="0"/>
              <a:t>문의 글 삭제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562100" y="2088356"/>
            <a:ext cx="177165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37049" y="2825975"/>
            <a:ext cx="2286000" cy="6000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QnaDeleteService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9105901" y="3990975"/>
            <a:ext cx="1181100" cy="11334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035380" y="4241547"/>
            <a:ext cx="2286000" cy="1139380"/>
            <a:chOff x="4667250" y="3899346"/>
            <a:chExt cx="2286000" cy="1139380"/>
          </a:xfrm>
        </p:grpSpPr>
        <p:sp>
          <p:nvSpPr>
            <p:cNvPr id="6" name="직사각형 5"/>
            <p:cNvSpPr/>
            <p:nvPr/>
          </p:nvSpPr>
          <p:spPr>
            <a:xfrm>
              <a:off x="4667250" y="3899346"/>
              <a:ext cx="2286000" cy="6000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QnaDAO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67250" y="4499422"/>
              <a:ext cx="2286000" cy="5393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delete()</a:t>
              </a:r>
            </a:p>
          </p:txBody>
        </p:sp>
      </p:grpSp>
      <p:cxnSp>
        <p:nvCxnSpPr>
          <p:cNvPr id="10" name="꺾인 연결선 9"/>
          <p:cNvCxnSpPr>
            <a:stCxn id="4" idx="3"/>
            <a:endCxn id="5" idx="0"/>
          </p:cNvCxnSpPr>
          <p:nvPr/>
        </p:nvCxnSpPr>
        <p:spPr>
          <a:xfrm>
            <a:off x="3333750" y="2388394"/>
            <a:ext cx="2146299" cy="437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5" idx="3"/>
            <a:endCxn id="6" idx="3"/>
          </p:cNvCxnSpPr>
          <p:nvPr/>
        </p:nvCxnSpPr>
        <p:spPr>
          <a:xfrm flipH="1">
            <a:off x="5321380" y="3126013"/>
            <a:ext cx="1301669" cy="1415572"/>
          </a:xfrm>
          <a:prstGeom prst="bentConnector3">
            <a:avLst>
              <a:gd name="adj1" fmla="val -1756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7" idx="2"/>
          </p:cNvCxnSpPr>
          <p:nvPr/>
        </p:nvCxnSpPr>
        <p:spPr>
          <a:xfrm flipV="1">
            <a:off x="5321380" y="4557713"/>
            <a:ext cx="3784521" cy="553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" idx="0"/>
            <a:endCxn id="5" idx="2"/>
          </p:cNvCxnSpPr>
          <p:nvPr/>
        </p:nvCxnSpPr>
        <p:spPr>
          <a:xfrm rot="5400000" flipH="1" flipV="1">
            <a:off x="4421466" y="3182965"/>
            <a:ext cx="815497" cy="13016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5" idx="1"/>
            <a:endCxn id="4" idx="2"/>
          </p:cNvCxnSpPr>
          <p:nvPr/>
        </p:nvCxnSpPr>
        <p:spPr>
          <a:xfrm rot="10800000">
            <a:off x="2447925" y="2688431"/>
            <a:ext cx="1889124" cy="4375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52319" y="205318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45148" y="37257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4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867832"/>
            <a:ext cx="9601196" cy="1303867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83F03-A54E-499B-80B6-A1498D10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2451100"/>
            <a:ext cx="3568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3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– </a:t>
            </a:r>
            <a:r>
              <a:rPr lang="ko-KR" altLang="en-US" dirty="0"/>
              <a:t>문의 리스트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문의 목록을 보여준다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2400" dirty="0"/>
              <a:t>사용자는 자신이 작성한 글만 볼 수 있다</a:t>
            </a:r>
            <a:r>
              <a:rPr lang="en-US" altLang="ko-KR" sz="2400" dirty="0"/>
              <a:t>.</a:t>
            </a:r>
          </a:p>
          <a:p>
            <a:r>
              <a:rPr lang="ko-KR" altLang="en-US" dirty="0"/>
              <a:t>문의 글 한 줄을 클릭하여 문의 글 보기로 이동할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하단 페이지 페이지네이션 표시</a:t>
            </a:r>
            <a:endParaRPr lang="en-US" altLang="ko-KR" dirty="0"/>
          </a:p>
          <a:p>
            <a:r>
              <a:rPr lang="ko-KR" altLang="en-US" dirty="0" err="1"/>
              <a:t>사용자는는</a:t>
            </a:r>
            <a:r>
              <a:rPr lang="ko-KR" altLang="en-US" dirty="0"/>
              <a:t> 등록 버튼은 클릭하여 문의 글 등록을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645DF0-7F91-487E-B099-640829A5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50" y="2494624"/>
            <a:ext cx="4652188" cy="344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– </a:t>
            </a:r>
            <a:r>
              <a:rPr lang="ko-KR" altLang="en-US" dirty="0"/>
              <a:t>문의 글 보기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문의 글 상세 내용을 보여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보여지고 있는 문의 글 을 수정</a:t>
            </a:r>
            <a:r>
              <a:rPr lang="en-US" altLang="ko-KR" dirty="0"/>
              <a:t>/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클릭하여 리스트로 다시 돌아 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D3DF73-1480-4962-9488-17B04649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50" y="2560321"/>
            <a:ext cx="4802817" cy="31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32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– </a:t>
            </a:r>
            <a:r>
              <a:rPr lang="ko-KR" altLang="en-US" dirty="0"/>
              <a:t>문의 글 등록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사용자는 문의 글 을 등록할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문의 제목과 내용을 입력 후 등록버튼을 누르면 문의 글을 작성하면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2ABD80-09F8-4B2F-B2B1-F5B5C61A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50" y="2560320"/>
            <a:ext cx="4964554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04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– </a:t>
            </a:r>
            <a:r>
              <a:rPr lang="ko-KR" altLang="en-US" dirty="0"/>
              <a:t>문의 답변  등록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관리자는 문의 답변 을 등록할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답변 글을 작성 후 답변을 누르면 글이 작성된다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51899C-54F0-44EF-A4F7-95B9F798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4209"/>
            <a:ext cx="5155055" cy="34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3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– </a:t>
            </a:r>
            <a:r>
              <a:rPr lang="ko-KR" altLang="en-US" dirty="0"/>
              <a:t>문의 글 수정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사용자는 자신이 등록한 문의 글 내용을 수정할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문의 번호는 수정이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문의 글 내용을 수정 후 수정버튼을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2004C-24A7-4C80-A262-B6679314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0320"/>
            <a:ext cx="474345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94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2" y="704648"/>
            <a:ext cx="9601196" cy="1303867"/>
          </a:xfrm>
        </p:spPr>
        <p:txBody>
          <a:bodyPr/>
          <a:lstStyle/>
          <a:p>
            <a:r>
              <a:rPr lang="ko-KR" altLang="en-US" dirty="0"/>
              <a:t>개발 핵심 코드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4331" y="1864804"/>
            <a:ext cx="932556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Sql</a:t>
            </a:r>
            <a:r>
              <a:rPr lang="ko-KR" altLang="en-US" dirty="0"/>
              <a:t>문장을 이용해 데이터에 순서번호를 </a:t>
            </a:r>
            <a:r>
              <a:rPr lang="ko-KR" altLang="en-US" dirty="0" err="1"/>
              <a:t>붙인후</a:t>
            </a:r>
            <a:r>
              <a:rPr lang="ko-KR" altLang="en-US" dirty="0"/>
              <a:t> 페이지 처리를 </a:t>
            </a:r>
            <a:r>
              <a:rPr lang="ko-KR" altLang="en-US" dirty="0" err="1"/>
              <a:t>가능하도록한</a:t>
            </a:r>
            <a:r>
              <a:rPr lang="ko-KR" altLang="en-US" dirty="0"/>
              <a:t> 코딩</a:t>
            </a:r>
            <a:r>
              <a:rPr lang="en-US" altLang="ko-KR" dirty="0"/>
              <a:t>- </a:t>
            </a:r>
            <a:r>
              <a:rPr lang="en-US" altLang="ko-KR" dirty="0" err="1"/>
              <a:t>QnaDAO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A590A-E161-428E-98FF-F593198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1135"/>
            <a:ext cx="10363200" cy="35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이젠파티</a:t>
            </a:r>
            <a:r>
              <a:rPr lang="ko-KR" altLang="en-US" dirty="0"/>
              <a:t> 쇼핑몰 </a:t>
            </a:r>
            <a:r>
              <a:rPr lang="en-US" altLang="ko-KR" dirty="0"/>
              <a:t>– </a:t>
            </a:r>
            <a:r>
              <a:rPr lang="ko-KR" altLang="en-US" dirty="0"/>
              <a:t>문의 사항 시스템</a:t>
            </a:r>
            <a:endParaRPr lang="en-US" altLang="ko-KR" dirty="0"/>
          </a:p>
          <a:p>
            <a:pPr lvl="1"/>
            <a:r>
              <a:rPr lang="ko-KR" altLang="en-US" dirty="0"/>
              <a:t>일반사용자가 문의를 목적으로 시스템 개발</a:t>
            </a:r>
            <a:endParaRPr lang="en-US" altLang="ko-KR" dirty="0"/>
          </a:p>
          <a:p>
            <a:pPr lvl="1"/>
            <a:r>
              <a:rPr lang="ko-KR" altLang="en-US" dirty="0"/>
              <a:t>관리자가 일반사용자가 문의를 답변하는 시스템 개발</a:t>
            </a:r>
          </a:p>
        </p:txBody>
      </p:sp>
    </p:spTree>
    <p:extLst>
      <p:ext uri="{BB962C8B-B14F-4D97-AF65-F5344CB8AC3E}">
        <p14:creationId xmlns:p14="http://schemas.microsoft.com/office/powerpoint/2010/main" val="350093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2082191" y="2815134"/>
            <a:ext cx="3594709" cy="119172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문의 리스트에 제목이 안보인다</a:t>
            </a:r>
            <a:r>
              <a:rPr lang="en-US" altLang="ko-KR" dirty="0"/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원인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7032523" y="2809191"/>
            <a:ext cx="4001638" cy="118853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원인</a:t>
            </a:r>
            <a:r>
              <a:rPr lang="en-US" altLang="ko-KR" dirty="0"/>
              <a:t>: </a:t>
            </a:r>
            <a:r>
              <a:rPr lang="en-US" altLang="ko-KR" dirty="0" err="1"/>
              <a:t>qnaDAO</a:t>
            </a:r>
            <a:r>
              <a:rPr lang="ko-KR" altLang="en-US" dirty="0"/>
              <a:t>의 </a:t>
            </a:r>
            <a:r>
              <a:rPr lang="en-US" altLang="ko-KR" dirty="0"/>
              <a:t>list</a:t>
            </a:r>
            <a:r>
              <a:rPr lang="ko-KR" altLang="en-US" dirty="0"/>
              <a:t>에서 데이터를 </a:t>
            </a:r>
            <a:r>
              <a:rPr lang="ko-KR" altLang="en-US" dirty="0" err="1"/>
              <a:t>가져올때</a:t>
            </a:r>
            <a:r>
              <a:rPr lang="ko-KR" altLang="en-US" dirty="0"/>
              <a:t> </a:t>
            </a:r>
            <a:r>
              <a:rPr lang="en-US" altLang="ko-KR" dirty="0"/>
              <a:t>title </a:t>
            </a:r>
            <a:r>
              <a:rPr lang="ko-KR" altLang="en-US" dirty="0" err="1"/>
              <a:t>값누락</a:t>
            </a:r>
            <a:endParaRPr lang="en-US" altLang="ko-KR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1447190" y="4000502"/>
            <a:ext cx="9607661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해결</a:t>
            </a: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1447190" y="4805222"/>
            <a:ext cx="9878035" cy="1191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qnaDAO</a:t>
            </a:r>
            <a:r>
              <a:rPr lang="ko-KR" altLang="en-US" dirty="0"/>
              <a:t>의 </a:t>
            </a:r>
            <a:r>
              <a:rPr lang="en-US" altLang="ko-KR" dirty="0" err="1"/>
              <a:t>vo.setTitle</a:t>
            </a:r>
            <a:r>
              <a:rPr lang="en-US" altLang="ko-KR" dirty="0"/>
              <a:t>(</a:t>
            </a:r>
            <a:r>
              <a:rPr lang="en-US" altLang="ko-KR" dirty="0" err="1"/>
              <a:t>rs.getString</a:t>
            </a:r>
            <a:r>
              <a:rPr lang="en-US" altLang="ko-KR" dirty="0"/>
              <a:t>(“title”));</a:t>
            </a:r>
            <a:r>
              <a:rPr lang="ko-KR" altLang="en-US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3929215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처음으로 팀 프로젝트를 하면서 서로의견을 제시하면서 만드는 게 재밌었습니다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프로그램을 작동이 잘 안되어서 어려움도 있었지만 팀원들의 많은 도움으로 인해 해결 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기회가 된다면 다시한번 팀 프로젝트 하면서 팀원들과 의견을 나누며 진행하고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8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문의 목록</a:t>
            </a:r>
            <a:r>
              <a:rPr lang="en-US" altLang="ko-KR" dirty="0"/>
              <a:t>, </a:t>
            </a:r>
            <a:r>
              <a:rPr lang="ko-KR" altLang="en-US" dirty="0"/>
              <a:t>문의 보기</a:t>
            </a:r>
            <a:r>
              <a:rPr lang="en-US" altLang="ko-KR" dirty="0"/>
              <a:t>, </a:t>
            </a:r>
            <a:r>
              <a:rPr lang="ko-KR" altLang="en-US" dirty="0"/>
              <a:t>문의 등록</a:t>
            </a:r>
            <a:r>
              <a:rPr lang="en-US" altLang="ko-KR" dirty="0"/>
              <a:t>, </a:t>
            </a:r>
            <a:r>
              <a:rPr lang="ko-KR" altLang="en-US" dirty="0"/>
              <a:t>문의 수정</a:t>
            </a:r>
            <a:r>
              <a:rPr lang="en-US" altLang="ko-KR" dirty="0"/>
              <a:t>, </a:t>
            </a:r>
            <a:r>
              <a:rPr lang="ko-KR" altLang="en-US" dirty="0"/>
              <a:t>문의 삭제를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글작성과 본인이 작성한 글을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관리자는 사용자의 글보기와 답변을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관리자는 일반사용자 문의 글을 삭제를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9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626533"/>
            <a:ext cx="9601196" cy="795868"/>
          </a:xfrm>
        </p:spPr>
        <p:txBody>
          <a:bodyPr/>
          <a:lstStyle/>
          <a:p>
            <a:r>
              <a:rPr lang="ko-KR" altLang="en-US" dirty="0"/>
              <a:t>요구 사항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3636BE-AB04-434C-BB11-3A8582AB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55974"/>
              </p:ext>
            </p:extLst>
          </p:nvPr>
        </p:nvGraphicFramePr>
        <p:xfrm>
          <a:off x="1295401" y="1422401"/>
          <a:ext cx="9680445" cy="480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87">
                  <a:extLst>
                    <a:ext uri="{9D8B030D-6E8A-4147-A177-3AD203B41FA5}">
                      <a16:colId xmlns:a16="http://schemas.microsoft.com/office/drawing/2014/main" val="465637326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3381557606"/>
                    </a:ext>
                  </a:extLst>
                </a:gridCol>
                <a:gridCol w="5488218">
                  <a:extLst>
                    <a:ext uri="{9D8B030D-6E8A-4147-A177-3AD203B41FA5}">
                      <a16:colId xmlns:a16="http://schemas.microsoft.com/office/drawing/2014/main" val="3613336185"/>
                    </a:ext>
                  </a:extLst>
                </a:gridCol>
              </a:tblGrid>
              <a:tr h="37893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05271"/>
                  </a:ext>
                </a:extLst>
              </a:tr>
              <a:tr h="378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번호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요구사항명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상세내용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71276"/>
                  </a:ext>
                </a:extLst>
              </a:tr>
              <a:tr h="10344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리스트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사용자는 문의 리스트 볼 수 있어야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사용자가 볼 수 있는 정보는 문의 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사용자는 질문 내용을 제목이나 내용으로 검색할 수 있어야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 질문이 제일 위에 보이게 하고 답변도 최근 답변이 제일 위에 보이기 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사용자 문의 보기를 제공하여야 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906218486"/>
                  </a:ext>
                </a:extLst>
              </a:tr>
              <a:tr h="623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보기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회원은 문의 리스트에서 제목을 클릭하여 보기를 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일반사용자가 볼 수 있는 내용은 제목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작성일 로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110097320"/>
                  </a:ext>
                </a:extLst>
              </a:tr>
              <a:tr h="623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하기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회원은 문의를 등록할 수 있어야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등록할 내용은 제목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내용으로 하고 작성자를 로그인한 정보를 사용한다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2003408535"/>
                  </a:ext>
                </a:extLst>
              </a:tr>
              <a:tr h="4186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 하기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관리자는 문의한 글에 답변을 작성 할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4009190034"/>
                  </a:ext>
                </a:extLst>
              </a:tr>
              <a:tr h="6239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문의답변 수정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76200" marR="7620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회원은 본인이 등록한 문의 글을 수정할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수정할 내용은 제목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내용으로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6200" marR="7620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/>
                </a:tc>
                <a:extLst>
                  <a:ext uri="{0D108BD9-81ED-4DB2-BD59-A6C34878D82A}">
                    <a16:rowId xmlns:a16="http://schemas.microsoft.com/office/drawing/2014/main" val="841612761"/>
                  </a:ext>
                </a:extLst>
              </a:tr>
              <a:tr h="726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문의답변 삭제</a:t>
                      </a:r>
                    </a:p>
                  </a:txBody>
                  <a:tcPr marL="17907" marR="17907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 회원은 본인이 등록한 질문이나 답변을 삭제할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관리자는 본인과 상관없이 등록한 문의 글을 삭제 할 수 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문의나 답변을 삭제하면 동시에 아래에 달린 답변은 자동으로 삭제되어야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1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5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r>
              <a:rPr lang="en-US" altLang="ko-KR" dirty="0"/>
              <a:t>(HW / SW)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65015"/>
              </p:ext>
            </p:extLst>
          </p:nvPr>
        </p:nvGraphicFramePr>
        <p:xfrm>
          <a:off x="1450976" y="2016125"/>
          <a:ext cx="420167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925432"/>
              </p:ext>
            </p:extLst>
          </p:nvPr>
        </p:nvGraphicFramePr>
        <p:xfrm>
          <a:off x="6480176" y="2016125"/>
          <a:ext cx="420167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오각형 5"/>
          <p:cNvSpPr/>
          <p:nvPr/>
        </p:nvSpPr>
        <p:spPr>
          <a:xfrm>
            <a:off x="1450976" y="2016125"/>
            <a:ext cx="3968922" cy="5109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AMD RYZEN 5600X CPU 3.70GHz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3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r>
              <a:rPr lang="en-US" altLang="ko-KR" dirty="0"/>
              <a:t>(Library)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601515"/>
              </p:ext>
            </p:extLst>
          </p:nvPr>
        </p:nvGraphicFramePr>
        <p:xfrm>
          <a:off x="1450976" y="2285999"/>
          <a:ext cx="420167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056654"/>
              </p:ext>
            </p:extLst>
          </p:nvPr>
        </p:nvGraphicFramePr>
        <p:xfrm>
          <a:off x="6539345" y="2285999"/>
          <a:ext cx="4201679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4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447191" y="2814405"/>
            <a:ext cx="4645152" cy="2644457"/>
          </a:xfrm>
        </p:spPr>
        <p:txBody>
          <a:bodyPr/>
          <a:lstStyle/>
          <a:p>
            <a:r>
              <a:rPr lang="ko-KR" altLang="en-US" dirty="0"/>
              <a:t>문의 리스트</a:t>
            </a:r>
            <a:endParaRPr lang="en-US" altLang="ko-KR" dirty="0"/>
          </a:p>
          <a:p>
            <a:r>
              <a:rPr lang="ko-KR" altLang="en-US" dirty="0"/>
              <a:t>문의 글 보기</a:t>
            </a:r>
            <a:endParaRPr lang="en-US" altLang="ko-KR" dirty="0"/>
          </a:p>
          <a:p>
            <a:r>
              <a:rPr lang="ko-KR" altLang="en-US" dirty="0"/>
              <a:t>문의 글 작성</a:t>
            </a:r>
            <a:endParaRPr lang="en-US" altLang="ko-KR" dirty="0"/>
          </a:p>
          <a:p>
            <a:r>
              <a:rPr lang="ko-KR" altLang="en-US" dirty="0"/>
              <a:t>문의 글 수정</a:t>
            </a:r>
            <a:endParaRPr lang="en-US" altLang="ko-KR" dirty="0"/>
          </a:p>
          <a:p>
            <a:r>
              <a:rPr lang="ko-KR" altLang="en-US" dirty="0"/>
              <a:t>문의 글 삭제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문의 글 보기</a:t>
            </a:r>
            <a:endParaRPr lang="en-US" altLang="ko-KR" dirty="0"/>
          </a:p>
          <a:p>
            <a:r>
              <a:rPr lang="ko-KR" altLang="en-US" dirty="0"/>
              <a:t>문의 답변 글 쓰기</a:t>
            </a:r>
            <a:endParaRPr lang="en-US" altLang="ko-KR" dirty="0"/>
          </a:p>
          <a:p>
            <a:r>
              <a:rPr lang="ko-KR" altLang="en-US" dirty="0"/>
              <a:t>문의 답변 글 수정</a:t>
            </a:r>
            <a:endParaRPr lang="en-US" altLang="ko-KR" dirty="0"/>
          </a:p>
          <a:p>
            <a:r>
              <a:rPr lang="ko-KR" altLang="en-US" dirty="0"/>
              <a:t>문의 글 및 답변 삭제</a:t>
            </a:r>
          </a:p>
        </p:txBody>
      </p:sp>
    </p:spTree>
    <p:extLst>
      <p:ext uri="{BB962C8B-B14F-4D97-AF65-F5344CB8AC3E}">
        <p14:creationId xmlns:p14="http://schemas.microsoft.com/office/powerpoint/2010/main" val="13774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 상세</a:t>
            </a:r>
            <a:r>
              <a:rPr lang="en-US" altLang="ko-KR" dirty="0"/>
              <a:t>(</a:t>
            </a:r>
            <a:r>
              <a:rPr lang="ko-KR" altLang="en-US" dirty="0"/>
              <a:t>공통 모듈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8718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291</TotalTime>
  <Words>1181</Words>
  <Application>Microsoft Office PowerPoint</Application>
  <PresentationFormat>와이드스크린</PresentationFormat>
  <Paragraphs>273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Garamond</vt:lpstr>
      <vt:lpstr>자연주의</vt:lpstr>
      <vt:lpstr>이젠파티</vt:lpstr>
      <vt:lpstr>목차</vt:lpstr>
      <vt:lpstr>주제</vt:lpstr>
      <vt:lpstr>요구 사항</vt:lpstr>
      <vt:lpstr>요구 사항</vt:lpstr>
      <vt:lpstr>개발 환경(HW / SW)</vt:lpstr>
      <vt:lpstr>개발 환경(Library)</vt:lpstr>
      <vt:lpstr>개발 내용</vt:lpstr>
      <vt:lpstr>개발 내용 상세(공통 모듈)</vt:lpstr>
      <vt:lpstr>개발 내용 상세 – 문의 리스트</vt:lpstr>
      <vt:lpstr>개발 내용 상세 – 문의 글 보기</vt:lpstr>
      <vt:lpstr>개발 내용 상세 – 문의 글 등록</vt:lpstr>
      <vt:lpstr>개발 내용 상세 – 문의 답변 등록</vt:lpstr>
      <vt:lpstr>개발 내용 상세 – 문의 글 수정</vt:lpstr>
      <vt:lpstr>개발 내용 상세 – 문의 글 삭제</vt:lpstr>
      <vt:lpstr>와이어 프레임</vt:lpstr>
      <vt:lpstr>DFD – 문의 리스트</vt:lpstr>
      <vt:lpstr>DFD – 문의 글 보기</vt:lpstr>
      <vt:lpstr>DFD – 문의 글 등록</vt:lpstr>
      <vt:lpstr>DFD – 문의 답변 등록</vt:lpstr>
      <vt:lpstr>DFD – 문의 글 수정</vt:lpstr>
      <vt:lpstr>DFD – 문의 글 삭제</vt:lpstr>
      <vt:lpstr>DB 모델링</vt:lpstr>
      <vt:lpstr>기능 설명 – 문의 리스트</vt:lpstr>
      <vt:lpstr>기능 설명 – 문의 글 보기</vt:lpstr>
      <vt:lpstr>기능 설명 – 문의 글 등록</vt:lpstr>
      <vt:lpstr>기능 설명 – 문의 답변  등록</vt:lpstr>
      <vt:lpstr>기능 설명 – 문의 글 수정</vt:lpstr>
      <vt:lpstr>개발 핵심 코드</vt:lpstr>
      <vt:lpstr>오류 수정</vt:lpstr>
      <vt:lpstr>개발 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웹짱 커뮤니티</dc:title>
  <dc:creator>EZEN</dc:creator>
  <cp:lastModifiedBy>JIWON</cp:lastModifiedBy>
  <cp:revision>104</cp:revision>
  <dcterms:created xsi:type="dcterms:W3CDTF">2022-02-17T00:28:03Z</dcterms:created>
  <dcterms:modified xsi:type="dcterms:W3CDTF">2022-02-17T07:09:44Z</dcterms:modified>
</cp:coreProperties>
</file>