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682" y="821666"/>
            <a:ext cx="8502548" cy="18498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0395" y="2650377"/>
            <a:ext cx="7322739" cy="4080374"/>
            <a:chOff x="1500395" y="2650377"/>
            <a:chExt cx="7322739" cy="40803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0395" y="2650377"/>
              <a:ext cx="7322739" cy="408037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2354" y="7430244"/>
            <a:ext cx="2562366" cy="6695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3909" y="7971910"/>
            <a:ext cx="3647528" cy="6790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5937" y="1524634"/>
            <a:ext cx="8497970" cy="6843048"/>
            <a:chOff x="325937" y="1524634"/>
            <a:chExt cx="8497970" cy="6843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937" y="1524634"/>
              <a:ext cx="8497970" cy="684304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274" y="276225"/>
            <a:ext cx="5768230" cy="6673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16393" y="3893231"/>
            <a:ext cx="5003599" cy="4474450"/>
            <a:chOff x="5016393" y="3893231"/>
            <a:chExt cx="5003599" cy="44744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6393" y="3893231"/>
              <a:ext cx="5003599" cy="44744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1154" y="1591329"/>
            <a:ext cx="4724935" cy="6344273"/>
            <a:chOff x="481154" y="1591329"/>
            <a:chExt cx="4724935" cy="63442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154" y="1591329"/>
              <a:ext cx="4724935" cy="63442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875" y="236660"/>
            <a:ext cx="4919087" cy="6734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53630" y="3049015"/>
            <a:ext cx="4271218" cy="4886588"/>
            <a:chOff x="5353630" y="3049015"/>
            <a:chExt cx="4271218" cy="48865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3630" y="3049015"/>
              <a:ext cx="4271218" cy="488658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1678" y="8342608"/>
            <a:ext cx="8043992" cy="11605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6888" y="703361"/>
            <a:ext cx="9011938" cy="8361454"/>
            <a:chOff x="636888" y="703361"/>
            <a:chExt cx="9011938" cy="83614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888" y="703361"/>
              <a:ext cx="9011938" cy="83614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134" y="417008"/>
            <a:ext cx="9511049" cy="11161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4319" y="1872964"/>
            <a:ext cx="9017076" cy="7190267"/>
            <a:chOff x="634319" y="1872964"/>
            <a:chExt cx="9017076" cy="71902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319" y="1872964"/>
              <a:ext cx="9017076" cy="719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320" y="363178"/>
            <a:ext cx="4544773" cy="8001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70519" y="1297904"/>
            <a:ext cx="7857791" cy="6187377"/>
            <a:chOff x="470519" y="1297904"/>
            <a:chExt cx="7857791" cy="618737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519" y="1297904"/>
              <a:ext cx="7857791" cy="618737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6758" y="7892701"/>
            <a:ext cx="9287078" cy="12101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9594" y="853805"/>
            <a:ext cx="9280063" cy="8030096"/>
            <a:chOff x="439594" y="853805"/>
            <a:chExt cx="9280063" cy="80300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594" y="853805"/>
              <a:ext cx="9280063" cy="8030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8251" y="546645"/>
            <a:ext cx="8149212" cy="8191708"/>
            <a:chOff x="1068251" y="546645"/>
            <a:chExt cx="8149212" cy="81917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251" y="546645"/>
              <a:ext cx="8149212" cy="81917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8455" y="1429412"/>
            <a:ext cx="9108803" cy="7960084"/>
            <a:chOff x="588455" y="1429412"/>
            <a:chExt cx="9108803" cy="79600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455" y="1429412"/>
              <a:ext cx="9108803" cy="79600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1202" y="302910"/>
            <a:ext cx="7082822" cy="69944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662" y="172593"/>
            <a:ext cx="7037659" cy="9568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2316" y="1880416"/>
            <a:ext cx="8252013" cy="3766610"/>
            <a:chOff x="272316" y="1880416"/>
            <a:chExt cx="8252013" cy="37666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316" y="1880416"/>
              <a:ext cx="8252013" cy="37666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9857" y="6142813"/>
            <a:ext cx="5076634" cy="4058593"/>
            <a:chOff x="419857" y="6142813"/>
            <a:chExt cx="5076634" cy="405859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857" y="6142813"/>
              <a:ext cx="5076634" cy="405859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8873" y="987506"/>
            <a:ext cx="9789975" cy="65685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5954" y="287288"/>
            <a:ext cx="7860962" cy="4367115"/>
            <a:chOff x="405954" y="287288"/>
            <a:chExt cx="7860962" cy="43671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954" y="287288"/>
              <a:ext cx="7860962" cy="43671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9186" y="4549016"/>
            <a:ext cx="7797731" cy="4558719"/>
            <a:chOff x="469186" y="4549016"/>
            <a:chExt cx="7797731" cy="45587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186" y="4549016"/>
              <a:ext cx="7797731" cy="45587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442" y="422542"/>
            <a:ext cx="2141557" cy="17700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4306" y="2309847"/>
            <a:ext cx="2953680" cy="7917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2860" y="3247486"/>
            <a:ext cx="2713585" cy="7917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60000">
            <a:off x="1116815" y="5040204"/>
            <a:ext cx="3091290" cy="8018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793" y="4089021"/>
            <a:ext cx="2243099" cy="7917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8331" y="5925821"/>
            <a:ext cx="1413355" cy="67091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563" y="201895"/>
            <a:ext cx="8166176" cy="5043847"/>
            <a:chOff x="907563" y="201895"/>
            <a:chExt cx="8166176" cy="50438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7563" y="201895"/>
              <a:ext cx="8166176" cy="50438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7563" y="5180672"/>
            <a:ext cx="8166176" cy="4979617"/>
            <a:chOff x="907563" y="5180672"/>
            <a:chExt cx="8166176" cy="49796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563" y="5180672"/>
              <a:ext cx="8166176" cy="49796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8881" y="1478792"/>
            <a:ext cx="9245798" cy="6572730"/>
            <a:chOff x="498881" y="1478792"/>
            <a:chExt cx="9245798" cy="6572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881" y="1478792"/>
              <a:ext cx="9245798" cy="65727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9369" y="2383517"/>
            <a:ext cx="8322615" cy="4048282"/>
            <a:chOff x="599369" y="2383517"/>
            <a:chExt cx="8322615" cy="40482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369" y="2383517"/>
              <a:ext cx="8322615" cy="40482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7107" y="6258841"/>
            <a:ext cx="4776050" cy="3853226"/>
            <a:chOff x="227107" y="6258841"/>
            <a:chExt cx="4776050" cy="38532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107" y="6258841"/>
              <a:ext cx="4776050" cy="38532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2857" y="6258841"/>
            <a:ext cx="4559442" cy="3853226"/>
            <a:chOff x="5142857" y="6258841"/>
            <a:chExt cx="4559442" cy="38532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2857" y="6258841"/>
              <a:ext cx="4559442" cy="385322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092" y="138057"/>
            <a:ext cx="9101182" cy="111613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092" y="1394661"/>
            <a:ext cx="8656602" cy="66738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273" y="180237"/>
            <a:ext cx="2244938" cy="13439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43" y="5326754"/>
            <a:ext cx="1217565" cy="74323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4266" y="2627373"/>
            <a:ext cx="9410384" cy="209947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456" y="1697097"/>
            <a:ext cx="1597251" cy="7451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2418" y="6150878"/>
            <a:ext cx="9436527" cy="162419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8866" y="7369684"/>
            <a:ext cx="6323422" cy="9551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12076" y="1864829"/>
            <a:ext cx="7083412" cy="4913460"/>
            <a:chOff x="1412076" y="1864829"/>
            <a:chExt cx="7083412" cy="491346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2076" y="1864829"/>
              <a:ext cx="7083412" cy="49134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53" y="299594"/>
            <a:ext cx="4851966" cy="13439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5052" y="1742198"/>
            <a:ext cx="9321394" cy="15809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548" y="3804472"/>
            <a:ext cx="2028917" cy="82428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162" y="5086668"/>
            <a:ext cx="9806175" cy="11599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162" y="6069150"/>
            <a:ext cx="9753690" cy="11314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048" y="286652"/>
            <a:ext cx="3211957" cy="7845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78151" y="1318246"/>
            <a:ext cx="2891489" cy="1156596"/>
            <a:chOff x="378151" y="1318246"/>
            <a:chExt cx="2891489" cy="11565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151" y="1318246"/>
              <a:ext cx="2891489" cy="115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9087" y="2825542"/>
            <a:ext cx="2569618" cy="1642842"/>
            <a:chOff x="539087" y="2825542"/>
            <a:chExt cx="2569618" cy="164284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087" y="2825542"/>
              <a:ext cx="2569618" cy="16428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6337" y="5142857"/>
            <a:ext cx="2332368" cy="1858120"/>
            <a:chOff x="776337" y="5142857"/>
            <a:chExt cx="2332368" cy="18581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6337" y="5142857"/>
              <a:ext cx="2332368" cy="18581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8499" y="7798757"/>
            <a:ext cx="2330205" cy="1496325"/>
            <a:chOff x="778499" y="7798757"/>
            <a:chExt cx="2330205" cy="149632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499" y="7798757"/>
              <a:ext cx="2330205" cy="149632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79842" y="1437206"/>
            <a:ext cx="6348621" cy="112704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56747" y="3300241"/>
            <a:ext cx="5436621" cy="71391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79842" y="5255199"/>
            <a:ext cx="6078802" cy="11175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20448" y="8252891"/>
            <a:ext cx="4191354" cy="6769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947" y="279483"/>
            <a:ext cx="3572299" cy="13439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3584" y="1424163"/>
            <a:ext cx="8386499" cy="7055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09967" y="2630112"/>
            <a:ext cx="9672931" cy="6230914"/>
            <a:chOff x="309967" y="2630112"/>
            <a:chExt cx="9672931" cy="62309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967" y="2630112"/>
              <a:ext cx="9672931" cy="62309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62" y="2784717"/>
            <a:ext cx="8798588" cy="6954882"/>
            <a:chOff x="867862" y="2784717"/>
            <a:chExt cx="8798588" cy="69548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62" y="2784717"/>
              <a:ext cx="8798588" cy="69548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658" y="690559"/>
            <a:ext cx="8715849" cy="11312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7616" y="1200630"/>
            <a:ext cx="8930483" cy="7884454"/>
            <a:chOff x="677616" y="1200630"/>
            <a:chExt cx="8930483" cy="78844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616" y="1200630"/>
              <a:ext cx="8930483" cy="78844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737" y="230509"/>
            <a:ext cx="3581823" cy="13439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505" y="2066034"/>
            <a:ext cx="3429401" cy="6658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9690" y="2973002"/>
            <a:ext cx="5921078" cy="66589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14" y="4047258"/>
            <a:ext cx="8968640" cy="11161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5012" y="5063590"/>
            <a:ext cx="4016782" cy="80776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7505" y="6106991"/>
            <a:ext cx="5226078" cy="67542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7505" y="7127406"/>
            <a:ext cx="6587497" cy="6754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721" y="384312"/>
            <a:ext cx="4192404" cy="12608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130" y="1621316"/>
            <a:ext cx="3016890" cy="6662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8319" y="2696562"/>
            <a:ext cx="9080261" cy="5835523"/>
            <a:chOff x="548319" y="2696562"/>
            <a:chExt cx="9080261" cy="583552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319" y="2696562"/>
              <a:ext cx="9080261" cy="58355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2022-12-14T12:21:56Z</dcterms:created>
  <dcterms:modified xsi:type="dcterms:W3CDTF">2022-12-14T12:21:56Z</dcterms:modified>
</cp:coreProperties>
</file>