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78" r:id="rId3"/>
    <p:sldId id="279" r:id="rId4"/>
    <p:sldId id="280" r:id="rId5"/>
    <p:sldId id="296" r:id="rId6"/>
    <p:sldId id="257" r:id="rId7"/>
    <p:sldId id="258" r:id="rId8"/>
    <p:sldId id="259" r:id="rId9"/>
    <p:sldId id="261" r:id="rId10"/>
    <p:sldId id="262" r:id="rId11"/>
    <p:sldId id="281" r:id="rId12"/>
    <p:sldId id="260" r:id="rId13"/>
    <p:sldId id="263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92" r:id="rId35"/>
    <p:sldId id="291" r:id="rId36"/>
    <p:sldId id="277" r:id="rId37"/>
    <p:sldId id="293" r:id="rId38"/>
    <p:sldId id="294" r:id="rId39"/>
    <p:sldId id="295" r:id="rId40"/>
    <p:sldId id="290" r:id="rId41"/>
    <p:sldId id="264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0DEC7-31A3-4609-ADF8-7E1BBC469B74}" v="161" dt="2023-11-14T10:39:14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0331@naver.com" userId="560a3c61c0c2053c" providerId="LiveId" clId="{7814CBE7-D783-4C47-8576-8CFA52E2F645}"/>
    <pc:docChg chg="undo custSel addSld modSld">
      <pc:chgData name="je0331@naver.com" userId="560a3c61c0c2053c" providerId="LiveId" clId="{7814CBE7-D783-4C47-8576-8CFA52E2F645}" dt="2023-11-10T03:27:24.523" v="2218" actId="20577"/>
      <pc:docMkLst>
        <pc:docMk/>
      </pc:docMkLst>
      <pc:sldChg chg="addSp modSp mod">
        <pc:chgData name="je0331@naver.com" userId="560a3c61c0c2053c" providerId="LiveId" clId="{7814CBE7-D783-4C47-8576-8CFA52E2F645}" dt="2023-11-08T07:27:45.648" v="1201" actId="27636"/>
        <pc:sldMkLst>
          <pc:docMk/>
          <pc:sldMk cId="2745045661" sldId="257"/>
        </pc:sldMkLst>
        <pc:spChg chg="add mod">
          <ac:chgData name="je0331@naver.com" userId="560a3c61c0c2053c" providerId="LiveId" clId="{7814CBE7-D783-4C47-8576-8CFA52E2F645}" dt="2023-11-08T07:27:45.648" v="1201" actId="27636"/>
          <ac:spMkLst>
            <pc:docMk/>
            <pc:sldMk cId="2745045661" sldId="257"/>
            <ac:spMk id="2" creationId="{F5DE6E59-9140-4D51-CA53-32AD9AF6C702}"/>
          </ac:spMkLst>
        </pc:spChg>
        <pc:spChg chg="mod">
          <ac:chgData name="je0331@naver.com" userId="560a3c61c0c2053c" providerId="LiveId" clId="{7814CBE7-D783-4C47-8576-8CFA52E2F645}" dt="2023-11-08T07:27:24.843" v="1179" actId="1076"/>
          <ac:spMkLst>
            <pc:docMk/>
            <pc:sldMk cId="2745045661" sldId="257"/>
            <ac:spMk id="5" creationId="{CE8C770F-B207-1CD3-95C1-4F417281AD99}"/>
          </ac:spMkLst>
        </pc:spChg>
      </pc:sldChg>
      <pc:sldChg chg="addSp modSp mod">
        <pc:chgData name="je0331@naver.com" userId="560a3c61c0c2053c" providerId="LiveId" clId="{7814CBE7-D783-4C47-8576-8CFA52E2F645}" dt="2023-11-08T07:28:02.502" v="1238" actId="20577"/>
        <pc:sldMkLst>
          <pc:docMk/>
          <pc:sldMk cId="3427038525" sldId="258"/>
        </pc:sldMkLst>
        <pc:spChg chg="add mod">
          <ac:chgData name="je0331@naver.com" userId="560a3c61c0c2053c" providerId="LiveId" clId="{7814CBE7-D783-4C47-8576-8CFA52E2F645}" dt="2023-11-08T07:28:02.502" v="1238" actId="20577"/>
          <ac:spMkLst>
            <pc:docMk/>
            <pc:sldMk cId="3427038525" sldId="258"/>
            <ac:spMk id="2" creationId="{DCB2D19F-7627-69C7-F660-58294604F5E4}"/>
          </ac:spMkLst>
        </pc:spChg>
        <pc:spChg chg="mod">
          <ac:chgData name="je0331@naver.com" userId="560a3c61c0c2053c" providerId="LiveId" clId="{7814CBE7-D783-4C47-8576-8CFA52E2F645}" dt="2023-11-08T07:27:55.439" v="1224" actId="1036"/>
          <ac:spMkLst>
            <pc:docMk/>
            <pc:sldMk cId="3427038525" sldId="258"/>
            <ac:spMk id="3" creationId="{47E62653-F7C3-C770-A07C-235E4396025D}"/>
          </ac:spMkLst>
        </pc:spChg>
        <pc:picChg chg="mod">
          <ac:chgData name="je0331@naver.com" userId="560a3c61c0c2053c" providerId="LiveId" clId="{7814CBE7-D783-4C47-8576-8CFA52E2F645}" dt="2023-11-08T07:27:55.439" v="1224" actId="1036"/>
          <ac:picMkLst>
            <pc:docMk/>
            <pc:sldMk cId="3427038525" sldId="258"/>
            <ac:picMk id="6" creationId="{3A54EF98-B9C8-5B15-854F-7713F90DD3CD}"/>
          </ac:picMkLst>
        </pc:picChg>
      </pc:sldChg>
      <pc:sldChg chg="addSp modSp mod">
        <pc:chgData name="je0331@naver.com" userId="560a3c61c0c2053c" providerId="LiveId" clId="{7814CBE7-D783-4C47-8576-8CFA52E2F645}" dt="2023-11-08T07:28:23.030" v="1265" actId="20577"/>
        <pc:sldMkLst>
          <pc:docMk/>
          <pc:sldMk cId="2352107295" sldId="259"/>
        </pc:sldMkLst>
        <pc:spChg chg="add mod">
          <ac:chgData name="je0331@naver.com" userId="560a3c61c0c2053c" providerId="LiveId" clId="{7814CBE7-D783-4C47-8576-8CFA52E2F645}" dt="2023-11-08T07:28:23.030" v="1265" actId="20577"/>
          <ac:spMkLst>
            <pc:docMk/>
            <pc:sldMk cId="2352107295" sldId="259"/>
            <ac:spMk id="2" creationId="{FDDC2711-B677-8BC5-7064-6B5CD9B7F226}"/>
          </ac:spMkLst>
        </pc:spChg>
        <pc:spChg chg="add mod">
          <ac:chgData name="je0331@naver.com" userId="560a3c61c0c2053c" providerId="LiveId" clId="{7814CBE7-D783-4C47-8576-8CFA52E2F645}" dt="2023-11-07T06:42:56.948" v="230" actId="20577"/>
          <ac:spMkLst>
            <pc:docMk/>
            <pc:sldMk cId="2352107295" sldId="259"/>
            <ac:spMk id="4" creationId="{3C70CDB2-F351-C33E-8EE0-054AC9F9679D}"/>
          </ac:spMkLst>
        </pc:spChg>
      </pc:sldChg>
      <pc:sldChg chg="addSp delSp modSp mod">
        <pc:chgData name="je0331@naver.com" userId="560a3c61c0c2053c" providerId="LiveId" clId="{7814CBE7-D783-4C47-8576-8CFA52E2F645}" dt="2023-11-08T07:32:21.993" v="1462" actId="1076"/>
        <pc:sldMkLst>
          <pc:docMk/>
          <pc:sldMk cId="469457273" sldId="260"/>
        </pc:sldMkLst>
        <pc:spChg chg="add mod">
          <ac:chgData name="je0331@naver.com" userId="560a3c61c0c2053c" providerId="LiveId" clId="{7814CBE7-D783-4C47-8576-8CFA52E2F645}" dt="2023-11-08T07:29:54.074" v="1308" actId="27636"/>
          <ac:spMkLst>
            <pc:docMk/>
            <pc:sldMk cId="469457273" sldId="260"/>
            <ac:spMk id="2" creationId="{F23411FF-51F7-5425-D21C-2A2FBCD983C3}"/>
          </ac:spMkLst>
        </pc:spChg>
        <pc:spChg chg="add mod">
          <ac:chgData name="je0331@naver.com" userId="560a3c61c0c2053c" providerId="LiveId" clId="{7814CBE7-D783-4C47-8576-8CFA52E2F645}" dt="2023-11-08T07:29:57.513" v="1309" actId="1076"/>
          <ac:spMkLst>
            <pc:docMk/>
            <pc:sldMk cId="469457273" sldId="260"/>
            <ac:spMk id="3" creationId="{E9900535-6570-0F3B-E558-D8F7E9B6B4CE}"/>
          </ac:spMkLst>
        </pc:spChg>
        <pc:spChg chg="add mod">
          <ac:chgData name="je0331@naver.com" userId="560a3c61c0c2053c" providerId="LiveId" clId="{7814CBE7-D783-4C47-8576-8CFA52E2F645}" dt="2023-11-08T07:32:21.993" v="1462" actId="1076"/>
          <ac:spMkLst>
            <pc:docMk/>
            <pc:sldMk cId="469457273" sldId="260"/>
            <ac:spMk id="4" creationId="{BB424171-26C5-FF5E-32B2-15025D2878D4}"/>
          </ac:spMkLst>
        </pc:spChg>
        <pc:picChg chg="add mod">
          <ac:chgData name="je0331@naver.com" userId="560a3c61c0c2053c" providerId="LiveId" clId="{7814CBE7-D783-4C47-8576-8CFA52E2F645}" dt="2023-11-07T06:27:52.891" v="7" actId="1076"/>
          <ac:picMkLst>
            <pc:docMk/>
            <pc:sldMk cId="469457273" sldId="260"/>
            <ac:picMk id="5" creationId="{870B47AC-5A73-4EE7-460E-475BC3E8B1DF}"/>
          </ac:picMkLst>
        </pc:picChg>
        <pc:picChg chg="del">
          <ac:chgData name="je0331@naver.com" userId="560a3c61c0c2053c" providerId="LiveId" clId="{7814CBE7-D783-4C47-8576-8CFA52E2F645}" dt="2023-11-07T06:26:54.023" v="0" actId="478"/>
          <ac:picMkLst>
            <pc:docMk/>
            <pc:sldMk cId="469457273" sldId="260"/>
            <ac:picMk id="7" creationId="{3CA634C6-BC48-993C-E145-5BB930A1786B}"/>
          </ac:picMkLst>
        </pc:picChg>
        <pc:picChg chg="add mod">
          <ac:chgData name="je0331@naver.com" userId="560a3c61c0c2053c" providerId="LiveId" clId="{7814CBE7-D783-4C47-8576-8CFA52E2F645}" dt="2023-11-07T06:28:21.179" v="12" actId="1076"/>
          <ac:picMkLst>
            <pc:docMk/>
            <pc:sldMk cId="469457273" sldId="260"/>
            <ac:picMk id="8" creationId="{4BA57AA3-07C7-C983-C001-EC27939D82C2}"/>
          </ac:picMkLst>
        </pc:picChg>
      </pc:sldChg>
      <pc:sldChg chg="addSp delSp modSp mod">
        <pc:chgData name="je0331@naver.com" userId="560a3c61c0c2053c" providerId="LiveId" clId="{7814CBE7-D783-4C47-8576-8CFA52E2F645}" dt="2023-11-08T08:15:06.947" v="1896" actId="20577"/>
        <pc:sldMkLst>
          <pc:docMk/>
          <pc:sldMk cId="211377078" sldId="261"/>
        </pc:sldMkLst>
        <pc:spChg chg="add mod">
          <ac:chgData name="je0331@naver.com" userId="560a3c61c0c2053c" providerId="LiveId" clId="{7814CBE7-D783-4C47-8576-8CFA52E2F645}" dt="2023-11-08T08:14:47.028" v="1888" actId="1036"/>
          <ac:spMkLst>
            <pc:docMk/>
            <pc:sldMk cId="211377078" sldId="261"/>
            <ac:spMk id="2" creationId="{B0B7252D-4D9B-097B-0D76-3DC944C6D4B0}"/>
          </ac:spMkLst>
        </pc:spChg>
        <pc:spChg chg="mod">
          <ac:chgData name="je0331@naver.com" userId="560a3c61c0c2053c" providerId="LiveId" clId="{7814CBE7-D783-4C47-8576-8CFA52E2F645}" dt="2023-11-08T08:15:06.947" v="1896" actId="20577"/>
          <ac:spMkLst>
            <pc:docMk/>
            <pc:sldMk cId="211377078" sldId="261"/>
            <ac:spMk id="5" creationId="{ABE72825-5C72-8D2B-70A0-96081355B7DA}"/>
          </ac:spMkLst>
        </pc:spChg>
        <pc:spChg chg="del">
          <ac:chgData name="je0331@naver.com" userId="560a3c61c0c2053c" providerId="LiveId" clId="{7814CBE7-D783-4C47-8576-8CFA52E2F645}" dt="2023-11-08T07:25:27.667" v="1107" actId="478"/>
          <ac:spMkLst>
            <pc:docMk/>
            <pc:sldMk cId="211377078" sldId="261"/>
            <ac:spMk id="6" creationId="{780F2BD1-AC34-C468-08EB-65F37F6A5830}"/>
          </ac:spMkLst>
        </pc:spChg>
      </pc:sldChg>
      <pc:sldChg chg="addSp delSp modSp mod">
        <pc:chgData name="je0331@naver.com" userId="560a3c61c0c2053c" providerId="LiveId" clId="{7814CBE7-D783-4C47-8576-8CFA52E2F645}" dt="2023-11-08T08:14:41.568" v="1880" actId="1037"/>
        <pc:sldMkLst>
          <pc:docMk/>
          <pc:sldMk cId="2520403882" sldId="262"/>
        </pc:sldMkLst>
        <pc:spChg chg="del">
          <ac:chgData name="je0331@naver.com" userId="560a3c61c0c2053c" providerId="LiveId" clId="{7814CBE7-D783-4C47-8576-8CFA52E2F645}" dt="2023-11-07T13:41:51.420" v="570" actId="478"/>
          <ac:spMkLst>
            <pc:docMk/>
            <pc:sldMk cId="2520403882" sldId="262"/>
            <ac:spMk id="2" creationId="{26F525AA-1DC3-586A-B283-F20A8F55B148}"/>
          </ac:spMkLst>
        </pc:spChg>
        <pc:spChg chg="add mod">
          <ac:chgData name="je0331@naver.com" userId="560a3c61c0c2053c" providerId="LiveId" clId="{7814CBE7-D783-4C47-8576-8CFA52E2F645}" dt="2023-11-08T08:14:41.568" v="1880" actId="1037"/>
          <ac:spMkLst>
            <pc:docMk/>
            <pc:sldMk cId="2520403882" sldId="262"/>
            <ac:spMk id="2" creationId="{64DB209A-518D-3505-CD1F-1476EF6FF0D7}"/>
          </ac:spMkLst>
        </pc:spChg>
        <pc:spChg chg="del mod">
          <ac:chgData name="je0331@naver.com" userId="560a3c61c0c2053c" providerId="LiveId" clId="{7814CBE7-D783-4C47-8576-8CFA52E2F645}" dt="2023-11-07T13:41:50.061" v="569" actId="478"/>
          <ac:spMkLst>
            <pc:docMk/>
            <pc:sldMk cId="2520403882" sldId="262"/>
            <ac:spMk id="3" creationId="{ACAE43B0-1D76-8E1C-BC70-F4A47C7809E3}"/>
          </ac:spMkLst>
        </pc:spChg>
        <pc:spChg chg="add mod">
          <ac:chgData name="je0331@naver.com" userId="560a3c61c0c2053c" providerId="LiveId" clId="{7814CBE7-D783-4C47-8576-8CFA52E2F645}" dt="2023-11-08T08:14:29.211" v="1865" actId="1076"/>
          <ac:spMkLst>
            <pc:docMk/>
            <pc:sldMk cId="2520403882" sldId="262"/>
            <ac:spMk id="5" creationId="{7E27D184-330B-6AA4-D8FB-ED179558D051}"/>
          </ac:spMkLst>
        </pc:spChg>
      </pc:sldChg>
      <pc:sldChg chg="addSp delSp modSp new mod">
        <pc:chgData name="je0331@naver.com" userId="560a3c61c0c2053c" providerId="LiveId" clId="{7814CBE7-D783-4C47-8576-8CFA52E2F645}" dt="2023-11-08T08:16:27.179" v="1946" actId="1076"/>
        <pc:sldMkLst>
          <pc:docMk/>
          <pc:sldMk cId="3132329627" sldId="263"/>
        </pc:sldMkLst>
        <pc:spChg chg="del">
          <ac:chgData name="je0331@naver.com" userId="560a3c61c0c2053c" providerId="LiveId" clId="{7814CBE7-D783-4C47-8576-8CFA52E2F645}" dt="2023-11-07T06:28:56.820" v="15" actId="478"/>
          <ac:spMkLst>
            <pc:docMk/>
            <pc:sldMk cId="3132329627" sldId="263"/>
            <ac:spMk id="2" creationId="{003F4067-931A-C6A3-FDB6-AD9038B2A184}"/>
          </ac:spMkLst>
        </pc:spChg>
        <pc:spChg chg="add mod">
          <ac:chgData name="je0331@naver.com" userId="560a3c61c0c2053c" providerId="LiveId" clId="{7814CBE7-D783-4C47-8576-8CFA52E2F645}" dt="2023-11-08T08:16:24.334" v="1945" actId="20577"/>
          <ac:spMkLst>
            <pc:docMk/>
            <pc:sldMk cId="3132329627" sldId="263"/>
            <ac:spMk id="2" creationId="{A983D63B-C288-4819-1CAE-B8F732C639FD}"/>
          </ac:spMkLst>
        </pc:spChg>
        <pc:spChg chg="del">
          <ac:chgData name="je0331@naver.com" userId="560a3c61c0c2053c" providerId="LiveId" clId="{7814CBE7-D783-4C47-8576-8CFA52E2F645}" dt="2023-11-07T06:28:53.759" v="14" actId="478"/>
          <ac:spMkLst>
            <pc:docMk/>
            <pc:sldMk cId="3132329627" sldId="263"/>
            <ac:spMk id="3" creationId="{3F164C48-5FB4-508B-C765-39BE435A0F02}"/>
          </ac:spMkLst>
        </pc:spChg>
        <pc:spChg chg="add mod">
          <ac:chgData name="je0331@naver.com" userId="560a3c61c0c2053c" providerId="LiveId" clId="{7814CBE7-D783-4C47-8576-8CFA52E2F645}" dt="2023-11-08T08:16:14.851" v="1912" actId="1036"/>
          <ac:spMkLst>
            <pc:docMk/>
            <pc:sldMk cId="3132329627" sldId="263"/>
            <ac:spMk id="5" creationId="{105C825C-BFCB-A6BA-98E3-46CD6F38826E}"/>
          </ac:spMkLst>
        </pc:spChg>
        <pc:picChg chg="add mod">
          <ac:chgData name="je0331@naver.com" userId="560a3c61c0c2053c" providerId="LiveId" clId="{7814CBE7-D783-4C47-8576-8CFA52E2F645}" dt="2023-11-08T08:16:27.179" v="1946" actId="1076"/>
          <ac:picMkLst>
            <pc:docMk/>
            <pc:sldMk cId="3132329627" sldId="263"/>
            <ac:picMk id="7" creationId="{18F15ADA-45DB-90B9-8C92-7F34E7F24D96}"/>
          </ac:picMkLst>
        </pc:picChg>
      </pc:sldChg>
      <pc:sldChg chg="addSp delSp modSp new mod">
        <pc:chgData name="je0331@naver.com" userId="560a3c61c0c2053c" providerId="LiveId" clId="{7814CBE7-D783-4C47-8576-8CFA52E2F645}" dt="2023-11-08T08:13:38.016" v="1862" actId="20577"/>
        <pc:sldMkLst>
          <pc:docMk/>
          <pc:sldMk cId="1268929569" sldId="264"/>
        </pc:sldMkLst>
        <pc:spChg chg="del">
          <ac:chgData name="je0331@naver.com" userId="560a3c61c0c2053c" providerId="LiveId" clId="{7814CBE7-D783-4C47-8576-8CFA52E2F645}" dt="2023-11-07T13:44:14.920" v="584" actId="478"/>
          <ac:spMkLst>
            <pc:docMk/>
            <pc:sldMk cId="1268929569" sldId="264"/>
            <ac:spMk id="2" creationId="{6A16DA6F-E510-3D97-000A-6A2431752FA3}"/>
          </ac:spMkLst>
        </pc:spChg>
        <pc:spChg chg="add mod">
          <ac:chgData name="je0331@naver.com" userId="560a3c61c0c2053c" providerId="LiveId" clId="{7814CBE7-D783-4C47-8576-8CFA52E2F645}" dt="2023-11-08T08:05:16.396" v="1757" actId="20577"/>
          <ac:spMkLst>
            <pc:docMk/>
            <pc:sldMk cId="1268929569" sldId="264"/>
            <ac:spMk id="2" creationId="{D2715000-64CE-61D6-0716-0F57BC9A96FD}"/>
          </ac:spMkLst>
        </pc:spChg>
        <pc:spChg chg="del">
          <ac:chgData name="je0331@naver.com" userId="560a3c61c0c2053c" providerId="LiveId" clId="{7814CBE7-D783-4C47-8576-8CFA52E2F645}" dt="2023-11-07T13:44:13.514" v="583" actId="478"/>
          <ac:spMkLst>
            <pc:docMk/>
            <pc:sldMk cId="1268929569" sldId="264"/>
            <ac:spMk id="3" creationId="{B0A768F7-DECE-96A2-DE4E-4AF18555DCDF}"/>
          </ac:spMkLst>
        </pc:spChg>
        <pc:spChg chg="add mod">
          <ac:chgData name="je0331@naver.com" userId="560a3c61c0c2053c" providerId="LiveId" clId="{7814CBE7-D783-4C47-8576-8CFA52E2F645}" dt="2023-11-08T08:13:38.016" v="1862" actId="20577"/>
          <ac:spMkLst>
            <pc:docMk/>
            <pc:sldMk cId="1268929569" sldId="264"/>
            <ac:spMk id="5" creationId="{58F98842-4043-E1FB-106C-FC7D950A6534}"/>
          </ac:spMkLst>
        </pc:spChg>
        <pc:spChg chg="add del">
          <ac:chgData name="je0331@naver.com" userId="560a3c61c0c2053c" providerId="LiveId" clId="{7814CBE7-D783-4C47-8576-8CFA52E2F645}" dt="2023-11-08T05:03:38.439" v="683" actId="478"/>
          <ac:spMkLst>
            <pc:docMk/>
            <pc:sldMk cId="1268929569" sldId="264"/>
            <ac:spMk id="7" creationId="{4AF8B569-2648-C99C-6AA5-567C974051F2}"/>
          </ac:spMkLst>
        </pc:spChg>
      </pc:sldChg>
      <pc:sldChg chg="addSp delSp modSp new mod">
        <pc:chgData name="je0331@naver.com" userId="560a3c61c0c2053c" providerId="LiveId" clId="{7814CBE7-D783-4C47-8576-8CFA52E2F645}" dt="2023-11-08T07:22:44.269" v="1097"/>
        <pc:sldMkLst>
          <pc:docMk/>
          <pc:sldMk cId="1568790381" sldId="265"/>
        </pc:sldMkLst>
        <pc:spChg chg="del mod">
          <ac:chgData name="je0331@naver.com" userId="560a3c61c0c2053c" providerId="LiveId" clId="{7814CBE7-D783-4C47-8576-8CFA52E2F645}" dt="2023-11-08T05:13:19.238" v="689" actId="478"/>
          <ac:spMkLst>
            <pc:docMk/>
            <pc:sldMk cId="1568790381" sldId="265"/>
            <ac:spMk id="2" creationId="{6C0092B3-2F77-0C37-5359-943F3ECF2DEB}"/>
          </ac:spMkLst>
        </pc:spChg>
        <pc:spChg chg="del mod">
          <ac:chgData name="je0331@naver.com" userId="560a3c61c0c2053c" providerId="LiveId" clId="{7814CBE7-D783-4C47-8576-8CFA52E2F645}" dt="2023-11-08T05:13:19.910" v="690" actId="478"/>
          <ac:spMkLst>
            <pc:docMk/>
            <pc:sldMk cId="1568790381" sldId="265"/>
            <ac:spMk id="3" creationId="{38B921F5-0B75-BF33-0171-999909BDBA32}"/>
          </ac:spMkLst>
        </pc:spChg>
        <pc:spChg chg="add mod">
          <ac:chgData name="je0331@naver.com" userId="560a3c61c0c2053c" providerId="LiveId" clId="{7814CBE7-D783-4C47-8576-8CFA52E2F645}" dt="2023-11-08T07:20:36.057" v="1067" actId="1076"/>
          <ac:spMkLst>
            <pc:docMk/>
            <pc:sldMk cId="1568790381" sldId="265"/>
            <ac:spMk id="3" creationId="{6F8E961D-83E2-BBC2-08BE-A491491A8B20}"/>
          </ac:spMkLst>
        </pc:spChg>
        <pc:spChg chg="add del mod">
          <ac:chgData name="je0331@naver.com" userId="560a3c61c0c2053c" providerId="LiveId" clId="{7814CBE7-D783-4C47-8576-8CFA52E2F645}" dt="2023-11-08T07:20:30.518" v="1066" actId="478"/>
          <ac:spMkLst>
            <pc:docMk/>
            <pc:sldMk cId="1568790381" sldId="265"/>
            <ac:spMk id="4" creationId="{8B9198B6-0776-E286-A9F9-19F941DF0A40}"/>
          </ac:spMkLst>
        </pc:spChg>
        <pc:spChg chg="add del mod">
          <ac:chgData name="je0331@naver.com" userId="560a3c61c0c2053c" providerId="LiveId" clId="{7814CBE7-D783-4C47-8576-8CFA52E2F645}" dt="2023-11-08T05:13:22.152" v="691" actId="478"/>
          <ac:spMkLst>
            <pc:docMk/>
            <pc:sldMk cId="1568790381" sldId="265"/>
            <ac:spMk id="5" creationId="{540365AC-1D7B-90D2-7AC8-F5459945F637}"/>
          </ac:spMkLst>
        </pc:spChg>
        <pc:spChg chg="add mod">
          <ac:chgData name="je0331@naver.com" userId="560a3c61c0c2053c" providerId="LiveId" clId="{7814CBE7-D783-4C47-8576-8CFA52E2F645}" dt="2023-11-08T07:22:44.269" v="1097"/>
          <ac:spMkLst>
            <pc:docMk/>
            <pc:sldMk cId="1568790381" sldId="265"/>
            <ac:spMk id="6" creationId="{AAC62BBA-AF92-F551-BFB5-D697C433ABE2}"/>
          </ac:spMkLst>
        </pc:spChg>
        <pc:picChg chg="add mod">
          <ac:chgData name="je0331@naver.com" userId="560a3c61c0c2053c" providerId="LiveId" clId="{7814CBE7-D783-4C47-8576-8CFA52E2F645}" dt="2023-11-08T07:21:09.876" v="1078" actId="1076"/>
          <ac:picMkLst>
            <pc:docMk/>
            <pc:sldMk cId="1568790381" sldId="265"/>
            <ac:picMk id="5" creationId="{C967A78E-EED0-1308-554A-EAA5A710A0B0}"/>
          </ac:picMkLst>
        </pc:picChg>
      </pc:sldChg>
      <pc:sldChg chg="addSp delSp modSp add mod">
        <pc:chgData name="je0331@naver.com" userId="560a3c61c0c2053c" providerId="LiveId" clId="{7814CBE7-D783-4C47-8576-8CFA52E2F645}" dt="2023-11-08T07:22:46.724" v="1098"/>
        <pc:sldMkLst>
          <pc:docMk/>
          <pc:sldMk cId="2428375140" sldId="266"/>
        </pc:sldMkLst>
        <pc:spChg chg="add mod">
          <ac:chgData name="je0331@naver.com" userId="560a3c61c0c2053c" providerId="LiveId" clId="{7814CBE7-D783-4C47-8576-8CFA52E2F645}" dt="2023-11-08T07:22:04.121" v="1093" actId="1076"/>
          <ac:spMkLst>
            <pc:docMk/>
            <pc:sldMk cId="2428375140" sldId="266"/>
            <ac:spMk id="2" creationId="{DEFBA34E-21ED-A6F4-D0C7-50120D47DBA0}"/>
          </ac:spMkLst>
        </pc:spChg>
        <pc:spChg chg="add mod">
          <ac:chgData name="je0331@naver.com" userId="560a3c61c0c2053c" providerId="LiveId" clId="{7814CBE7-D783-4C47-8576-8CFA52E2F645}" dt="2023-11-08T07:22:46.724" v="1098"/>
          <ac:spMkLst>
            <pc:docMk/>
            <pc:sldMk cId="2428375140" sldId="266"/>
            <ac:spMk id="13" creationId="{BA3039EB-F186-EA1C-CA78-46759B0C67D3}"/>
          </ac:spMkLst>
        </pc:spChg>
        <pc:picChg chg="add del mod">
          <ac:chgData name="je0331@naver.com" userId="560a3c61c0c2053c" providerId="LiveId" clId="{7814CBE7-D783-4C47-8576-8CFA52E2F645}" dt="2023-11-08T07:21:03.626" v="1073" actId="21"/>
          <ac:picMkLst>
            <pc:docMk/>
            <pc:sldMk cId="2428375140" sldId="266"/>
            <ac:picMk id="4" creationId="{4B022B3A-87D9-B62D-73A1-4ABB9EC37A92}"/>
          </ac:picMkLst>
        </pc:picChg>
        <pc:picChg chg="add mod">
          <ac:chgData name="je0331@naver.com" userId="560a3c61c0c2053c" providerId="LiveId" clId="{7814CBE7-D783-4C47-8576-8CFA52E2F645}" dt="2023-11-08T07:21:17.713" v="1079" actId="1076"/>
          <ac:picMkLst>
            <pc:docMk/>
            <pc:sldMk cId="2428375140" sldId="266"/>
            <ac:picMk id="6" creationId="{12834857-F637-2C70-CAC4-390E34F3EFA7}"/>
          </ac:picMkLst>
        </pc:picChg>
        <pc:picChg chg="add mod">
          <ac:chgData name="je0331@naver.com" userId="560a3c61c0c2053c" providerId="LiveId" clId="{7814CBE7-D783-4C47-8576-8CFA52E2F645}" dt="2023-11-08T07:21:37.065" v="1086" actId="1076"/>
          <ac:picMkLst>
            <pc:docMk/>
            <pc:sldMk cId="2428375140" sldId="266"/>
            <ac:picMk id="8" creationId="{8FE2DAA2-42A7-C825-BB13-D7229E0F5B00}"/>
          </ac:picMkLst>
        </pc:picChg>
        <pc:picChg chg="add mod">
          <ac:chgData name="je0331@naver.com" userId="560a3c61c0c2053c" providerId="LiveId" clId="{7814CBE7-D783-4C47-8576-8CFA52E2F645}" dt="2023-11-08T07:22:20.273" v="1096" actId="1076"/>
          <ac:picMkLst>
            <pc:docMk/>
            <pc:sldMk cId="2428375140" sldId="266"/>
            <ac:picMk id="10" creationId="{4835DE6F-DE93-8766-9B1C-6168A00072D4}"/>
          </ac:picMkLst>
        </pc:picChg>
        <pc:picChg chg="add mod">
          <ac:chgData name="je0331@naver.com" userId="560a3c61c0c2053c" providerId="LiveId" clId="{7814CBE7-D783-4C47-8576-8CFA52E2F645}" dt="2023-11-08T07:22:11.993" v="1094" actId="14100"/>
          <ac:picMkLst>
            <pc:docMk/>
            <pc:sldMk cId="2428375140" sldId="266"/>
            <ac:picMk id="12" creationId="{AAD49002-3A33-0985-200D-9DDE234F0BDF}"/>
          </ac:picMkLst>
        </pc:picChg>
      </pc:sldChg>
      <pc:sldChg chg="addSp modSp add mod">
        <pc:chgData name="je0331@naver.com" userId="560a3c61c0c2053c" providerId="LiveId" clId="{7814CBE7-D783-4C47-8576-8CFA52E2F645}" dt="2023-11-08T07:51:14.828" v="1616" actId="20577"/>
        <pc:sldMkLst>
          <pc:docMk/>
          <pc:sldMk cId="2338351537" sldId="267"/>
        </pc:sldMkLst>
        <pc:spChg chg="add mod">
          <ac:chgData name="je0331@naver.com" userId="560a3c61c0c2053c" providerId="LiveId" clId="{7814CBE7-D783-4C47-8576-8CFA52E2F645}" dt="2023-11-08T07:11:42.886" v="898" actId="20577"/>
          <ac:spMkLst>
            <pc:docMk/>
            <pc:sldMk cId="2338351537" sldId="267"/>
            <ac:spMk id="3" creationId="{F39FFD2F-2904-A8C8-ED6F-36E0BF5CB553}"/>
          </ac:spMkLst>
        </pc:spChg>
        <pc:spChg chg="add mod">
          <ac:chgData name="je0331@naver.com" userId="560a3c61c0c2053c" providerId="LiveId" clId="{7814CBE7-D783-4C47-8576-8CFA52E2F645}" dt="2023-11-08T07:19:37.172" v="1029"/>
          <ac:spMkLst>
            <pc:docMk/>
            <pc:sldMk cId="2338351537" sldId="267"/>
            <ac:spMk id="5" creationId="{F7D9399E-40BC-9730-F074-871C0B744823}"/>
          </ac:spMkLst>
        </pc:spChg>
        <pc:spChg chg="add mod">
          <ac:chgData name="je0331@naver.com" userId="560a3c61c0c2053c" providerId="LiveId" clId="{7814CBE7-D783-4C47-8576-8CFA52E2F645}" dt="2023-11-08T07:19:40.354" v="1042"/>
          <ac:spMkLst>
            <pc:docMk/>
            <pc:sldMk cId="2338351537" sldId="267"/>
            <ac:spMk id="8" creationId="{1CC7D8C1-AA5E-027B-8527-9B076AC196C4}"/>
          </ac:spMkLst>
        </pc:spChg>
        <pc:spChg chg="add mod">
          <ac:chgData name="je0331@naver.com" userId="560a3c61c0c2053c" providerId="LiveId" clId="{7814CBE7-D783-4C47-8576-8CFA52E2F645}" dt="2023-11-08T07:11:24.659" v="874" actId="1076"/>
          <ac:spMkLst>
            <pc:docMk/>
            <pc:sldMk cId="2338351537" sldId="267"/>
            <ac:spMk id="10" creationId="{37886AED-A84A-64CC-AE5C-3256F94FABA4}"/>
          </ac:spMkLst>
        </pc:spChg>
        <pc:spChg chg="add mod">
          <ac:chgData name="je0331@naver.com" userId="560a3c61c0c2053c" providerId="LiveId" clId="{7814CBE7-D783-4C47-8576-8CFA52E2F645}" dt="2023-11-08T07:51:14.828" v="1616" actId="20577"/>
          <ac:spMkLst>
            <pc:docMk/>
            <pc:sldMk cId="2338351537" sldId="267"/>
            <ac:spMk id="11" creationId="{3BADFCE3-90BD-D33C-B0D0-3669577BA9F4}"/>
          </ac:spMkLst>
        </pc:spChg>
        <pc:cxnChg chg="add mod">
          <ac:chgData name="je0331@naver.com" userId="560a3c61c0c2053c" providerId="LiveId" clId="{7814CBE7-D783-4C47-8576-8CFA52E2F645}" dt="2023-11-08T07:11:32.966" v="895" actId="1036"/>
          <ac:cxnSpMkLst>
            <pc:docMk/>
            <pc:sldMk cId="2338351537" sldId="267"/>
            <ac:cxnSpMk id="7" creationId="{A6442F40-190B-2009-860C-D0446798F5DB}"/>
          </ac:cxnSpMkLst>
        </pc:cxnChg>
        <pc:cxnChg chg="add mod">
          <ac:chgData name="je0331@naver.com" userId="560a3c61c0c2053c" providerId="LiveId" clId="{7814CBE7-D783-4C47-8576-8CFA52E2F645}" dt="2023-11-08T07:11:32.966" v="895" actId="1036"/>
          <ac:cxnSpMkLst>
            <pc:docMk/>
            <pc:sldMk cId="2338351537" sldId="267"/>
            <ac:cxnSpMk id="9" creationId="{3845A2A1-1ABA-CAF2-495D-FC09291E4239}"/>
          </ac:cxnSpMkLst>
        </pc:cxnChg>
        <pc:cxnChg chg="add mod">
          <ac:chgData name="je0331@naver.com" userId="560a3c61c0c2053c" providerId="LiveId" clId="{7814CBE7-D783-4C47-8576-8CFA52E2F645}" dt="2023-11-08T07:50:57.755" v="1566" actId="1076"/>
          <ac:cxnSpMkLst>
            <pc:docMk/>
            <pc:sldMk cId="2338351537" sldId="267"/>
            <ac:cxnSpMk id="12" creationId="{BCBFBD0B-F5A6-B350-E24B-F81492501F94}"/>
          </ac:cxnSpMkLst>
        </pc:cxnChg>
      </pc:sldChg>
      <pc:sldChg chg="addSp modSp add mod">
        <pc:chgData name="je0331@naver.com" userId="560a3c61c0c2053c" providerId="LiveId" clId="{7814CBE7-D783-4C47-8576-8CFA52E2F645}" dt="2023-11-08T07:19:52.979" v="1063" actId="20577"/>
        <pc:sldMkLst>
          <pc:docMk/>
          <pc:sldMk cId="1696855994" sldId="268"/>
        </pc:sldMkLst>
        <pc:spChg chg="add mod">
          <ac:chgData name="je0331@naver.com" userId="560a3c61c0c2053c" providerId="LiveId" clId="{7814CBE7-D783-4C47-8576-8CFA52E2F645}" dt="2023-11-08T07:11:54.086" v="899"/>
          <ac:spMkLst>
            <pc:docMk/>
            <pc:sldMk cId="1696855994" sldId="268"/>
            <ac:spMk id="2" creationId="{C4B5C1C0-563F-9F1D-7BD6-39EB7C5C1415}"/>
          </ac:spMkLst>
        </pc:spChg>
        <pc:spChg chg="add mod">
          <ac:chgData name="je0331@naver.com" userId="560a3c61c0c2053c" providerId="LiveId" clId="{7814CBE7-D783-4C47-8576-8CFA52E2F645}" dt="2023-11-08T07:13:52.295" v="916"/>
          <ac:spMkLst>
            <pc:docMk/>
            <pc:sldMk cId="1696855994" sldId="268"/>
            <ac:spMk id="3" creationId="{8FA9AC13-AAF1-5292-E126-62A4E02A5212}"/>
          </ac:spMkLst>
        </pc:spChg>
        <pc:spChg chg="add mod">
          <ac:chgData name="je0331@naver.com" userId="560a3c61c0c2053c" providerId="LiveId" clId="{7814CBE7-D783-4C47-8576-8CFA52E2F645}" dt="2023-11-08T07:19:48.123" v="1055" actId="20577"/>
          <ac:spMkLst>
            <pc:docMk/>
            <pc:sldMk cId="1696855994" sldId="268"/>
            <ac:spMk id="4" creationId="{4CDFEC35-DB80-9AA3-FBE5-4A2A3D3191D7}"/>
          </ac:spMkLst>
        </pc:spChg>
        <pc:spChg chg="add mod">
          <ac:chgData name="je0331@naver.com" userId="560a3c61c0c2053c" providerId="LiveId" clId="{7814CBE7-D783-4C47-8576-8CFA52E2F645}" dt="2023-11-08T07:19:52.979" v="1063" actId="20577"/>
          <ac:spMkLst>
            <pc:docMk/>
            <pc:sldMk cId="1696855994" sldId="268"/>
            <ac:spMk id="6" creationId="{D04C7B18-95E1-5920-2D41-63F31FA3B889}"/>
          </ac:spMkLst>
        </pc:spChg>
        <pc:cxnChg chg="add mod">
          <ac:chgData name="je0331@naver.com" userId="560a3c61c0c2053c" providerId="LiveId" clId="{7814CBE7-D783-4C47-8576-8CFA52E2F645}" dt="2023-11-08T07:14:19.370" v="918" actId="1076"/>
          <ac:cxnSpMkLst>
            <pc:docMk/>
            <pc:sldMk cId="1696855994" sldId="268"/>
            <ac:cxnSpMk id="5" creationId="{44B959C1-C166-59CD-EF1C-1E22C941234D}"/>
          </ac:cxnSpMkLst>
        </pc:cxnChg>
        <pc:cxnChg chg="add mod">
          <ac:chgData name="je0331@naver.com" userId="560a3c61c0c2053c" providerId="LiveId" clId="{7814CBE7-D783-4C47-8576-8CFA52E2F645}" dt="2023-11-08T07:15:33.339" v="947" actId="1076"/>
          <ac:cxnSpMkLst>
            <pc:docMk/>
            <pc:sldMk cId="1696855994" sldId="268"/>
            <ac:cxnSpMk id="7" creationId="{599ACB26-1F60-AF82-DE20-29A57EC66340}"/>
          </ac:cxnSpMkLst>
        </pc:cxnChg>
      </pc:sldChg>
      <pc:sldChg chg="addSp delSp modSp new mod">
        <pc:chgData name="je0331@naver.com" userId="560a3c61c0c2053c" providerId="LiveId" clId="{7814CBE7-D783-4C47-8576-8CFA52E2F645}" dt="2023-11-08T07:53:02.161" v="1669" actId="27636"/>
        <pc:sldMkLst>
          <pc:docMk/>
          <pc:sldMk cId="859530998" sldId="269"/>
        </pc:sldMkLst>
        <pc:spChg chg="del mod">
          <ac:chgData name="je0331@naver.com" userId="560a3c61c0c2053c" providerId="LiveId" clId="{7814CBE7-D783-4C47-8576-8CFA52E2F645}" dt="2023-11-08T07:11:57.875" v="900" actId="478"/>
          <ac:spMkLst>
            <pc:docMk/>
            <pc:sldMk cId="859530998" sldId="269"/>
            <ac:spMk id="2" creationId="{98753650-B0DC-EC9C-7D05-839AFE7D84EC}"/>
          </ac:spMkLst>
        </pc:spChg>
        <pc:spChg chg="del">
          <ac:chgData name="je0331@naver.com" userId="560a3c61c0c2053c" providerId="LiveId" clId="{7814CBE7-D783-4C47-8576-8CFA52E2F645}" dt="2023-11-08T07:12:08.105" v="901" actId="478"/>
          <ac:spMkLst>
            <pc:docMk/>
            <pc:sldMk cId="859530998" sldId="269"/>
            <ac:spMk id="3" creationId="{017B28E0-C43D-291E-16F0-C06EA8B33FD5}"/>
          </ac:spMkLst>
        </pc:spChg>
        <pc:spChg chg="add del mod">
          <ac:chgData name="je0331@naver.com" userId="560a3c61c0c2053c" providerId="LiveId" clId="{7814CBE7-D783-4C47-8576-8CFA52E2F645}" dt="2023-11-08T07:12:09.728" v="902" actId="478"/>
          <ac:spMkLst>
            <pc:docMk/>
            <pc:sldMk cId="859530998" sldId="269"/>
            <ac:spMk id="5" creationId="{84E55D27-DAFD-2E71-C5D1-5F95321C3C26}"/>
          </ac:spMkLst>
        </pc:spChg>
        <pc:spChg chg="add del mod">
          <ac:chgData name="je0331@naver.com" userId="560a3c61c0c2053c" providerId="LiveId" clId="{7814CBE7-D783-4C47-8576-8CFA52E2F645}" dt="2023-11-08T07:13:05.406" v="908" actId="21"/>
          <ac:spMkLst>
            <pc:docMk/>
            <pc:sldMk cId="859530998" sldId="269"/>
            <ac:spMk id="7" creationId="{065D21C6-60B5-CB08-E087-A3EB158079AE}"/>
          </ac:spMkLst>
        </pc:spChg>
        <pc:spChg chg="add mod">
          <ac:chgData name="je0331@naver.com" userId="560a3c61c0c2053c" providerId="LiveId" clId="{7814CBE7-D783-4C47-8576-8CFA52E2F645}" dt="2023-11-08T07:35:52.341" v="1525" actId="1076"/>
          <ac:spMkLst>
            <pc:docMk/>
            <pc:sldMk cId="859530998" sldId="269"/>
            <ac:spMk id="9" creationId="{5B5A62B5-9175-65F2-20DD-9745432AC385}"/>
          </ac:spMkLst>
        </pc:spChg>
        <pc:spChg chg="add mod">
          <ac:chgData name="je0331@naver.com" userId="560a3c61c0c2053c" providerId="LiveId" clId="{7814CBE7-D783-4C47-8576-8CFA52E2F645}" dt="2023-11-08T07:53:02.161" v="1669" actId="27636"/>
          <ac:spMkLst>
            <pc:docMk/>
            <pc:sldMk cId="859530998" sldId="269"/>
            <ac:spMk id="10" creationId="{5E7FEFDB-BDFF-E3E3-22FA-C08228C1A6DF}"/>
          </ac:spMkLst>
        </pc:spChg>
        <pc:spChg chg="add del mod">
          <ac:chgData name="je0331@naver.com" userId="560a3c61c0c2053c" providerId="LiveId" clId="{7814CBE7-D783-4C47-8576-8CFA52E2F645}" dt="2023-11-08T07:36:14.834" v="1527"/>
          <ac:spMkLst>
            <pc:docMk/>
            <pc:sldMk cId="859530998" sldId="269"/>
            <ac:spMk id="11" creationId="{2E696AD1-DEB9-BA90-380A-F2584D70A9B8}"/>
          </ac:spMkLst>
        </pc:spChg>
        <pc:picChg chg="add mod">
          <ac:chgData name="je0331@naver.com" userId="560a3c61c0c2053c" providerId="LiveId" clId="{7814CBE7-D783-4C47-8576-8CFA52E2F645}" dt="2023-11-08T07:37:27.456" v="1538" actId="1076"/>
          <ac:picMkLst>
            <pc:docMk/>
            <pc:sldMk cId="859530998" sldId="269"/>
            <ac:picMk id="1026" creationId="{86A06895-CEC8-EDE9-508A-3E28C6B03858}"/>
          </ac:picMkLst>
        </pc:picChg>
        <pc:picChg chg="add mod">
          <ac:chgData name="je0331@naver.com" userId="560a3c61c0c2053c" providerId="LiveId" clId="{7814CBE7-D783-4C47-8576-8CFA52E2F645}" dt="2023-11-08T07:37:31.473" v="1541" actId="1076"/>
          <ac:picMkLst>
            <pc:docMk/>
            <pc:sldMk cId="859530998" sldId="269"/>
            <ac:picMk id="1028" creationId="{DA7FA732-E0AB-5927-FE19-7EDD86CA6103}"/>
          </ac:picMkLst>
        </pc:picChg>
        <pc:picChg chg="add mod">
          <ac:chgData name="je0331@naver.com" userId="560a3c61c0c2053c" providerId="LiveId" clId="{7814CBE7-D783-4C47-8576-8CFA52E2F645}" dt="2023-11-08T07:37:42.065" v="1544" actId="1076"/>
          <ac:picMkLst>
            <pc:docMk/>
            <pc:sldMk cId="859530998" sldId="269"/>
            <ac:picMk id="1030" creationId="{3D9F500C-41E3-EA16-CBD5-8A3BE9200E9C}"/>
          </ac:picMkLst>
        </pc:picChg>
        <pc:picChg chg="add mod">
          <ac:chgData name="je0331@naver.com" userId="560a3c61c0c2053c" providerId="LiveId" clId="{7814CBE7-D783-4C47-8576-8CFA52E2F645}" dt="2023-11-08T07:38:03.736" v="1550" actId="14100"/>
          <ac:picMkLst>
            <pc:docMk/>
            <pc:sldMk cId="859530998" sldId="269"/>
            <ac:picMk id="1032" creationId="{0EF0F523-25ED-10EB-837E-2376309757F0}"/>
          </ac:picMkLst>
        </pc:picChg>
        <pc:picChg chg="add mod">
          <ac:chgData name="je0331@naver.com" userId="560a3c61c0c2053c" providerId="LiveId" clId="{7814CBE7-D783-4C47-8576-8CFA52E2F645}" dt="2023-11-08T07:38:10.464" v="1554" actId="1076"/>
          <ac:picMkLst>
            <pc:docMk/>
            <pc:sldMk cId="859530998" sldId="269"/>
            <ac:picMk id="1034" creationId="{B547119B-B701-59B0-98B1-1DB37BCB6181}"/>
          </ac:picMkLst>
        </pc:picChg>
      </pc:sldChg>
      <pc:sldChg chg="addSp delSp modSp new mod">
        <pc:chgData name="je0331@naver.com" userId="560a3c61c0c2053c" providerId="LiveId" clId="{7814CBE7-D783-4C47-8576-8CFA52E2F645}" dt="2023-11-08T07:55:22.855" v="1730" actId="20577"/>
        <pc:sldMkLst>
          <pc:docMk/>
          <pc:sldMk cId="702522946" sldId="270"/>
        </pc:sldMkLst>
        <pc:spChg chg="del">
          <ac:chgData name="je0331@naver.com" userId="560a3c61c0c2053c" providerId="LiveId" clId="{7814CBE7-D783-4C47-8576-8CFA52E2F645}" dt="2023-11-08T07:38:48.986" v="1557" actId="478"/>
          <ac:spMkLst>
            <pc:docMk/>
            <pc:sldMk cId="702522946" sldId="270"/>
            <ac:spMk id="2" creationId="{999859DF-5C58-8A41-7BB2-1744FBA26C22}"/>
          </ac:spMkLst>
        </pc:spChg>
        <pc:spChg chg="del">
          <ac:chgData name="je0331@naver.com" userId="560a3c61c0c2053c" providerId="LiveId" clId="{7814CBE7-D783-4C47-8576-8CFA52E2F645}" dt="2023-11-08T07:38:47.973" v="1556" actId="478"/>
          <ac:spMkLst>
            <pc:docMk/>
            <pc:sldMk cId="702522946" sldId="270"/>
            <ac:spMk id="3" creationId="{C48106E7-7AD1-B9DC-8A61-71C7DB643E73}"/>
          </ac:spMkLst>
        </pc:spChg>
        <pc:spChg chg="add mod">
          <ac:chgData name="je0331@naver.com" userId="560a3c61c0c2053c" providerId="LiveId" clId="{7814CBE7-D783-4C47-8576-8CFA52E2F645}" dt="2023-11-08T07:51:48.073" v="1621" actId="1076"/>
          <ac:spMkLst>
            <pc:docMk/>
            <pc:sldMk cId="702522946" sldId="270"/>
            <ac:spMk id="5" creationId="{296723ED-DCC4-8576-EFE4-840973B1D208}"/>
          </ac:spMkLst>
        </pc:spChg>
        <pc:spChg chg="add mod">
          <ac:chgData name="je0331@naver.com" userId="560a3c61c0c2053c" providerId="LiveId" clId="{7814CBE7-D783-4C47-8576-8CFA52E2F645}" dt="2023-11-08T07:52:21.649" v="1628" actId="1076"/>
          <ac:spMkLst>
            <pc:docMk/>
            <pc:sldMk cId="702522946" sldId="270"/>
            <ac:spMk id="7" creationId="{33BD6749-C83A-B1A1-8C62-9FC87B95E55F}"/>
          </ac:spMkLst>
        </pc:spChg>
        <pc:spChg chg="add mod">
          <ac:chgData name="je0331@naver.com" userId="560a3c61c0c2053c" providerId="LiveId" clId="{7814CBE7-D783-4C47-8576-8CFA52E2F645}" dt="2023-11-08T07:53:24.954" v="1679" actId="14100"/>
          <ac:spMkLst>
            <pc:docMk/>
            <pc:sldMk cId="702522946" sldId="270"/>
            <ac:spMk id="12" creationId="{7C76A01D-BF3D-521F-C357-E073944AADC5}"/>
          </ac:spMkLst>
        </pc:spChg>
        <pc:spChg chg="add mod">
          <ac:chgData name="je0331@naver.com" userId="560a3c61c0c2053c" providerId="LiveId" clId="{7814CBE7-D783-4C47-8576-8CFA52E2F645}" dt="2023-11-08T07:55:22.855" v="1730" actId="20577"/>
          <ac:spMkLst>
            <pc:docMk/>
            <pc:sldMk cId="702522946" sldId="270"/>
            <ac:spMk id="14" creationId="{8CB36623-E1E7-D719-5D37-BB5670800F59}"/>
          </ac:spMkLst>
        </pc:spChg>
        <pc:picChg chg="add mod">
          <ac:chgData name="je0331@naver.com" userId="560a3c61c0c2053c" providerId="LiveId" clId="{7814CBE7-D783-4C47-8576-8CFA52E2F645}" dt="2023-11-08T07:52:06.137" v="1623" actId="1076"/>
          <ac:picMkLst>
            <pc:docMk/>
            <pc:sldMk cId="702522946" sldId="270"/>
            <ac:picMk id="9" creationId="{4D444212-F1C8-9905-7E62-A8754BEAA572}"/>
          </ac:picMkLst>
        </pc:picChg>
        <pc:picChg chg="add mod">
          <ac:chgData name="je0331@naver.com" userId="560a3c61c0c2053c" providerId="LiveId" clId="{7814CBE7-D783-4C47-8576-8CFA52E2F645}" dt="2023-11-08T07:52:34.024" v="1642" actId="1036"/>
          <ac:picMkLst>
            <pc:docMk/>
            <pc:sldMk cId="702522946" sldId="270"/>
            <ac:picMk id="11" creationId="{D49E87D6-A0AC-5F96-3657-D022A0591904}"/>
          </ac:picMkLst>
        </pc:picChg>
      </pc:sldChg>
      <pc:sldChg chg="addSp modSp add mod">
        <pc:chgData name="je0331@naver.com" userId="560a3c61c0c2053c" providerId="LiveId" clId="{7814CBE7-D783-4C47-8576-8CFA52E2F645}" dt="2023-11-10T03:20:20.874" v="1977" actId="1076"/>
        <pc:sldMkLst>
          <pc:docMk/>
          <pc:sldMk cId="2473984744" sldId="271"/>
        </pc:sldMkLst>
        <pc:spChg chg="add mod">
          <ac:chgData name="je0331@naver.com" userId="560a3c61c0c2053c" providerId="LiveId" clId="{7814CBE7-D783-4C47-8576-8CFA52E2F645}" dt="2023-11-10T03:19:43.690" v="1970" actId="14100"/>
          <ac:spMkLst>
            <pc:docMk/>
            <pc:sldMk cId="2473984744" sldId="271"/>
            <ac:spMk id="3" creationId="{1098B29C-39EC-F491-4085-FE36BEF6C4E5}"/>
          </ac:spMkLst>
        </pc:spChg>
        <pc:spChg chg="add mod">
          <ac:chgData name="je0331@naver.com" userId="560a3c61c0c2053c" providerId="LiveId" clId="{7814CBE7-D783-4C47-8576-8CFA52E2F645}" dt="2023-11-10T03:19:23.191" v="1962" actId="14100"/>
          <ac:spMkLst>
            <pc:docMk/>
            <pc:sldMk cId="2473984744" sldId="271"/>
            <ac:spMk id="4" creationId="{93DEDD35-DEAE-F178-FF94-EBBB7A13E223}"/>
          </ac:spMkLst>
        </pc:spChg>
        <pc:spChg chg="add mod">
          <ac:chgData name="je0331@naver.com" userId="560a3c61c0c2053c" providerId="LiveId" clId="{7814CBE7-D783-4C47-8576-8CFA52E2F645}" dt="2023-11-10T03:20:06.159" v="1975" actId="1076"/>
          <ac:spMkLst>
            <pc:docMk/>
            <pc:sldMk cId="2473984744" sldId="271"/>
            <ac:spMk id="6" creationId="{BDBAFC7F-0F19-FE1A-7C6E-F11050BE0C28}"/>
          </ac:spMkLst>
        </pc:spChg>
        <pc:picChg chg="add mod">
          <ac:chgData name="je0331@naver.com" userId="560a3c61c0c2053c" providerId="LiveId" clId="{7814CBE7-D783-4C47-8576-8CFA52E2F645}" dt="2023-11-10T03:20:20.874" v="1977" actId="1076"/>
          <ac:picMkLst>
            <pc:docMk/>
            <pc:sldMk cId="2473984744" sldId="271"/>
            <ac:picMk id="8" creationId="{ACB14388-889E-9EB9-95D1-9EAC956EFEB5}"/>
          </ac:picMkLst>
        </pc:picChg>
      </pc:sldChg>
      <pc:sldChg chg="addSp delSp modSp add mod">
        <pc:chgData name="je0331@naver.com" userId="560a3c61c0c2053c" providerId="LiveId" clId="{7814CBE7-D783-4C47-8576-8CFA52E2F645}" dt="2023-11-10T03:24:22.362" v="2046" actId="20577"/>
        <pc:sldMkLst>
          <pc:docMk/>
          <pc:sldMk cId="2638614342" sldId="272"/>
        </pc:sldMkLst>
        <pc:spChg chg="add mod">
          <ac:chgData name="je0331@naver.com" userId="560a3c61c0c2053c" providerId="LiveId" clId="{7814CBE7-D783-4C47-8576-8CFA52E2F645}" dt="2023-11-10T03:24:22.362" v="2046" actId="20577"/>
          <ac:spMkLst>
            <pc:docMk/>
            <pc:sldMk cId="2638614342" sldId="272"/>
            <ac:spMk id="2" creationId="{0E9D2548-FE80-D0ED-6B4E-7C90D7D63EBF}"/>
          </ac:spMkLst>
        </pc:spChg>
        <pc:spChg chg="add mod">
          <ac:chgData name="je0331@naver.com" userId="560a3c61c0c2053c" providerId="LiveId" clId="{7814CBE7-D783-4C47-8576-8CFA52E2F645}" dt="2023-11-10T03:22:06.735" v="2013" actId="20577"/>
          <ac:spMkLst>
            <pc:docMk/>
            <pc:sldMk cId="2638614342" sldId="272"/>
            <ac:spMk id="4" creationId="{5FB124E3-EE1D-A5F6-A85C-40D89D847713}"/>
          </ac:spMkLst>
        </pc:spChg>
        <pc:spChg chg="add del mod">
          <ac:chgData name="je0331@naver.com" userId="560a3c61c0c2053c" providerId="LiveId" clId="{7814CBE7-D783-4C47-8576-8CFA52E2F645}" dt="2023-11-10T03:22:47.836" v="2019" actId="22"/>
          <ac:spMkLst>
            <pc:docMk/>
            <pc:sldMk cId="2638614342" sldId="272"/>
            <ac:spMk id="8" creationId="{2C4ED702-4E4B-D2EE-0317-027F53929B97}"/>
          </ac:spMkLst>
        </pc:spChg>
        <pc:spChg chg="add mod">
          <ac:chgData name="je0331@naver.com" userId="560a3c61c0c2053c" providerId="LiveId" clId="{7814CBE7-D783-4C47-8576-8CFA52E2F645}" dt="2023-11-10T03:23:18.080" v="2045" actId="1076"/>
          <ac:spMkLst>
            <pc:docMk/>
            <pc:sldMk cId="2638614342" sldId="272"/>
            <ac:spMk id="10" creationId="{059259B2-677B-2E70-3B0E-05448F58986C}"/>
          </ac:spMkLst>
        </pc:spChg>
        <pc:picChg chg="add mod">
          <ac:chgData name="je0331@naver.com" userId="560a3c61c0c2053c" providerId="LiveId" clId="{7814CBE7-D783-4C47-8576-8CFA52E2F645}" dt="2023-11-10T03:22:24.592" v="2015" actId="1076"/>
          <ac:picMkLst>
            <pc:docMk/>
            <pc:sldMk cId="2638614342" sldId="272"/>
            <ac:picMk id="6" creationId="{ED19A972-4FCE-0477-627F-FF895C623F82}"/>
          </ac:picMkLst>
        </pc:picChg>
      </pc:sldChg>
      <pc:sldChg chg="addSp delSp modSp add mod">
        <pc:chgData name="je0331@naver.com" userId="560a3c61c0c2053c" providerId="LiveId" clId="{7814CBE7-D783-4C47-8576-8CFA52E2F645}" dt="2023-11-10T03:27:24.523" v="2218" actId="20577"/>
        <pc:sldMkLst>
          <pc:docMk/>
          <pc:sldMk cId="4164677632" sldId="273"/>
        </pc:sldMkLst>
        <pc:spChg chg="add mod">
          <ac:chgData name="je0331@naver.com" userId="560a3c61c0c2053c" providerId="LiveId" clId="{7814CBE7-D783-4C47-8576-8CFA52E2F645}" dt="2023-11-10T03:27:24.523" v="2218" actId="20577"/>
          <ac:spMkLst>
            <pc:docMk/>
            <pc:sldMk cId="4164677632" sldId="273"/>
            <ac:spMk id="2" creationId="{B5D6DCDF-3A48-4650-4F9A-16624C525A52}"/>
          </ac:spMkLst>
        </pc:spChg>
        <pc:spChg chg="add mod">
          <ac:chgData name="je0331@naver.com" userId="560a3c61c0c2053c" providerId="LiveId" clId="{7814CBE7-D783-4C47-8576-8CFA52E2F645}" dt="2023-11-10T03:25:34.053" v="2129"/>
          <ac:spMkLst>
            <pc:docMk/>
            <pc:sldMk cId="4164677632" sldId="273"/>
            <ac:spMk id="4" creationId="{9A0FB46A-2874-9B12-2FE6-6BFF18F6FBFC}"/>
          </ac:spMkLst>
        </pc:spChg>
        <pc:spChg chg="add del mod">
          <ac:chgData name="je0331@naver.com" userId="560a3c61c0c2053c" providerId="LiveId" clId="{7814CBE7-D783-4C47-8576-8CFA52E2F645}" dt="2023-11-10T03:26:03.681" v="2136" actId="478"/>
          <ac:spMkLst>
            <pc:docMk/>
            <pc:sldMk cId="4164677632" sldId="273"/>
            <ac:spMk id="6" creationId="{80FA4B71-EB19-405B-B8A4-0B519563BB9A}"/>
          </ac:spMkLst>
        </pc:spChg>
        <pc:spChg chg="add mod">
          <ac:chgData name="je0331@naver.com" userId="560a3c61c0c2053c" providerId="LiveId" clId="{7814CBE7-D783-4C47-8576-8CFA52E2F645}" dt="2023-11-10T03:26:19.059" v="2165" actId="1037"/>
          <ac:spMkLst>
            <pc:docMk/>
            <pc:sldMk cId="4164677632" sldId="273"/>
            <ac:spMk id="7" creationId="{2040CC89-F1E2-038B-8880-5435A91F5AD3}"/>
          </ac:spMkLst>
        </pc:spChg>
        <pc:spChg chg="add mod">
          <ac:chgData name="je0331@naver.com" userId="560a3c61c0c2053c" providerId="LiveId" clId="{7814CBE7-D783-4C47-8576-8CFA52E2F645}" dt="2023-11-10T03:26:53.730" v="2167" actId="1076"/>
          <ac:spMkLst>
            <pc:docMk/>
            <pc:sldMk cId="4164677632" sldId="273"/>
            <ac:spMk id="10" creationId="{A4271005-15A6-06F5-A7E1-17B43E076046}"/>
          </ac:spMkLst>
        </pc:spChg>
        <pc:spChg chg="add mod">
          <ac:chgData name="je0331@naver.com" userId="560a3c61c0c2053c" providerId="LiveId" clId="{7814CBE7-D783-4C47-8576-8CFA52E2F645}" dt="2023-11-10T03:27:10.276" v="2207" actId="1036"/>
          <ac:spMkLst>
            <pc:docMk/>
            <pc:sldMk cId="4164677632" sldId="273"/>
            <ac:spMk id="11" creationId="{B75616AE-3BA5-ABC8-198E-38459428641F}"/>
          </ac:spMkLst>
        </pc:spChg>
        <pc:cxnChg chg="add mod">
          <ac:chgData name="je0331@naver.com" userId="560a3c61c0c2053c" providerId="LiveId" clId="{7814CBE7-D783-4C47-8576-8CFA52E2F645}" dt="2023-11-10T03:26:19.059" v="2165" actId="1037"/>
          <ac:cxnSpMkLst>
            <pc:docMk/>
            <pc:sldMk cId="4164677632" sldId="273"/>
            <ac:cxnSpMk id="8" creationId="{468F02F9-3C44-7A1A-79EE-18B23675BA6B}"/>
          </ac:cxnSpMkLst>
        </pc:cxnChg>
        <pc:cxnChg chg="add mod">
          <ac:chgData name="je0331@naver.com" userId="560a3c61c0c2053c" providerId="LiveId" clId="{7814CBE7-D783-4C47-8576-8CFA52E2F645}" dt="2023-11-10T03:26:59.194" v="2169" actId="1076"/>
          <ac:cxnSpMkLst>
            <pc:docMk/>
            <pc:sldMk cId="4164677632" sldId="273"/>
            <ac:cxnSpMk id="12" creationId="{B1ADB011-5721-E8DA-C3AD-BEE1FAB3F5DF}"/>
          </ac:cxnSpMkLst>
        </pc:cxnChg>
      </pc:sldChg>
      <pc:sldChg chg="add">
        <pc:chgData name="je0331@naver.com" userId="560a3c61c0c2053c" providerId="LiveId" clId="{7814CBE7-D783-4C47-8576-8CFA52E2F645}" dt="2023-11-10T03:21:06.609" v="1979"/>
        <pc:sldMkLst>
          <pc:docMk/>
          <pc:sldMk cId="3824835219" sldId="274"/>
        </pc:sldMkLst>
      </pc:sldChg>
      <pc:sldChg chg="add">
        <pc:chgData name="je0331@naver.com" userId="560a3c61c0c2053c" providerId="LiveId" clId="{7814CBE7-D783-4C47-8576-8CFA52E2F645}" dt="2023-11-10T03:21:06.783" v="1980"/>
        <pc:sldMkLst>
          <pc:docMk/>
          <pc:sldMk cId="4227851435" sldId="275"/>
        </pc:sldMkLst>
      </pc:sldChg>
      <pc:sldChg chg="add">
        <pc:chgData name="je0331@naver.com" userId="560a3c61c0c2053c" providerId="LiveId" clId="{7814CBE7-D783-4C47-8576-8CFA52E2F645}" dt="2023-11-10T03:21:07.051" v="1981"/>
        <pc:sldMkLst>
          <pc:docMk/>
          <pc:sldMk cId="3658294922" sldId="276"/>
        </pc:sldMkLst>
      </pc:sldChg>
    </pc:docChg>
  </pc:docChgLst>
  <pc:docChgLst>
    <pc:chgData name="je0331@naver.com" userId="560a3c61c0c2053c" providerId="LiveId" clId="{4240DEC7-31A3-4609-ADF8-7E1BBC469B74}"/>
    <pc:docChg chg="undo redo custSel addSld delSld modSld sldOrd">
      <pc:chgData name="je0331@naver.com" userId="560a3c61c0c2053c" providerId="LiveId" clId="{4240DEC7-31A3-4609-ADF8-7E1BBC469B74}" dt="2023-11-14T10:41:56.629" v="2551" actId="255"/>
      <pc:docMkLst>
        <pc:docMk/>
      </pc:docMkLst>
      <pc:sldChg chg="modSp mod">
        <pc:chgData name="je0331@naver.com" userId="560a3c61c0c2053c" providerId="LiveId" clId="{4240DEC7-31A3-4609-ADF8-7E1BBC469B74}" dt="2023-11-14T10:38:29.489" v="2182" actId="14100"/>
        <pc:sldMkLst>
          <pc:docMk/>
          <pc:sldMk cId="1648168511" sldId="256"/>
        </pc:sldMkLst>
        <pc:spChg chg="mod">
          <ac:chgData name="je0331@naver.com" userId="560a3c61c0c2053c" providerId="LiveId" clId="{4240DEC7-31A3-4609-ADF8-7E1BBC469B74}" dt="2023-11-14T06:08:16.821" v="957" actId="20577"/>
          <ac:spMkLst>
            <pc:docMk/>
            <pc:sldMk cId="1648168511" sldId="256"/>
            <ac:spMk id="2" creationId="{0AA26301-0D5D-A2A9-3C1C-6CCEF9C13F96}"/>
          </ac:spMkLst>
        </pc:spChg>
        <pc:spChg chg="mod">
          <ac:chgData name="je0331@naver.com" userId="560a3c61c0c2053c" providerId="LiveId" clId="{4240DEC7-31A3-4609-ADF8-7E1BBC469B74}" dt="2023-11-14T10:38:29.489" v="2182" actId="14100"/>
          <ac:spMkLst>
            <pc:docMk/>
            <pc:sldMk cId="1648168511" sldId="256"/>
            <ac:spMk id="3" creationId="{49071B47-2C0E-E9C6-34D3-5F4C7941BAE6}"/>
          </ac:spMkLst>
        </pc:spChg>
      </pc:sldChg>
      <pc:sldChg chg="addSp delSp modSp mod">
        <pc:chgData name="je0331@naver.com" userId="560a3c61c0c2053c" providerId="LiveId" clId="{4240DEC7-31A3-4609-ADF8-7E1BBC469B74}" dt="2023-11-14T06:19:16.713" v="1200" actId="1076"/>
        <pc:sldMkLst>
          <pc:docMk/>
          <pc:sldMk cId="469457273" sldId="260"/>
        </pc:sldMkLst>
        <pc:spChg chg="mod">
          <ac:chgData name="je0331@naver.com" userId="560a3c61c0c2053c" providerId="LiveId" clId="{4240DEC7-31A3-4609-ADF8-7E1BBC469B74}" dt="2023-11-14T06:18:07.935" v="1199" actId="20577"/>
          <ac:spMkLst>
            <pc:docMk/>
            <pc:sldMk cId="469457273" sldId="260"/>
            <ac:spMk id="4" creationId="{BB424171-26C5-FF5E-32B2-15025D2878D4}"/>
          </ac:spMkLst>
        </pc:spChg>
        <pc:spChg chg="add del mod">
          <ac:chgData name="je0331@naver.com" userId="560a3c61c0c2053c" providerId="LiveId" clId="{4240DEC7-31A3-4609-ADF8-7E1BBC469B74}" dt="2023-11-14T06:16:20.381" v="1070" actId="478"/>
          <ac:spMkLst>
            <pc:docMk/>
            <pc:sldMk cId="469457273" sldId="260"/>
            <ac:spMk id="6" creationId="{9418681A-2EE8-0434-1DDB-E4E41E60000F}"/>
          </ac:spMkLst>
        </pc:spChg>
        <pc:spChg chg="add del mod">
          <ac:chgData name="je0331@naver.com" userId="560a3c61c0c2053c" providerId="LiveId" clId="{4240DEC7-31A3-4609-ADF8-7E1BBC469B74}" dt="2023-11-14T06:16:26.948" v="1074" actId="478"/>
          <ac:spMkLst>
            <pc:docMk/>
            <pc:sldMk cId="469457273" sldId="260"/>
            <ac:spMk id="7" creationId="{873D2906-77D6-DC86-62D2-00A9A3C733E4}"/>
          </ac:spMkLst>
        </pc:spChg>
        <pc:spChg chg="add mod">
          <ac:chgData name="je0331@naver.com" userId="560a3c61c0c2053c" providerId="LiveId" clId="{4240DEC7-31A3-4609-ADF8-7E1BBC469B74}" dt="2023-11-14T06:19:16.713" v="1200" actId="1076"/>
          <ac:spMkLst>
            <pc:docMk/>
            <pc:sldMk cId="469457273" sldId="260"/>
            <ac:spMk id="17" creationId="{06D08017-EF07-214D-608F-0122BBC77FFC}"/>
          </ac:spMkLst>
        </pc:spChg>
        <pc:picChg chg="del">
          <ac:chgData name="je0331@naver.com" userId="560a3c61c0c2053c" providerId="LiveId" clId="{4240DEC7-31A3-4609-ADF8-7E1BBC469B74}" dt="2023-11-14T06:16:37.062" v="1075" actId="478"/>
          <ac:picMkLst>
            <pc:docMk/>
            <pc:sldMk cId="469457273" sldId="260"/>
            <ac:picMk id="5" creationId="{870B47AC-5A73-4EE7-460E-475BC3E8B1DF}"/>
          </ac:picMkLst>
        </pc:picChg>
        <pc:picChg chg="del">
          <ac:chgData name="je0331@naver.com" userId="560a3c61c0c2053c" providerId="LiveId" clId="{4240DEC7-31A3-4609-ADF8-7E1BBC469B74}" dt="2023-11-14T06:16:37.707" v="1076" actId="478"/>
          <ac:picMkLst>
            <pc:docMk/>
            <pc:sldMk cId="469457273" sldId="260"/>
            <ac:picMk id="8" creationId="{4BA57AA3-07C7-C983-C001-EC27939D82C2}"/>
          </ac:picMkLst>
        </pc:picChg>
        <pc:picChg chg="add mod">
          <ac:chgData name="je0331@naver.com" userId="560a3c61c0c2053c" providerId="LiveId" clId="{4240DEC7-31A3-4609-ADF8-7E1BBC469B74}" dt="2023-11-14T06:16:47.104" v="1082" actId="14100"/>
          <ac:picMkLst>
            <pc:docMk/>
            <pc:sldMk cId="469457273" sldId="260"/>
            <ac:picMk id="2050" creationId="{639949BB-F1D7-C79E-F48E-B5F142601BE6}"/>
          </ac:picMkLst>
        </pc:picChg>
        <pc:cxnChg chg="add del">
          <ac:chgData name="je0331@naver.com" userId="560a3c61c0c2053c" providerId="LiveId" clId="{4240DEC7-31A3-4609-ADF8-7E1BBC469B74}" dt="2023-11-14T06:15:28.342" v="1061" actId="478"/>
          <ac:cxnSpMkLst>
            <pc:docMk/>
            <pc:sldMk cId="469457273" sldId="260"/>
            <ac:cxnSpMk id="10" creationId="{36182347-402B-5637-FA59-16ECE1ACFE5E}"/>
          </ac:cxnSpMkLst>
        </pc:cxnChg>
        <pc:cxnChg chg="add del mod">
          <ac:chgData name="je0331@naver.com" userId="560a3c61c0c2053c" providerId="LiveId" clId="{4240DEC7-31A3-4609-ADF8-7E1BBC469B74}" dt="2023-11-14T06:16:21.062" v="1072" actId="478"/>
          <ac:cxnSpMkLst>
            <pc:docMk/>
            <pc:sldMk cId="469457273" sldId="260"/>
            <ac:cxnSpMk id="11" creationId="{AAB445E7-FFD8-51A4-0699-AE0184D9C4D6}"/>
          </ac:cxnSpMkLst>
        </pc:cxnChg>
        <pc:cxnChg chg="add del mod">
          <ac:chgData name="je0331@naver.com" userId="560a3c61c0c2053c" providerId="LiveId" clId="{4240DEC7-31A3-4609-ADF8-7E1BBC469B74}" dt="2023-11-14T06:16:21.665" v="1073" actId="478"/>
          <ac:cxnSpMkLst>
            <pc:docMk/>
            <pc:sldMk cId="469457273" sldId="260"/>
            <ac:cxnSpMk id="14" creationId="{6D42D6F7-ED69-AB29-42BC-D9E3933AFCD1}"/>
          </ac:cxnSpMkLst>
        </pc:cxnChg>
      </pc:sldChg>
      <pc:sldChg chg="del">
        <pc:chgData name="je0331@naver.com" userId="560a3c61c0c2053c" providerId="LiveId" clId="{4240DEC7-31A3-4609-ADF8-7E1BBC469B74}" dt="2023-11-11T13:47:32.465" v="114" actId="2696"/>
        <pc:sldMkLst>
          <pc:docMk/>
          <pc:sldMk cId="211377078" sldId="261"/>
        </pc:sldMkLst>
      </pc:sldChg>
      <pc:sldChg chg="modSp add mod">
        <pc:chgData name="je0331@naver.com" userId="560a3c61c0c2053c" providerId="LiveId" clId="{4240DEC7-31A3-4609-ADF8-7E1BBC469B74}" dt="2023-11-11T13:48:05.230" v="138" actId="14100"/>
        <pc:sldMkLst>
          <pc:docMk/>
          <pc:sldMk cId="4268445311" sldId="261"/>
        </pc:sldMkLst>
        <pc:spChg chg="mod">
          <ac:chgData name="je0331@naver.com" userId="560a3c61c0c2053c" providerId="LiveId" clId="{4240DEC7-31A3-4609-ADF8-7E1BBC469B74}" dt="2023-11-11T13:48:05.230" v="138" actId="14100"/>
          <ac:spMkLst>
            <pc:docMk/>
            <pc:sldMk cId="4268445311" sldId="261"/>
            <ac:spMk id="2" creationId="{B0B7252D-4D9B-097B-0D76-3DC944C6D4B0}"/>
          </ac:spMkLst>
        </pc:spChg>
      </pc:sldChg>
      <pc:sldChg chg="addSp delSp modSp add mod">
        <pc:chgData name="je0331@naver.com" userId="560a3c61c0c2053c" providerId="LiveId" clId="{4240DEC7-31A3-4609-ADF8-7E1BBC469B74}" dt="2023-11-14T06:12:47.953" v="1012" actId="1076"/>
        <pc:sldMkLst>
          <pc:docMk/>
          <pc:sldMk cId="2290688204" sldId="262"/>
        </pc:sldMkLst>
        <pc:spChg chg="del mod">
          <ac:chgData name="je0331@naver.com" userId="560a3c61c0c2053c" providerId="LiveId" clId="{4240DEC7-31A3-4609-ADF8-7E1BBC469B74}" dt="2023-11-11T13:48:09.004" v="139" actId="478"/>
          <ac:spMkLst>
            <pc:docMk/>
            <pc:sldMk cId="2290688204" sldId="262"/>
            <ac:spMk id="2" creationId="{64DB209A-518D-3505-CD1F-1476EF6FF0D7}"/>
          </ac:spMkLst>
        </pc:spChg>
        <pc:spChg chg="add del mod">
          <ac:chgData name="je0331@naver.com" userId="560a3c61c0c2053c" providerId="LiveId" clId="{4240DEC7-31A3-4609-ADF8-7E1BBC469B74}" dt="2023-11-11T13:48:14.199" v="140" actId="478"/>
          <ac:spMkLst>
            <pc:docMk/>
            <pc:sldMk cId="2290688204" sldId="262"/>
            <ac:spMk id="4" creationId="{53749342-8728-2920-FFB3-B03864BE0CC9}"/>
          </ac:spMkLst>
        </pc:spChg>
        <pc:spChg chg="mod">
          <ac:chgData name="je0331@naver.com" userId="560a3c61c0c2053c" providerId="LiveId" clId="{4240DEC7-31A3-4609-ADF8-7E1BBC469B74}" dt="2023-11-14T06:12:47.953" v="1012" actId="1076"/>
          <ac:spMkLst>
            <pc:docMk/>
            <pc:sldMk cId="2290688204" sldId="262"/>
            <ac:spMk id="5" creationId="{7E27D184-330B-6AA4-D8FB-ED179558D051}"/>
          </ac:spMkLst>
        </pc:spChg>
        <pc:spChg chg="add mod">
          <ac:chgData name="je0331@naver.com" userId="560a3c61c0c2053c" providerId="LiveId" clId="{4240DEC7-31A3-4609-ADF8-7E1BBC469B74}" dt="2023-11-11T13:48:15.040" v="141"/>
          <ac:spMkLst>
            <pc:docMk/>
            <pc:sldMk cId="2290688204" sldId="262"/>
            <ac:spMk id="6" creationId="{A542408E-BA4B-4BF1-85C5-C852C9B024E3}"/>
          </ac:spMkLst>
        </pc:spChg>
      </pc:sldChg>
      <pc:sldChg chg="del">
        <pc:chgData name="je0331@naver.com" userId="560a3c61c0c2053c" providerId="LiveId" clId="{4240DEC7-31A3-4609-ADF8-7E1BBC469B74}" dt="2023-11-11T13:47:32.465" v="114" actId="2696"/>
        <pc:sldMkLst>
          <pc:docMk/>
          <pc:sldMk cId="2520403882" sldId="262"/>
        </pc:sldMkLst>
      </pc:sldChg>
      <pc:sldChg chg="modSp mod">
        <pc:chgData name="je0331@naver.com" userId="560a3c61c0c2053c" providerId="LiveId" clId="{4240DEC7-31A3-4609-ADF8-7E1BBC469B74}" dt="2023-11-13T02:09:08.530" v="250" actId="20577"/>
        <pc:sldMkLst>
          <pc:docMk/>
          <pc:sldMk cId="3132329627" sldId="263"/>
        </pc:sldMkLst>
        <pc:spChg chg="mod">
          <ac:chgData name="je0331@naver.com" userId="560a3c61c0c2053c" providerId="LiveId" clId="{4240DEC7-31A3-4609-ADF8-7E1BBC469B74}" dt="2023-11-13T02:09:08.530" v="250" actId="20577"/>
          <ac:spMkLst>
            <pc:docMk/>
            <pc:sldMk cId="3132329627" sldId="263"/>
            <ac:spMk id="2" creationId="{A983D63B-C288-4819-1CAE-B8F732C639FD}"/>
          </ac:spMkLst>
        </pc:spChg>
      </pc:sldChg>
      <pc:sldChg chg="modSp mod">
        <pc:chgData name="je0331@naver.com" userId="560a3c61c0c2053c" providerId="LiveId" clId="{4240DEC7-31A3-4609-ADF8-7E1BBC469B74}" dt="2023-11-11T13:52:44.339" v="153"/>
        <pc:sldMkLst>
          <pc:docMk/>
          <pc:sldMk cId="1268929569" sldId="264"/>
        </pc:sldMkLst>
        <pc:spChg chg="mod">
          <ac:chgData name="je0331@naver.com" userId="560a3c61c0c2053c" providerId="LiveId" clId="{4240DEC7-31A3-4609-ADF8-7E1BBC469B74}" dt="2023-11-11T13:52:44.339" v="153"/>
          <ac:spMkLst>
            <pc:docMk/>
            <pc:sldMk cId="1268929569" sldId="264"/>
            <ac:spMk id="5" creationId="{58F98842-4043-E1FB-106C-FC7D950A6534}"/>
          </ac:spMkLst>
        </pc:spChg>
      </pc:sldChg>
      <pc:sldChg chg="addSp modSp mod">
        <pc:chgData name="je0331@naver.com" userId="560a3c61c0c2053c" providerId="LiveId" clId="{4240DEC7-31A3-4609-ADF8-7E1BBC469B74}" dt="2023-11-14T06:06:25.288" v="929" actId="20577"/>
        <pc:sldMkLst>
          <pc:docMk/>
          <pc:sldMk cId="1568790381" sldId="265"/>
        </pc:sldMkLst>
        <pc:spChg chg="mod">
          <ac:chgData name="je0331@naver.com" userId="560a3c61c0c2053c" providerId="LiveId" clId="{4240DEC7-31A3-4609-ADF8-7E1BBC469B74}" dt="2023-11-14T06:06:15.333" v="918" actId="14100"/>
          <ac:spMkLst>
            <pc:docMk/>
            <pc:sldMk cId="1568790381" sldId="265"/>
            <ac:spMk id="3" creationId="{6F8E961D-83E2-BBC2-08BE-A491491A8B20}"/>
          </ac:spMkLst>
        </pc:spChg>
        <pc:spChg chg="add mod">
          <ac:chgData name="je0331@naver.com" userId="560a3c61c0c2053c" providerId="LiveId" clId="{4240DEC7-31A3-4609-ADF8-7E1BBC469B74}" dt="2023-11-14T06:06:25.288" v="929" actId="20577"/>
          <ac:spMkLst>
            <pc:docMk/>
            <pc:sldMk cId="1568790381" sldId="265"/>
            <ac:spMk id="4" creationId="{A023F709-86C1-AB8F-3BA6-D289C8BB546D}"/>
          </ac:spMkLst>
        </pc:spChg>
      </pc:sldChg>
      <pc:sldChg chg="addSp delSp modSp mod">
        <pc:chgData name="je0331@naver.com" userId="560a3c61c0c2053c" providerId="LiveId" clId="{4240DEC7-31A3-4609-ADF8-7E1BBC469B74}" dt="2023-11-13T02:10:49.980" v="272" actId="1036"/>
        <pc:sldMkLst>
          <pc:docMk/>
          <pc:sldMk cId="2428375140" sldId="266"/>
        </pc:sldMkLst>
        <pc:spChg chg="add del">
          <ac:chgData name="je0331@naver.com" userId="560a3c61c0c2053c" providerId="LiveId" clId="{4240DEC7-31A3-4609-ADF8-7E1BBC469B74}" dt="2023-11-13T02:10:09.311" v="252" actId="11529"/>
          <ac:spMkLst>
            <pc:docMk/>
            <pc:sldMk cId="2428375140" sldId="266"/>
            <ac:spMk id="3" creationId="{29AC9F60-377E-AC06-F0BB-858656D25715}"/>
          </ac:spMkLst>
        </pc:spChg>
        <pc:spChg chg="add mod">
          <ac:chgData name="je0331@naver.com" userId="560a3c61c0c2053c" providerId="LiveId" clId="{4240DEC7-31A3-4609-ADF8-7E1BBC469B74}" dt="2023-11-13T02:10:30.412" v="257" actId="1076"/>
          <ac:spMkLst>
            <pc:docMk/>
            <pc:sldMk cId="2428375140" sldId="266"/>
            <ac:spMk id="4" creationId="{14A07B63-4727-976D-61B7-45CED123DA19}"/>
          </ac:spMkLst>
        </pc:spChg>
        <pc:spChg chg="add mod">
          <ac:chgData name="je0331@naver.com" userId="560a3c61c0c2053c" providerId="LiveId" clId="{4240DEC7-31A3-4609-ADF8-7E1BBC469B74}" dt="2023-11-13T02:10:35.294" v="259" actId="1076"/>
          <ac:spMkLst>
            <pc:docMk/>
            <pc:sldMk cId="2428375140" sldId="266"/>
            <ac:spMk id="5" creationId="{CB679CD0-AEE3-F96B-8012-86400168D5C8}"/>
          </ac:spMkLst>
        </pc:spChg>
        <pc:spChg chg="add mod">
          <ac:chgData name="je0331@naver.com" userId="560a3c61c0c2053c" providerId="LiveId" clId="{4240DEC7-31A3-4609-ADF8-7E1BBC469B74}" dt="2023-11-13T02:10:41.947" v="263" actId="1076"/>
          <ac:spMkLst>
            <pc:docMk/>
            <pc:sldMk cId="2428375140" sldId="266"/>
            <ac:spMk id="7" creationId="{03371E0C-2C19-5791-C261-282E5E17291C}"/>
          </ac:spMkLst>
        </pc:spChg>
        <pc:spChg chg="add mod">
          <ac:chgData name="je0331@naver.com" userId="560a3c61c0c2053c" providerId="LiveId" clId="{4240DEC7-31A3-4609-ADF8-7E1BBC469B74}" dt="2023-11-13T02:10:49.980" v="272" actId="1036"/>
          <ac:spMkLst>
            <pc:docMk/>
            <pc:sldMk cId="2428375140" sldId="266"/>
            <ac:spMk id="9" creationId="{52B8E3FD-3BF4-D75C-81A8-34EE8D61B942}"/>
          </ac:spMkLst>
        </pc:spChg>
        <pc:picChg chg="mod">
          <ac:chgData name="je0331@naver.com" userId="560a3c61c0c2053c" providerId="LiveId" clId="{4240DEC7-31A3-4609-ADF8-7E1BBC469B74}" dt="2023-11-13T02:10:39.093" v="262" actId="1076"/>
          <ac:picMkLst>
            <pc:docMk/>
            <pc:sldMk cId="2428375140" sldId="266"/>
            <ac:picMk id="6" creationId="{12834857-F637-2C70-CAC4-390E34F3EFA7}"/>
          </ac:picMkLst>
        </pc:picChg>
      </pc:sldChg>
      <pc:sldChg chg="modSp mod">
        <pc:chgData name="je0331@naver.com" userId="560a3c61c0c2053c" providerId="LiveId" clId="{4240DEC7-31A3-4609-ADF8-7E1BBC469B74}" dt="2023-11-14T10:29:21.239" v="1594"/>
        <pc:sldMkLst>
          <pc:docMk/>
          <pc:sldMk cId="4164677632" sldId="273"/>
        </pc:sldMkLst>
        <pc:spChg chg="mod">
          <ac:chgData name="je0331@naver.com" userId="560a3c61c0c2053c" providerId="LiveId" clId="{4240DEC7-31A3-4609-ADF8-7E1BBC469B74}" dt="2023-11-14T10:29:21.239" v="1594"/>
          <ac:spMkLst>
            <pc:docMk/>
            <pc:sldMk cId="4164677632" sldId="273"/>
            <ac:spMk id="10" creationId="{A4271005-15A6-06F5-A7E1-17B43E076046}"/>
          </ac:spMkLst>
        </pc:spChg>
        <pc:spChg chg="mod">
          <ac:chgData name="je0331@naver.com" userId="560a3c61c0c2053c" providerId="LiveId" clId="{4240DEC7-31A3-4609-ADF8-7E1BBC469B74}" dt="2023-11-14T06:33:44.289" v="1229" actId="1076"/>
          <ac:spMkLst>
            <pc:docMk/>
            <pc:sldMk cId="4164677632" sldId="273"/>
            <ac:spMk id="11" creationId="{B75616AE-3BA5-ABC8-198E-38459428641F}"/>
          </ac:spMkLst>
        </pc:spChg>
        <pc:cxnChg chg="mod">
          <ac:chgData name="je0331@naver.com" userId="560a3c61c0c2053c" providerId="LiveId" clId="{4240DEC7-31A3-4609-ADF8-7E1BBC469B74}" dt="2023-11-14T06:33:44.289" v="1229" actId="1076"/>
          <ac:cxnSpMkLst>
            <pc:docMk/>
            <pc:sldMk cId="4164677632" sldId="273"/>
            <ac:cxnSpMk id="12" creationId="{B1ADB011-5721-E8DA-C3AD-BEE1FAB3F5DF}"/>
          </ac:cxnSpMkLst>
        </pc:cxnChg>
      </pc:sldChg>
      <pc:sldChg chg="addSp delSp modSp mod">
        <pc:chgData name="je0331@naver.com" userId="560a3c61c0c2053c" providerId="LiveId" clId="{4240DEC7-31A3-4609-ADF8-7E1BBC469B74}" dt="2023-11-14T10:29:38.057" v="1596" actId="1076"/>
        <pc:sldMkLst>
          <pc:docMk/>
          <pc:sldMk cId="3824835219" sldId="274"/>
        </pc:sldMkLst>
        <pc:spChg chg="add mod">
          <ac:chgData name="je0331@naver.com" userId="560a3c61c0c2053c" providerId="LiveId" clId="{4240DEC7-31A3-4609-ADF8-7E1BBC469B74}" dt="2023-11-12T13:20:33.074" v="193" actId="20577"/>
          <ac:spMkLst>
            <pc:docMk/>
            <pc:sldMk cId="3824835219" sldId="274"/>
            <ac:spMk id="2" creationId="{212719EA-EF15-347D-40F2-86F45047D689}"/>
          </ac:spMkLst>
        </pc:spChg>
        <pc:spChg chg="add mod">
          <ac:chgData name="je0331@naver.com" userId="560a3c61c0c2053c" providerId="LiveId" clId="{4240DEC7-31A3-4609-ADF8-7E1BBC469B74}" dt="2023-11-10T13:35:19.983" v="2" actId="1076"/>
          <ac:spMkLst>
            <pc:docMk/>
            <pc:sldMk cId="3824835219" sldId="274"/>
            <ac:spMk id="4" creationId="{0AE1079A-0858-3EF0-B522-1BE65BF78C55}"/>
          </ac:spMkLst>
        </pc:spChg>
        <pc:spChg chg="add mod">
          <ac:chgData name="je0331@naver.com" userId="560a3c61c0c2053c" providerId="LiveId" clId="{4240DEC7-31A3-4609-ADF8-7E1BBC469B74}" dt="2023-11-14T06:40:53.320" v="1530" actId="1076"/>
          <ac:spMkLst>
            <pc:docMk/>
            <pc:sldMk cId="3824835219" sldId="274"/>
            <ac:spMk id="5" creationId="{8C2162BA-6854-796F-58A8-9FE5862634EF}"/>
          </ac:spMkLst>
        </pc:spChg>
        <pc:picChg chg="add del mod">
          <ac:chgData name="je0331@naver.com" userId="560a3c61c0c2053c" providerId="LiveId" clId="{4240DEC7-31A3-4609-ADF8-7E1BBC469B74}" dt="2023-11-14T10:28:43.390" v="1586" actId="478"/>
          <ac:picMkLst>
            <pc:docMk/>
            <pc:sldMk cId="3824835219" sldId="274"/>
            <ac:picMk id="6" creationId="{EB9A5721-9431-0C2E-50F7-B82AE7D0209A}"/>
          </ac:picMkLst>
        </pc:picChg>
        <pc:picChg chg="add mod">
          <ac:chgData name="je0331@naver.com" userId="560a3c61c0c2053c" providerId="LiveId" clId="{4240DEC7-31A3-4609-ADF8-7E1BBC469B74}" dt="2023-11-14T10:29:38.057" v="1596" actId="1076"/>
          <ac:picMkLst>
            <pc:docMk/>
            <pc:sldMk cId="3824835219" sldId="274"/>
            <ac:picMk id="7" creationId="{469446EE-C9FC-A3C8-DCF0-37006496E119}"/>
          </ac:picMkLst>
        </pc:picChg>
      </pc:sldChg>
      <pc:sldChg chg="addSp delSp modSp mod">
        <pc:chgData name="je0331@naver.com" userId="560a3c61c0c2053c" providerId="LiveId" clId="{4240DEC7-31A3-4609-ADF8-7E1BBC469B74}" dt="2023-11-14T10:29:50.537" v="1598" actId="1076"/>
        <pc:sldMkLst>
          <pc:docMk/>
          <pc:sldMk cId="4227851435" sldId="275"/>
        </pc:sldMkLst>
        <pc:spChg chg="add mod">
          <ac:chgData name="je0331@naver.com" userId="560a3c61c0c2053c" providerId="LiveId" clId="{4240DEC7-31A3-4609-ADF8-7E1BBC469B74}" dt="2023-11-12T13:22:36.845" v="218" actId="20577"/>
          <ac:spMkLst>
            <pc:docMk/>
            <pc:sldMk cId="4227851435" sldId="275"/>
            <ac:spMk id="2" creationId="{AD2F5873-8BFC-D336-65D5-465B4DEE2850}"/>
          </ac:spMkLst>
        </pc:spChg>
        <pc:spChg chg="add mod">
          <ac:chgData name="je0331@naver.com" userId="560a3c61c0c2053c" providerId="LiveId" clId="{4240DEC7-31A3-4609-ADF8-7E1BBC469B74}" dt="2023-11-14T06:10:08.688" v="1011" actId="1038"/>
          <ac:spMkLst>
            <pc:docMk/>
            <pc:sldMk cId="4227851435" sldId="275"/>
            <ac:spMk id="4" creationId="{D1D1B91D-3082-3434-7C59-6B4023EF4B56}"/>
          </ac:spMkLst>
        </pc:spChg>
        <pc:picChg chg="add mod">
          <ac:chgData name="je0331@naver.com" userId="560a3c61c0c2053c" providerId="LiveId" clId="{4240DEC7-31A3-4609-ADF8-7E1BBC469B74}" dt="2023-11-14T10:29:50.537" v="1598" actId="1076"/>
          <ac:picMkLst>
            <pc:docMk/>
            <pc:sldMk cId="4227851435" sldId="275"/>
            <ac:picMk id="5" creationId="{0D6E5D44-1BD8-62CC-C1FE-9C2226CFC08C}"/>
          </ac:picMkLst>
        </pc:picChg>
        <pc:picChg chg="add del mod">
          <ac:chgData name="je0331@naver.com" userId="560a3c61c0c2053c" providerId="LiveId" clId="{4240DEC7-31A3-4609-ADF8-7E1BBC469B74}" dt="2023-11-14T10:28:42.055" v="1585" actId="478"/>
          <ac:picMkLst>
            <pc:docMk/>
            <pc:sldMk cId="4227851435" sldId="275"/>
            <ac:picMk id="6" creationId="{3678B5E9-06E0-01A8-4121-C8D2D2C5C905}"/>
          </ac:picMkLst>
        </pc:picChg>
      </pc:sldChg>
      <pc:sldChg chg="addSp delSp modSp mod">
        <pc:chgData name="je0331@naver.com" userId="560a3c61c0c2053c" providerId="LiveId" clId="{4240DEC7-31A3-4609-ADF8-7E1BBC469B74}" dt="2023-11-14T10:30:08.065" v="1600" actId="1076"/>
        <pc:sldMkLst>
          <pc:docMk/>
          <pc:sldMk cId="3658294922" sldId="276"/>
        </pc:sldMkLst>
        <pc:spChg chg="add mod">
          <ac:chgData name="je0331@naver.com" userId="560a3c61c0c2053c" providerId="LiveId" clId="{4240DEC7-31A3-4609-ADF8-7E1BBC469B74}" dt="2023-11-12T13:23:31.181" v="241" actId="20577"/>
          <ac:spMkLst>
            <pc:docMk/>
            <pc:sldMk cId="3658294922" sldId="276"/>
            <ac:spMk id="2" creationId="{EA7566C5-E337-A691-7060-EAACC9717C64}"/>
          </ac:spMkLst>
        </pc:spChg>
        <pc:spChg chg="add mod">
          <ac:chgData name="je0331@naver.com" userId="560a3c61c0c2053c" providerId="LiveId" clId="{4240DEC7-31A3-4609-ADF8-7E1BBC469B74}" dt="2023-11-10T13:37:07.051" v="16" actId="1076"/>
          <ac:spMkLst>
            <pc:docMk/>
            <pc:sldMk cId="3658294922" sldId="276"/>
            <ac:spMk id="6" creationId="{2CDDFD42-674F-5235-5A8B-77E1716967A9}"/>
          </ac:spMkLst>
        </pc:spChg>
        <pc:picChg chg="add del mod">
          <ac:chgData name="je0331@naver.com" userId="560a3c61c0c2053c" providerId="LiveId" clId="{4240DEC7-31A3-4609-ADF8-7E1BBC469B74}" dt="2023-11-14T10:28:40.312" v="1584" actId="478"/>
          <ac:picMkLst>
            <pc:docMk/>
            <pc:sldMk cId="3658294922" sldId="276"/>
            <ac:picMk id="4" creationId="{43106680-CF9D-759C-625A-61CBA537F393}"/>
          </ac:picMkLst>
        </pc:picChg>
        <pc:picChg chg="add mod">
          <ac:chgData name="je0331@naver.com" userId="560a3c61c0c2053c" providerId="LiveId" clId="{4240DEC7-31A3-4609-ADF8-7E1BBC469B74}" dt="2023-11-14T10:30:08.065" v="1600" actId="1076"/>
          <ac:picMkLst>
            <pc:docMk/>
            <pc:sldMk cId="3658294922" sldId="276"/>
            <ac:picMk id="5" creationId="{E1BECEDD-8B7D-A9C4-A53D-1B0E03170B91}"/>
          </ac:picMkLst>
        </pc:picChg>
      </pc:sldChg>
      <pc:sldChg chg="addSp delSp modSp add mod">
        <pc:chgData name="je0331@naver.com" userId="560a3c61c0c2053c" providerId="LiveId" clId="{4240DEC7-31A3-4609-ADF8-7E1BBC469B74}" dt="2023-11-14T10:30:46.242" v="1606" actId="1076"/>
        <pc:sldMkLst>
          <pc:docMk/>
          <pc:sldMk cId="3435877788" sldId="277"/>
        </pc:sldMkLst>
        <pc:spChg chg="mod">
          <ac:chgData name="je0331@naver.com" userId="560a3c61c0c2053c" providerId="LiveId" clId="{4240DEC7-31A3-4609-ADF8-7E1BBC469B74}" dt="2023-11-12T13:24:28.397" v="246" actId="20577"/>
          <ac:spMkLst>
            <pc:docMk/>
            <pc:sldMk cId="3435877788" sldId="277"/>
            <ac:spMk id="2" creationId="{EA7566C5-E337-A691-7060-EAACC9717C64}"/>
          </ac:spMkLst>
        </pc:spChg>
        <pc:spChg chg="add del mod">
          <ac:chgData name="je0331@naver.com" userId="560a3c61c0c2053c" providerId="LiveId" clId="{4240DEC7-31A3-4609-ADF8-7E1BBC469B74}" dt="2023-11-10T13:42:53.207" v="87" actId="22"/>
          <ac:spMkLst>
            <pc:docMk/>
            <pc:sldMk cId="3435877788" sldId="277"/>
            <ac:spMk id="5" creationId="{85C68F62-8664-04E0-481D-E89F0FCD46C4}"/>
          </ac:spMkLst>
        </pc:spChg>
        <pc:spChg chg="del">
          <ac:chgData name="je0331@naver.com" userId="560a3c61c0c2053c" providerId="LiveId" clId="{4240DEC7-31A3-4609-ADF8-7E1BBC469B74}" dt="2023-11-10T13:37:15.532" v="19" actId="478"/>
          <ac:spMkLst>
            <pc:docMk/>
            <pc:sldMk cId="3435877788" sldId="277"/>
            <ac:spMk id="6" creationId="{2CDDFD42-674F-5235-5A8B-77E1716967A9}"/>
          </ac:spMkLst>
        </pc:spChg>
        <pc:spChg chg="add mod">
          <ac:chgData name="je0331@naver.com" userId="560a3c61c0c2053c" providerId="LiveId" clId="{4240DEC7-31A3-4609-ADF8-7E1BBC469B74}" dt="2023-11-10T13:43:39.821" v="93" actId="1076"/>
          <ac:spMkLst>
            <pc:docMk/>
            <pc:sldMk cId="3435877788" sldId="277"/>
            <ac:spMk id="12" creationId="{488B52B4-566C-8019-2743-CF38861D0477}"/>
          </ac:spMkLst>
        </pc:spChg>
        <pc:picChg chg="add mod">
          <ac:chgData name="je0331@naver.com" userId="560a3c61c0c2053c" providerId="LiveId" clId="{4240DEC7-31A3-4609-ADF8-7E1BBC469B74}" dt="2023-11-14T10:30:46.242" v="1606" actId="1076"/>
          <ac:picMkLst>
            <pc:docMk/>
            <pc:sldMk cId="3435877788" sldId="277"/>
            <ac:picMk id="4" creationId="{114F0414-8928-03EC-45C9-232222C8F8BD}"/>
          </ac:picMkLst>
        </pc:picChg>
        <pc:picChg chg="del">
          <ac:chgData name="je0331@naver.com" userId="560a3c61c0c2053c" providerId="LiveId" clId="{4240DEC7-31A3-4609-ADF8-7E1BBC469B74}" dt="2023-11-10T13:37:14.763" v="18" actId="478"/>
          <ac:picMkLst>
            <pc:docMk/>
            <pc:sldMk cId="3435877788" sldId="277"/>
            <ac:picMk id="4" creationId="{43106680-CF9D-759C-625A-61CBA537F393}"/>
          </ac:picMkLst>
        </pc:picChg>
        <pc:picChg chg="add del mod">
          <ac:chgData name="je0331@naver.com" userId="560a3c61c0c2053c" providerId="LiveId" clId="{4240DEC7-31A3-4609-ADF8-7E1BBC469B74}" dt="2023-11-10T13:42:52.855" v="85" actId="22"/>
          <ac:picMkLst>
            <pc:docMk/>
            <pc:sldMk cId="3435877788" sldId="277"/>
            <ac:picMk id="8" creationId="{DBF46C49-F884-0C7D-41B7-CF03D4A91998}"/>
          </ac:picMkLst>
        </pc:picChg>
        <pc:picChg chg="add del mod">
          <ac:chgData name="je0331@naver.com" userId="560a3c61c0c2053c" providerId="LiveId" clId="{4240DEC7-31A3-4609-ADF8-7E1BBC469B74}" dt="2023-11-14T10:28:36.711" v="1581" actId="478"/>
          <ac:picMkLst>
            <pc:docMk/>
            <pc:sldMk cId="3435877788" sldId="277"/>
            <ac:picMk id="10" creationId="{804B2ADA-66AE-948D-8E1B-90E59F7E0CBA}"/>
          </ac:picMkLst>
        </pc:picChg>
      </pc:sldChg>
      <pc:sldChg chg="addSp delSp modSp add del mod">
        <pc:chgData name="je0331@naver.com" userId="560a3c61c0c2053c" providerId="LiveId" clId="{4240DEC7-31A3-4609-ADF8-7E1BBC469B74}" dt="2023-11-10T13:42:53.707" v="89"/>
        <pc:sldMkLst>
          <pc:docMk/>
          <pc:sldMk cId="233306760" sldId="278"/>
        </pc:sldMkLst>
        <pc:spChg chg="add del mod">
          <ac:chgData name="je0331@naver.com" userId="560a3c61c0c2053c" providerId="LiveId" clId="{4240DEC7-31A3-4609-ADF8-7E1BBC469B74}" dt="2023-11-10T13:42:52.510" v="83" actId="22"/>
          <ac:spMkLst>
            <pc:docMk/>
            <pc:sldMk cId="233306760" sldId="278"/>
            <ac:spMk id="4" creationId="{5CCAE985-475F-43D9-FAE5-823F59FA6AD1}"/>
          </ac:spMkLst>
        </pc:spChg>
        <pc:picChg chg="add del mod">
          <ac:chgData name="je0331@naver.com" userId="560a3c61c0c2053c" providerId="LiveId" clId="{4240DEC7-31A3-4609-ADF8-7E1BBC469B74}" dt="2023-11-10T13:42:52.222" v="81" actId="22"/>
          <ac:picMkLst>
            <pc:docMk/>
            <pc:sldMk cId="233306760" sldId="278"/>
            <ac:picMk id="6" creationId="{33EE0234-45BA-3C1A-FDF3-78B9C99CC607}"/>
          </ac:picMkLst>
        </pc:picChg>
      </pc:sldChg>
      <pc:sldChg chg="add del">
        <pc:chgData name="je0331@naver.com" userId="560a3c61c0c2053c" providerId="LiveId" clId="{4240DEC7-31A3-4609-ADF8-7E1BBC469B74}" dt="2023-11-10T13:37:22.723" v="21"/>
        <pc:sldMkLst>
          <pc:docMk/>
          <pc:sldMk cId="1512560238" sldId="278"/>
        </pc:sldMkLst>
      </pc:sldChg>
      <pc:sldChg chg="addSp delSp modSp new mod">
        <pc:chgData name="je0331@naver.com" userId="560a3c61c0c2053c" providerId="LiveId" clId="{4240DEC7-31A3-4609-ADF8-7E1BBC469B74}" dt="2023-11-14T06:07:10.481" v="942" actId="27636"/>
        <pc:sldMkLst>
          <pc:docMk/>
          <pc:sldMk cId="3348567277" sldId="278"/>
        </pc:sldMkLst>
        <pc:spChg chg="del">
          <ac:chgData name="je0331@naver.com" userId="560a3c61c0c2053c" providerId="LiveId" clId="{4240DEC7-31A3-4609-ADF8-7E1BBC469B74}" dt="2023-11-13T14:01:36.858" v="760" actId="478"/>
          <ac:spMkLst>
            <pc:docMk/>
            <pc:sldMk cId="3348567277" sldId="278"/>
            <ac:spMk id="2" creationId="{52550E3A-3B34-433F-7132-DFE3DC130C83}"/>
          </ac:spMkLst>
        </pc:spChg>
        <pc:spChg chg="add mod">
          <ac:chgData name="je0331@naver.com" userId="560a3c61c0c2053c" providerId="LiveId" clId="{4240DEC7-31A3-4609-ADF8-7E1BBC469B74}" dt="2023-11-14T06:07:10.481" v="942" actId="27636"/>
          <ac:spMkLst>
            <pc:docMk/>
            <pc:sldMk cId="3348567277" sldId="278"/>
            <ac:spMk id="2" creationId="{D7BFB7AE-31B8-14BA-C767-BC5B9984F9BC}"/>
          </ac:spMkLst>
        </pc:spChg>
        <pc:spChg chg="del">
          <ac:chgData name="je0331@naver.com" userId="560a3c61c0c2053c" providerId="LiveId" clId="{4240DEC7-31A3-4609-ADF8-7E1BBC469B74}" dt="2023-11-13T14:01:37.425" v="761" actId="478"/>
          <ac:spMkLst>
            <pc:docMk/>
            <pc:sldMk cId="3348567277" sldId="278"/>
            <ac:spMk id="3" creationId="{563773A0-1DA4-CB80-18F6-D21F5217A27B}"/>
          </ac:spMkLst>
        </pc:spChg>
        <pc:spChg chg="add mod">
          <ac:chgData name="je0331@naver.com" userId="560a3c61c0c2053c" providerId="LiveId" clId="{4240DEC7-31A3-4609-ADF8-7E1BBC469B74}" dt="2023-11-13T14:01:45.296" v="773" actId="20577"/>
          <ac:spMkLst>
            <pc:docMk/>
            <pc:sldMk cId="3348567277" sldId="278"/>
            <ac:spMk id="4" creationId="{B71DCBD0-A205-13E2-9EE0-BA4640A54753}"/>
          </ac:spMkLst>
        </pc:spChg>
        <pc:spChg chg="add del mod">
          <ac:chgData name="je0331@naver.com" userId="560a3c61c0c2053c" providerId="LiveId" clId="{4240DEC7-31A3-4609-ADF8-7E1BBC469B74}" dt="2023-11-14T06:02:28.878" v="886" actId="478"/>
          <ac:spMkLst>
            <pc:docMk/>
            <pc:sldMk cId="3348567277" sldId="278"/>
            <ac:spMk id="5" creationId="{8C11F377-3C88-B940-EE1C-91EB9F07EF75}"/>
          </ac:spMkLst>
        </pc:spChg>
      </pc:sldChg>
      <pc:sldChg chg="addSp delSp modSp new mod">
        <pc:chgData name="je0331@naver.com" userId="560a3c61c0c2053c" providerId="LiveId" clId="{4240DEC7-31A3-4609-ADF8-7E1BBC469B74}" dt="2023-11-14T10:36:45.542" v="2062" actId="478"/>
        <pc:sldMkLst>
          <pc:docMk/>
          <pc:sldMk cId="760590855" sldId="279"/>
        </pc:sldMkLst>
        <pc:spChg chg="del mod">
          <ac:chgData name="je0331@naver.com" userId="560a3c61c0c2053c" providerId="LiveId" clId="{4240DEC7-31A3-4609-ADF8-7E1BBC469B74}" dt="2023-11-11T13:47:02.599" v="102" actId="478"/>
          <ac:spMkLst>
            <pc:docMk/>
            <pc:sldMk cId="760590855" sldId="279"/>
            <ac:spMk id="2" creationId="{33E509F2-E9FD-2C44-D148-0A28261BBC62}"/>
          </ac:spMkLst>
        </pc:spChg>
        <pc:spChg chg="add del mod">
          <ac:chgData name="je0331@naver.com" userId="560a3c61c0c2053c" providerId="LiveId" clId="{4240DEC7-31A3-4609-ADF8-7E1BBC469B74}" dt="2023-11-14T10:36:45.542" v="2062" actId="478"/>
          <ac:spMkLst>
            <pc:docMk/>
            <pc:sldMk cId="760590855" sldId="279"/>
            <ac:spMk id="3" creationId="{07DCEA90-03C3-4DD3-2949-C6BE01EB48B9}"/>
          </ac:spMkLst>
        </pc:spChg>
        <pc:spChg chg="del">
          <ac:chgData name="je0331@naver.com" userId="560a3c61c0c2053c" providerId="LiveId" clId="{4240DEC7-31A3-4609-ADF8-7E1BBC469B74}" dt="2023-11-11T13:47:04.374" v="104" actId="478"/>
          <ac:spMkLst>
            <pc:docMk/>
            <pc:sldMk cId="760590855" sldId="279"/>
            <ac:spMk id="3" creationId="{1F29CA9A-95DE-EE6F-50C6-2BDB29462733}"/>
          </ac:spMkLst>
        </pc:spChg>
        <pc:spChg chg="add del mod">
          <ac:chgData name="je0331@naver.com" userId="560a3c61c0c2053c" providerId="LiveId" clId="{4240DEC7-31A3-4609-ADF8-7E1BBC469B74}" dt="2023-11-11T13:47:03.723" v="103" actId="478"/>
          <ac:spMkLst>
            <pc:docMk/>
            <pc:sldMk cId="760590855" sldId="279"/>
            <ac:spMk id="5" creationId="{8926EB70-9EA6-A69F-6BD4-BC9C361A30E2}"/>
          </ac:spMkLst>
        </pc:spChg>
        <pc:spChg chg="add mod">
          <ac:chgData name="je0331@naver.com" userId="560a3c61c0c2053c" providerId="LiveId" clId="{4240DEC7-31A3-4609-ADF8-7E1BBC469B74}" dt="2023-11-11T13:47:13.671" v="113" actId="14100"/>
          <ac:spMkLst>
            <pc:docMk/>
            <pc:sldMk cId="760590855" sldId="279"/>
            <ac:spMk id="6" creationId="{81DFF73E-5C2B-FE24-D149-1307BBC5EC98}"/>
          </ac:spMkLst>
        </pc:spChg>
        <pc:picChg chg="add mod">
          <ac:chgData name="je0331@naver.com" userId="560a3c61c0c2053c" providerId="LiveId" clId="{4240DEC7-31A3-4609-ADF8-7E1BBC469B74}" dt="2023-11-11T13:50:45.757" v="150" actId="1076"/>
          <ac:picMkLst>
            <pc:docMk/>
            <pc:sldMk cId="760590855" sldId="279"/>
            <ac:picMk id="8" creationId="{7ABDED20-40B2-16C4-518B-59A0641A2FAF}"/>
          </ac:picMkLst>
        </pc:picChg>
      </pc:sldChg>
      <pc:sldChg chg="addSp delSp modSp add del mod">
        <pc:chgData name="je0331@naver.com" userId="560a3c61c0c2053c" providerId="LiveId" clId="{4240DEC7-31A3-4609-ADF8-7E1BBC469B74}" dt="2023-11-10T13:42:53.443" v="88"/>
        <pc:sldMkLst>
          <pc:docMk/>
          <pc:sldMk cId="3254856004" sldId="279"/>
        </pc:sldMkLst>
        <pc:spChg chg="add del mod">
          <ac:chgData name="je0331@naver.com" userId="560a3c61c0c2053c" providerId="LiveId" clId="{4240DEC7-31A3-4609-ADF8-7E1BBC469B74}" dt="2023-11-10T13:42:51.750" v="79" actId="22"/>
          <ac:spMkLst>
            <pc:docMk/>
            <pc:sldMk cId="3254856004" sldId="279"/>
            <ac:spMk id="4" creationId="{92041EA5-7BE5-43F7-28B5-336CE66B41CF}"/>
          </ac:spMkLst>
        </pc:spChg>
        <pc:picChg chg="add del mod">
          <ac:chgData name="je0331@naver.com" userId="560a3c61c0c2053c" providerId="LiveId" clId="{4240DEC7-31A3-4609-ADF8-7E1BBC469B74}" dt="2023-11-10T13:42:51.206" v="77" actId="22"/>
          <ac:picMkLst>
            <pc:docMk/>
            <pc:sldMk cId="3254856004" sldId="279"/>
            <ac:picMk id="6" creationId="{23CCA283-1665-FE2A-B0D9-AF24D2E4891E}"/>
          </ac:picMkLst>
        </pc:picChg>
      </pc:sldChg>
      <pc:sldChg chg="addSp delSp modSp new mod">
        <pc:chgData name="je0331@naver.com" userId="560a3c61c0c2053c" providerId="LiveId" clId="{4240DEC7-31A3-4609-ADF8-7E1BBC469B74}" dt="2023-11-11T13:53:17.223" v="161"/>
        <pc:sldMkLst>
          <pc:docMk/>
          <pc:sldMk cId="348777801" sldId="280"/>
        </pc:sldMkLst>
        <pc:spChg chg="del">
          <ac:chgData name="je0331@naver.com" userId="560a3c61c0c2053c" providerId="LiveId" clId="{4240DEC7-31A3-4609-ADF8-7E1BBC469B74}" dt="2023-11-11T13:53:09.513" v="156" actId="478"/>
          <ac:spMkLst>
            <pc:docMk/>
            <pc:sldMk cId="348777801" sldId="280"/>
            <ac:spMk id="2" creationId="{D18C7654-AEB1-F711-F166-464F2434A788}"/>
          </ac:spMkLst>
        </pc:spChg>
        <pc:spChg chg="del">
          <ac:chgData name="je0331@naver.com" userId="560a3c61c0c2053c" providerId="LiveId" clId="{4240DEC7-31A3-4609-ADF8-7E1BBC469B74}" dt="2023-11-11T13:53:08.284" v="155" actId="478"/>
          <ac:spMkLst>
            <pc:docMk/>
            <pc:sldMk cId="348777801" sldId="280"/>
            <ac:spMk id="3" creationId="{F958A434-84B6-2D18-AFFE-161710DBDDEE}"/>
          </ac:spMkLst>
        </pc:spChg>
        <pc:spChg chg="add mod">
          <ac:chgData name="je0331@naver.com" userId="560a3c61c0c2053c" providerId="LiveId" clId="{4240DEC7-31A3-4609-ADF8-7E1BBC469B74}" dt="2023-11-11T13:53:17.223" v="161"/>
          <ac:spMkLst>
            <pc:docMk/>
            <pc:sldMk cId="348777801" sldId="280"/>
            <ac:spMk id="6" creationId="{2D0776C8-EA74-591B-D283-C6E308C5EBD2}"/>
          </ac:spMkLst>
        </pc:spChg>
        <pc:picChg chg="add mod">
          <ac:chgData name="je0331@naver.com" userId="560a3c61c0c2053c" providerId="LiveId" clId="{4240DEC7-31A3-4609-ADF8-7E1BBC469B74}" dt="2023-11-11T13:53:14.613" v="160" actId="1076"/>
          <ac:picMkLst>
            <pc:docMk/>
            <pc:sldMk cId="348777801" sldId="280"/>
            <ac:picMk id="5" creationId="{38E58152-3ACC-81F8-34C8-4778BB4049A5}"/>
          </ac:picMkLst>
        </pc:picChg>
      </pc:sldChg>
      <pc:sldChg chg="new del">
        <pc:chgData name="je0331@naver.com" userId="560a3c61c0c2053c" providerId="LiveId" clId="{4240DEC7-31A3-4609-ADF8-7E1BBC469B74}" dt="2023-11-11T13:47:43.317" v="117" actId="47"/>
        <pc:sldMkLst>
          <pc:docMk/>
          <pc:sldMk cId="3798652951" sldId="280"/>
        </pc:sldMkLst>
      </pc:sldChg>
      <pc:sldChg chg="new del">
        <pc:chgData name="je0331@naver.com" userId="560a3c61c0c2053c" providerId="LiveId" clId="{4240DEC7-31A3-4609-ADF8-7E1BBC469B74}" dt="2023-11-13T13:40:33.163" v="274" actId="47"/>
        <pc:sldMkLst>
          <pc:docMk/>
          <pc:sldMk cId="1610549341" sldId="281"/>
        </pc:sldMkLst>
      </pc:sldChg>
      <pc:sldChg chg="addSp delSp modSp new mod">
        <pc:chgData name="je0331@naver.com" userId="560a3c61c0c2053c" providerId="LiveId" clId="{4240DEC7-31A3-4609-ADF8-7E1BBC469B74}" dt="2023-11-14T06:13:29.971" v="1055" actId="20577"/>
        <pc:sldMkLst>
          <pc:docMk/>
          <pc:sldMk cId="2080623152" sldId="281"/>
        </pc:sldMkLst>
        <pc:spChg chg="del">
          <ac:chgData name="je0331@naver.com" userId="560a3c61c0c2053c" providerId="LiveId" clId="{4240DEC7-31A3-4609-ADF8-7E1BBC469B74}" dt="2023-11-13T13:40:41.978" v="277" actId="478"/>
          <ac:spMkLst>
            <pc:docMk/>
            <pc:sldMk cId="2080623152" sldId="281"/>
            <ac:spMk id="2" creationId="{6DDBE5C8-3826-6889-E58F-CE97079C2277}"/>
          </ac:spMkLst>
        </pc:spChg>
        <pc:spChg chg="del">
          <ac:chgData name="je0331@naver.com" userId="560a3c61c0c2053c" providerId="LiveId" clId="{4240DEC7-31A3-4609-ADF8-7E1BBC469B74}" dt="2023-11-13T13:40:40.429" v="276" actId="478"/>
          <ac:spMkLst>
            <pc:docMk/>
            <pc:sldMk cId="2080623152" sldId="281"/>
            <ac:spMk id="3" creationId="{4ED56DDA-3631-E689-9AE4-56B2B7545E91}"/>
          </ac:spMkLst>
        </pc:spChg>
        <pc:spChg chg="add mod">
          <ac:chgData name="je0331@naver.com" userId="560a3c61c0c2053c" providerId="LiveId" clId="{4240DEC7-31A3-4609-ADF8-7E1BBC469B74}" dt="2023-11-13T13:41:51.554" v="349" actId="1036"/>
          <ac:spMkLst>
            <pc:docMk/>
            <pc:sldMk cId="2080623152" sldId="281"/>
            <ac:spMk id="5" creationId="{869B01B5-5BDA-E2F6-E866-90EACF167469}"/>
          </ac:spMkLst>
        </pc:spChg>
        <pc:spChg chg="add mod">
          <ac:chgData name="je0331@naver.com" userId="560a3c61c0c2053c" providerId="LiveId" clId="{4240DEC7-31A3-4609-ADF8-7E1BBC469B74}" dt="2023-11-14T06:13:03.837" v="1018"/>
          <ac:spMkLst>
            <pc:docMk/>
            <pc:sldMk cId="2080623152" sldId="281"/>
            <ac:spMk id="8" creationId="{D8A572BD-F406-3717-82CC-B7FEE9B42D8A}"/>
          </ac:spMkLst>
        </pc:spChg>
        <pc:spChg chg="add mod">
          <ac:chgData name="je0331@naver.com" userId="560a3c61c0c2053c" providerId="LiveId" clId="{4240DEC7-31A3-4609-ADF8-7E1BBC469B74}" dt="2023-11-14T06:13:29.971" v="1055" actId="20577"/>
          <ac:spMkLst>
            <pc:docMk/>
            <pc:sldMk cId="2080623152" sldId="281"/>
            <ac:spMk id="9" creationId="{CFDF0BC5-301E-CC73-DA3B-DADE3CC4B237}"/>
          </ac:spMkLst>
        </pc:spChg>
        <pc:picChg chg="add mod">
          <ac:chgData name="je0331@naver.com" userId="560a3c61c0c2053c" providerId="LiveId" clId="{4240DEC7-31A3-4609-ADF8-7E1BBC469B74}" dt="2023-11-13T13:41:51.554" v="349" actId="1036"/>
          <ac:picMkLst>
            <pc:docMk/>
            <pc:sldMk cId="2080623152" sldId="281"/>
            <ac:picMk id="7" creationId="{CBE33073-6AFB-B6CC-2492-77BB3B79DDB7}"/>
          </ac:picMkLst>
        </pc:picChg>
      </pc:sldChg>
      <pc:sldChg chg="addSp delSp modSp new mod">
        <pc:chgData name="je0331@naver.com" userId="560a3c61c0c2053c" providerId="LiveId" clId="{4240DEC7-31A3-4609-ADF8-7E1BBC469B74}" dt="2023-11-13T13:51:00.932" v="522" actId="1076"/>
        <pc:sldMkLst>
          <pc:docMk/>
          <pc:sldMk cId="3994309059" sldId="282"/>
        </pc:sldMkLst>
        <pc:spChg chg="del">
          <ac:chgData name="je0331@naver.com" userId="560a3c61c0c2053c" providerId="LiveId" clId="{4240DEC7-31A3-4609-ADF8-7E1BBC469B74}" dt="2023-11-13T13:42:43.054" v="351" actId="478"/>
          <ac:spMkLst>
            <pc:docMk/>
            <pc:sldMk cId="3994309059" sldId="282"/>
            <ac:spMk id="2" creationId="{76829504-E105-DFE1-544A-0C8D419C81C0}"/>
          </ac:spMkLst>
        </pc:spChg>
        <pc:spChg chg="del">
          <ac:chgData name="je0331@naver.com" userId="560a3c61c0c2053c" providerId="LiveId" clId="{4240DEC7-31A3-4609-ADF8-7E1BBC469B74}" dt="2023-11-13T13:42:43.726" v="352" actId="478"/>
          <ac:spMkLst>
            <pc:docMk/>
            <pc:sldMk cId="3994309059" sldId="282"/>
            <ac:spMk id="3" creationId="{6F461B9C-B6F7-9468-3C1D-56E811B941C2}"/>
          </ac:spMkLst>
        </pc:spChg>
        <pc:spChg chg="add mod">
          <ac:chgData name="je0331@naver.com" userId="560a3c61c0c2053c" providerId="LiveId" clId="{4240DEC7-31A3-4609-ADF8-7E1BBC469B74}" dt="2023-11-13T13:43:24.772" v="361"/>
          <ac:spMkLst>
            <pc:docMk/>
            <pc:sldMk cId="3994309059" sldId="282"/>
            <ac:spMk id="5" creationId="{39F483E9-252A-06DD-A55E-081B0D98F4E2}"/>
          </ac:spMkLst>
        </pc:spChg>
        <pc:spChg chg="add mod">
          <ac:chgData name="je0331@naver.com" userId="560a3c61c0c2053c" providerId="LiveId" clId="{4240DEC7-31A3-4609-ADF8-7E1BBC469B74}" dt="2023-11-13T13:44:30.931" v="384" actId="20577"/>
          <ac:spMkLst>
            <pc:docMk/>
            <pc:sldMk cId="3994309059" sldId="282"/>
            <ac:spMk id="6" creationId="{F495C7CF-6CF6-016C-A13A-EA30EDF632B2}"/>
          </ac:spMkLst>
        </pc:spChg>
        <pc:spChg chg="add mod">
          <ac:chgData name="je0331@naver.com" userId="560a3c61c0c2053c" providerId="LiveId" clId="{4240DEC7-31A3-4609-ADF8-7E1BBC469B74}" dt="2023-11-13T13:50:49.900" v="520" actId="1076"/>
          <ac:spMkLst>
            <pc:docMk/>
            <pc:sldMk cId="3994309059" sldId="282"/>
            <ac:spMk id="7" creationId="{549924E7-177D-A255-B76A-BE4D952756CD}"/>
          </ac:spMkLst>
        </pc:spChg>
        <pc:cxnChg chg="add mod">
          <ac:chgData name="je0331@naver.com" userId="560a3c61c0c2053c" providerId="LiveId" clId="{4240DEC7-31A3-4609-ADF8-7E1BBC469B74}" dt="2023-11-13T13:51:00.932" v="522" actId="1076"/>
          <ac:cxnSpMkLst>
            <pc:docMk/>
            <pc:sldMk cId="3994309059" sldId="282"/>
            <ac:cxnSpMk id="8" creationId="{BB397081-DE88-8211-5D7C-4B6FC112CD80}"/>
          </ac:cxnSpMkLst>
        </pc:cxnChg>
      </pc:sldChg>
      <pc:sldChg chg="addSp delSp modSp new mod">
        <pc:chgData name="je0331@naver.com" userId="560a3c61c0c2053c" providerId="LiveId" clId="{4240DEC7-31A3-4609-ADF8-7E1BBC469B74}" dt="2023-11-13T13:47:47.477" v="412" actId="1076"/>
        <pc:sldMkLst>
          <pc:docMk/>
          <pc:sldMk cId="1798224307" sldId="283"/>
        </pc:sldMkLst>
        <pc:spChg chg="del">
          <ac:chgData name="je0331@naver.com" userId="560a3c61c0c2053c" providerId="LiveId" clId="{4240DEC7-31A3-4609-ADF8-7E1BBC469B74}" dt="2023-11-13T13:46:34.473" v="386" actId="478"/>
          <ac:spMkLst>
            <pc:docMk/>
            <pc:sldMk cId="1798224307" sldId="283"/>
            <ac:spMk id="2" creationId="{DDB1130D-920D-44BB-7C02-01FA2C1D5CC3}"/>
          </ac:spMkLst>
        </pc:spChg>
        <pc:spChg chg="del">
          <ac:chgData name="je0331@naver.com" userId="560a3c61c0c2053c" providerId="LiveId" clId="{4240DEC7-31A3-4609-ADF8-7E1BBC469B74}" dt="2023-11-13T13:46:33.485" v="385" actId="478"/>
          <ac:spMkLst>
            <pc:docMk/>
            <pc:sldMk cId="1798224307" sldId="283"/>
            <ac:spMk id="3" creationId="{D536CDC5-8401-40E6-4697-0E7F1F2FE36A}"/>
          </ac:spMkLst>
        </pc:spChg>
        <pc:spChg chg="add mod">
          <ac:chgData name="je0331@naver.com" userId="560a3c61c0c2053c" providerId="LiveId" clId="{4240DEC7-31A3-4609-ADF8-7E1BBC469B74}" dt="2023-11-13T13:46:46.732" v="391" actId="14100"/>
          <ac:spMkLst>
            <pc:docMk/>
            <pc:sldMk cId="1798224307" sldId="283"/>
            <ac:spMk id="4" creationId="{D06D825E-A58D-9686-FB46-C3EF38571894}"/>
          </ac:spMkLst>
        </pc:spChg>
        <pc:picChg chg="add mod">
          <ac:chgData name="je0331@naver.com" userId="560a3c61c0c2053c" providerId="LiveId" clId="{4240DEC7-31A3-4609-ADF8-7E1BBC469B74}" dt="2023-11-13T13:47:02.939" v="397" actId="14100"/>
          <ac:picMkLst>
            <pc:docMk/>
            <pc:sldMk cId="1798224307" sldId="283"/>
            <ac:picMk id="1026" creationId="{C6D43FE2-6E23-2F27-C272-74938C4203B1}"/>
          </ac:picMkLst>
        </pc:picChg>
        <pc:picChg chg="add mod">
          <ac:chgData name="je0331@naver.com" userId="560a3c61c0c2053c" providerId="LiveId" clId="{4240DEC7-31A3-4609-ADF8-7E1BBC469B74}" dt="2023-11-13T13:47:11.116" v="400" actId="14100"/>
          <ac:picMkLst>
            <pc:docMk/>
            <pc:sldMk cId="1798224307" sldId="283"/>
            <ac:picMk id="1028" creationId="{2B9CB5ED-2B17-28EE-BD2D-5B117AB6FC43}"/>
          </ac:picMkLst>
        </pc:picChg>
        <pc:picChg chg="add del mod">
          <ac:chgData name="je0331@naver.com" userId="560a3c61c0c2053c" providerId="LiveId" clId="{4240DEC7-31A3-4609-ADF8-7E1BBC469B74}" dt="2023-11-13T13:47:31.265" v="406" actId="478"/>
          <ac:picMkLst>
            <pc:docMk/>
            <pc:sldMk cId="1798224307" sldId="283"/>
            <ac:picMk id="1030" creationId="{E91C71A4-3C68-D5DC-6BCB-68A1352F03EE}"/>
          </ac:picMkLst>
        </pc:picChg>
        <pc:picChg chg="add mod">
          <ac:chgData name="je0331@naver.com" userId="560a3c61c0c2053c" providerId="LiveId" clId="{4240DEC7-31A3-4609-ADF8-7E1BBC469B74}" dt="2023-11-13T13:47:37.476" v="409" actId="1076"/>
          <ac:picMkLst>
            <pc:docMk/>
            <pc:sldMk cId="1798224307" sldId="283"/>
            <ac:picMk id="1032" creationId="{62FA3CE8-28BC-16F6-782B-5B32474A9490}"/>
          </ac:picMkLst>
        </pc:picChg>
        <pc:picChg chg="add mod">
          <ac:chgData name="je0331@naver.com" userId="560a3c61c0c2053c" providerId="LiveId" clId="{4240DEC7-31A3-4609-ADF8-7E1BBC469B74}" dt="2023-11-13T13:47:47.477" v="412" actId="1076"/>
          <ac:picMkLst>
            <pc:docMk/>
            <pc:sldMk cId="1798224307" sldId="283"/>
            <ac:picMk id="1034" creationId="{A420467A-156F-913C-22C2-7C7BDA5E0F61}"/>
          </ac:picMkLst>
        </pc:picChg>
      </pc:sldChg>
      <pc:sldChg chg="addSp delSp modSp new mod">
        <pc:chgData name="je0331@naver.com" userId="560a3c61c0c2053c" providerId="LiveId" clId="{4240DEC7-31A3-4609-ADF8-7E1BBC469B74}" dt="2023-11-13T13:49:13.612" v="438" actId="1076"/>
        <pc:sldMkLst>
          <pc:docMk/>
          <pc:sldMk cId="1529801914" sldId="284"/>
        </pc:sldMkLst>
        <pc:spChg chg="del">
          <ac:chgData name="je0331@naver.com" userId="560a3c61c0c2053c" providerId="LiveId" clId="{4240DEC7-31A3-4609-ADF8-7E1BBC469B74}" dt="2023-11-13T13:47:53.479" v="414" actId="478"/>
          <ac:spMkLst>
            <pc:docMk/>
            <pc:sldMk cId="1529801914" sldId="284"/>
            <ac:spMk id="2" creationId="{1D91B2CE-912F-A3B4-F479-061FF752AF35}"/>
          </ac:spMkLst>
        </pc:spChg>
        <pc:spChg chg="del">
          <ac:chgData name="je0331@naver.com" userId="560a3c61c0c2053c" providerId="LiveId" clId="{4240DEC7-31A3-4609-ADF8-7E1BBC469B74}" dt="2023-11-13T13:47:54.364" v="415" actId="478"/>
          <ac:spMkLst>
            <pc:docMk/>
            <pc:sldMk cId="1529801914" sldId="284"/>
            <ac:spMk id="3" creationId="{7554D6B7-0A01-D74F-1E2A-529B1B042C47}"/>
          </ac:spMkLst>
        </pc:spChg>
        <pc:spChg chg="add del mod">
          <ac:chgData name="je0331@naver.com" userId="560a3c61c0c2053c" providerId="LiveId" clId="{4240DEC7-31A3-4609-ADF8-7E1BBC469B74}" dt="2023-11-13T13:48:17.353" v="419" actId="478"/>
          <ac:spMkLst>
            <pc:docMk/>
            <pc:sldMk cId="1529801914" sldId="284"/>
            <ac:spMk id="4" creationId="{C50BA8DA-A45A-A810-C3B0-78F9A6CAEF5F}"/>
          </ac:spMkLst>
        </pc:spChg>
        <pc:spChg chg="add del mod">
          <ac:chgData name="je0331@naver.com" userId="560a3c61c0c2053c" providerId="LiveId" clId="{4240DEC7-31A3-4609-ADF8-7E1BBC469B74}" dt="2023-11-13T13:48:27.086" v="420" actId="478"/>
          <ac:spMkLst>
            <pc:docMk/>
            <pc:sldMk cId="1529801914" sldId="284"/>
            <ac:spMk id="5" creationId="{66839E7F-5C28-2082-A2F5-5C68DF2E0B26}"/>
          </ac:spMkLst>
        </pc:spChg>
        <pc:spChg chg="add mod">
          <ac:chgData name="je0331@naver.com" userId="560a3c61c0c2053c" providerId="LiveId" clId="{4240DEC7-31A3-4609-ADF8-7E1BBC469B74}" dt="2023-11-13T13:48:28.420" v="421"/>
          <ac:spMkLst>
            <pc:docMk/>
            <pc:sldMk cId="1529801914" sldId="284"/>
            <ac:spMk id="6" creationId="{9491947F-E43A-4A17-B448-9D7A7DCFFF5A}"/>
          </ac:spMkLst>
        </pc:spChg>
        <pc:picChg chg="add del mod">
          <ac:chgData name="je0331@naver.com" userId="560a3c61c0c2053c" providerId="LiveId" clId="{4240DEC7-31A3-4609-ADF8-7E1BBC469B74}" dt="2023-11-13T13:48:17.353" v="419" actId="478"/>
          <ac:picMkLst>
            <pc:docMk/>
            <pc:sldMk cId="1529801914" sldId="284"/>
            <ac:picMk id="2050" creationId="{708F178F-424C-1444-199D-017C1CFCC9C6}"/>
          </ac:picMkLst>
        </pc:picChg>
        <pc:picChg chg="add del mod">
          <ac:chgData name="je0331@naver.com" userId="560a3c61c0c2053c" providerId="LiveId" clId="{4240DEC7-31A3-4609-ADF8-7E1BBC469B74}" dt="2023-11-13T13:48:17.353" v="419" actId="478"/>
          <ac:picMkLst>
            <pc:docMk/>
            <pc:sldMk cId="1529801914" sldId="284"/>
            <ac:picMk id="2052" creationId="{0BB192F1-B1FD-67C3-9868-57750C795855}"/>
          </ac:picMkLst>
        </pc:picChg>
        <pc:picChg chg="add mod">
          <ac:chgData name="je0331@naver.com" userId="560a3c61c0c2053c" providerId="LiveId" clId="{4240DEC7-31A3-4609-ADF8-7E1BBC469B74}" dt="2023-11-13T13:48:55.877" v="429"/>
          <ac:picMkLst>
            <pc:docMk/>
            <pc:sldMk cId="1529801914" sldId="284"/>
            <ac:picMk id="2054" creationId="{44D7DBF7-8484-8D52-FBB3-0463DBFA117F}"/>
          </ac:picMkLst>
        </pc:picChg>
        <pc:picChg chg="add mod">
          <ac:chgData name="je0331@naver.com" userId="560a3c61c0c2053c" providerId="LiveId" clId="{4240DEC7-31A3-4609-ADF8-7E1BBC469B74}" dt="2023-11-13T13:48:50.396" v="427" actId="1076"/>
          <ac:picMkLst>
            <pc:docMk/>
            <pc:sldMk cId="1529801914" sldId="284"/>
            <ac:picMk id="2056" creationId="{BDF359AD-1737-3756-4D42-5D26A14B8236}"/>
          </ac:picMkLst>
        </pc:picChg>
        <pc:picChg chg="add mod">
          <ac:chgData name="je0331@naver.com" userId="560a3c61c0c2053c" providerId="LiveId" clId="{4240DEC7-31A3-4609-ADF8-7E1BBC469B74}" dt="2023-11-13T13:49:07.471" v="434"/>
          <ac:picMkLst>
            <pc:docMk/>
            <pc:sldMk cId="1529801914" sldId="284"/>
            <ac:picMk id="2058" creationId="{E76E92AE-B9C9-DB66-9918-4CEF89936C3E}"/>
          </ac:picMkLst>
        </pc:picChg>
        <pc:picChg chg="add mod">
          <ac:chgData name="je0331@naver.com" userId="560a3c61c0c2053c" providerId="LiveId" clId="{4240DEC7-31A3-4609-ADF8-7E1BBC469B74}" dt="2023-11-13T13:49:13.612" v="438" actId="1076"/>
          <ac:picMkLst>
            <pc:docMk/>
            <pc:sldMk cId="1529801914" sldId="284"/>
            <ac:picMk id="2060" creationId="{94441810-B67B-6689-DBC8-544257C19CCB}"/>
          </ac:picMkLst>
        </pc:picChg>
      </pc:sldChg>
      <pc:sldChg chg="addSp delSp modSp new mod">
        <pc:chgData name="je0331@naver.com" userId="560a3c61c0c2053c" providerId="LiveId" clId="{4240DEC7-31A3-4609-ADF8-7E1BBC469B74}" dt="2023-11-13T13:49:55.771" v="451" actId="1076"/>
        <pc:sldMkLst>
          <pc:docMk/>
          <pc:sldMk cId="1559189212" sldId="285"/>
        </pc:sldMkLst>
        <pc:spChg chg="del">
          <ac:chgData name="je0331@naver.com" userId="560a3c61c0c2053c" providerId="LiveId" clId="{4240DEC7-31A3-4609-ADF8-7E1BBC469B74}" dt="2023-11-13T13:49:35.348" v="440" actId="478"/>
          <ac:spMkLst>
            <pc:docMk/>
            <pc:sldMk cId="1559189212" sldId="285"/>
            <ac:spMk id="2" creationId="{3325DCB2-3D0E-5CF4-04A6-3287884FC8B3}"/>
          </ac:spMkLst>
        </pc:spChg>
        <pc:spChg chg="del">
          <ac:chgData name="je0331@naver.com" userId="560a3c61c0c2053c" providerId="LiveId" clId="{4240DEC7-31A3-4609-ADF8-7E1BBC469B74}" dt="2023-11-13T13:49:35.956" v="441" actId="478"/>
          <ac:spMkLst>
            <pc:docMk/>
            <pc:sldMk cId="1559189212" sldId="285"/>
            <ac:spMk id="3" creationId="{571CB845-7F0B-33AA-F291-BBED08FCA13D}"/>
          </ac:spMkLst>
        </pc:spChg>
        <pc:spChg chg="add del">
          <ac:chgData name="je0331@naver.com" userId="560a3c61c0c2053c" providerId="LiveId" clId="{4240DEC7-31A3-4609-ADF8-7E1BBC469B74}" dt="2023-11-13T13:49:41.966" v="443" actId="22"/>
          <ac:spMkLst>
            <pc:docMk/>
            <pc:sldMk cId="1559189212" sldId="285"/>
            <ac:spMk id="5" creationId="{FC5049C9-C873-D911-1EF3-C94DAB3705A4}"/>
          </ac:spMkLst>
        </pc:spChg>
        <pc:spChg chg="add mod">
          <ac:chgData name="je0331@naver.com" userId="560a3c61c0c2053c" providerId="LiveId" clId="{4240DEC7-31A3-4609-ADF8-7E1BBC469B74}" dt="2023-11-13T13:49:48.636" v="447" actId="1076"/>
          <ac:spMkLst>
            <pc:docMk/>
            <pc:sldMk cId="1559189212" sldId="285"/>
            <ac:spMk id="6" creationId="{7A686CD4-7B1B-2725-92D9-3CFCC20579CB}"/>
          </ac:spMkLst>
        </pc:spChg>
        <pc:picChg chg="add mod">
          <ac:chgData name="je0331@naver.com" userId="560a3c61c0c2053c" providerId="LiveId" clId="{4240DEC7-31A3-4609-ADF8-7E1BBC469B74}" dt="2023-11-13T13:49:55.771" v="451" actId="1076"/>
          <ac:picMkLst>
            <pc:docMk/>
            <pc:sldMk cId="1559189212" sldId="285"/>
            <ac:picMk id="3074" creationId="{917C7554-49B6-5062-91B7-5EA239795083}"/>
          </ac:picMkLst>
        </pc:picChg>
      </pc:sldChg>
      <pc:sldChg chg="addSp delSp modSp new mod">
        <pc:chgData name="je0331@naver.com" userId="560a3c61c0c2053c" providerId="LiveId" clId="{4240DEC7-31A3-4609-ADF8-7E1BBC469B74}" dt="2023-11-13T13:53:57.642" v="563" actId="20577"/>
        <pc:sldMkLst>
          <pc:docMk/>
          <pc:sldMk cId="2361969224" sldId="286"/>
        </pc:sldMkLst>
        <pc:spChg chg="del">
          <ac:chgData name="je0331@naver.com" userId="560a3c61c0c2053c" providerId="LiveId" clId="{4240DEC7-31A3-4609-ADF8-7E1BBC469B74}" dt="2023-11-13T13:52:14" v="527" actId="478"/>
          <ac:spMkLst>
            <pc:docMk/>
            <pc:sldMk cId="2361969224" sldId="286"/>
            <ac:spMk id="2" creationId="{A6F978E9-2472-7348-CFD8-964433631F22}"/>
          </ac:spMkLst>
        </pc:spChg>
        <pc:spChg chg="del">
          <ac:chgData name="je0331@naver.com" userId="560a3c61c0c2053c" providerId="LiveId" clId="{4240DEC7-31A3-4609-ADF8-7E1BBC469B74}" dt="2023-11-13T13:52:13.308" v="526" actId="478"/>
          <ac:spMkLst>
            <pc:docMk/>
            <pc:sldMk cId="2361969224" sldId="286"/>
            <ac:spMk id="3" creationId="{E1BD8587-28A6-2E26-7DC9-DAB0824AC227}"/>
          </ac:spMkLst>
        </pc:spChg>
        <pc:spChg chg="add mod">
          <ac:chgData name="je0331@naver.com" userId="560a3c61c0c2053c" providerId="LiveId" clId="{4240DEC7-31A3-4609-ADF8-7E1BBC469B74}" dt="2023-11-13T13:53:18.245" v="536" actId="21"/>
          <ac:spMkLst>
            <pc:docMk/>
            <pc:sldMk cId="2361969224" sldId="286"/>
            <ac:spMk id="5" creationId="{02FBF415-0F05-7EC5-6214-F7737E9A9336}"/>
          </ac:spMkLst>
        </pc:spChg>
        <pc:spChg chg="add mod">
          <ac:chgData name="je0331@naver.com" userId="560a3c61c0c2053c" providerId="LiveId" clId="{4240DEC7-31A3-4609-ADF8-7E1BBC469B74}" dt="2023-11-13T13:53:35.582" v="553" actId="20577"/>
          <ac:spMkLst>
            <pc:docMk/>
            <pc:sldMk cId="2361969224" sldId="286"/>
            <ac:spMk id="6" creationId="{7776545B-7A2E-CFCB-03AD-2507A1FB94FC}"/>
          </ac:spMkLst>
        </pc:spChg>
        <pc:spChg chg="add mod">
          <ac:chgData name="je0331@naver.com" userId="560a3c61c0c2053c" providerId="LiveId" clId="{4240DEC7-31A3-4609-ADF8-7E1BBC469B74}" dt="2023-11-13T13:53:57.642" v="563" actId="20577"/>
          <ac:spMkLst>
            <pc:docMk/>
            <pc:sldMk cId="2361969224" sldId="286"/>
            <ac:spMk id="8" creationId="{DCA56E92-DA72-BC86-72D7-FD877030E21B}"/>
          </ac:spMkLst>
        </pc:spChg>
        <pc:cxnChg chg="add mod">
          <ac:chgData name="je0331@naver.com" userId="560a3c61c0c2053c" providerId="LiveId" clId="{4240DEC7-31A3-4609-ADF8-7E1BBC469B74}" dt="2023-11-13T13:53:15.647" v="535" actId="1076"/>
          <ac:cxnSpMkLst>
            <pc:docMk/>
            <pc:sldMk cId="2361969224" sldId="286"/>
            <ac:cxnSpMk id="7" creationId="{CA8CC348-0DE8-138C-515A-3075489B54A9}"/>
          </ac:cxnSpMkLst>
        </pc:cxnChg>
      </pc:sldChg>
      <pc:sldChg chg="addSp delSp modSp new mod">
        <pc:chgData name="je0331@naver.com" userId="560a3c61c0c2053c" providerId="LiveId" clId="{4240DEC7-31A3-4609-ADF8-7E1BBC469B74}" dt="2023-11-13T13:54:59.755" v="585" actId="1076"/>
        <pc:sldMkLst>
          <pc:docMk/>
          <pc:sldMk cId="316051744" sldId="287"/>
        </pc:sldMkLst>
        <pc:spChg chg="del">
          <ac:chgData name="je0331@naver.com" userId="560a3c61c0c2053c" providerId="LiveId" clId="{4240DEC7-31A3-4609-ADF8-7E1BBC469B74}" dt="2023-11-13T13:54:06.246" v="566" actId="478"/>
          <ac:spMkLst>
            <pc:docMk/>
            <pc:sldMk cId="316051744" sldId="287"/>
            <ac:spMk id="2" creationId="{448646F9-F9DE-09EA-9647-D1E3154A2725}"/>
          </ac:spMkLst>
        </pc:spChg>
        <pc:spChg chg="del">
          <ac:chgData name="je0331@naver.com" userId="560a3c61c0c2053c" providerId="LiveId" clId="{4240DEC7-31A3-4609-ADF8-7E1BBC469B74}" dt="2023-11-13T13:54:05.499" v="565" actId="478"/>
          <ac:spMkLst>
            <pc:docMk/>
            <pc:sldMk cId="316051744" sldId="287"/>
            <ac:spMk id="3" creationId="{FCE722BA-9164-CF0E-3B85-46FD972391B9}"/>
          </ac:spMkLst>
        </pc:spChg>
        <pc:spChg chg="add mod">
          <ac:chgData name="je0331@naver.com" userId="560a3c61c0c2053c" providerId="LiveId" clId="{4240DEC7-31A3-4609-ADF8-7E1BBC469B74}" dt="2023-11-13T13:54:18.773" v="568"/>
          <ac:spMkLst>
            <pc:docMk/>
            <pc:sldMk cId="316051744" sldId="287"/>
            <ac:spMk id="4" creationId="{3D90029C-D915-BEC3-DF52-C61B5184525F}"/>
          </ac:spMkLst>
        </pc:spChg>
        <pc:picChg chg="add mod">
          <ac:chgData name="je0331@naver.com" userId="560a3c61c0c2053c" providerId="LiveId" clId="{4240DEC7-31A3-4609-ADF8-7E1BBC469B74}" dt="2023-11-13T13:54:27.085" v="571"/>
          <ac:picMkLst>
            <pc:docMk/>
            <pc:sldMk cId="316051744" sldId="287"/>
            <ac:picMk id="4098" creationId="{12BCE3A9-3BF6-5039-C618-37E236B576FA}"/>
          </ac:picMkLst>
        </pc:picChg>
        <pc:picChg chg="add mod">
          <ac:chgData name="je0331@naver.com" userId="560a3c61c0c2053c" providerId="LiveId" clId="{4240DEC7-31A3-4609-ADF8-7E1BBC469B74}" dt="2023-11-13T13:54:37.774" v="575"/>
          <ac:picMkLst>
            <pc:docMk/>
            <pc:sldMk cId="316051744" sldId="287"/>
            <ac:picMk id="4100" creationId="{1082C4BD-4561-4883-8C97-A3541E1A1384}"/>
          </ac:picMkLst>
        </pc:picChg>
        <pc:picChg chg="add mod">
          <ac:chgData name="je0331@naver.com" userId="560a3c61c0c2053c" providerId="LiveId" clId="{4240DEC7-31A3-4609-ADF8-7E1BBC469B74}" dt="2023-11-13T13:54:50.357" v="579"/>
          <ac:picMkLst>
            <pc:docMk/>
            <pc:sldMk cId="316051744" sldId="287"/>
            <ac:picMk id="4102" creationId="{669E9E4D-B924-9F12-2130-79803C6DF45E}"/>
          </ac:picMkLst>
        </pc:picChg>
        <pc:picChg chg="add mod">
          <ac:chgData name="je0331@naver.com" userId="560a3c61c0c2053c" providerId="LiveId" clId="{4240DEC7-31A3-4609-ADF8-7E1BBC469B74}" dt="2023-11-13T13:54:59.755" v="585" actId="1076"/>
          <ac:picMkLst>
            <pc:docMk/>
            <pc:sldMk cId="316051744" sldId="287"/>
            <ac:picMk id="4104" creationId="{F614D1F3-C7A4-CD6F-438E-DD5668B20948}"/>
          </ac:picMkLst>
        </pc:picChg>
      </pc:sldChg>
      <pc:sldChg chg="addSp delSp modSp add">
        <pc:chgData name="je0331@naver.com" userId="560a3c61c0c2053c" providerId="LiveId" clId="{4240DEC7-31A3-4609-ADF8-7E1BBC469B74}" dt="2023-11-14T06:05:23.704" v="917" actId="14100"/>
        <pc:sldMkLst>
          <pc:docMk/>
          <pc:sldMk cId="4031872200" sldId="288"/>
        </pc:sldMkLst>
        <pc:picChg chg="add del mod">
          <ac:chgData name="je0331@naver.com" userId="560a3c61c0c2053c" providerId="LiveId" clId="{4240DEC7-31A3-4609-ADF8-7E1BBC469B74}" dt="2023-11-13T13:57:33.214" v="594"/>
          <ac:picMkLst>
            <pc:docMk/>
            <pc:sldMk cId="4031872200" sldId="288"/>
            <ac:picMk id="2" creationId="{BEE2CABE-2221-38BF-994F-5BEEAAF07DAA}"/>
          </ac:picMkLst>
        </pc:picChg>
        <pc:picChg chg="add del mod">
          <ac:chgData name="je0331@naver.com" userId="560a3c61c0c2053c" providerId="LiveId" clId="{4240DEC7-31A3-4609-ADF8-7E1BBC469B74}" dt="2023-11-13T13:57:36.253" v="596"/>
          <ac:picMkLst>
            <pc:docMk/>
            <pc:sldMk cId="4031872200" sldId="288"/>
            <ac:picMk id="3" creationId="{195D998A-3087-422A-F905-75794EF2667B}"/>
          </ac:picMkLst>
        </pc:picChg>
        <pc:picChg chg="add mod">
          <ac:chgData name="je0331@naver.com" userId="560a3c61c0c2053c" providerId="LiveId" clId="{4240DEC7-31A3-4609-ADF8-7E1BBC469B74}" dt="2023-11-14T06:05:23.704" v="917" actId="14100"/>
          <ac:picMkLst>
            <pc:docMk/>
            <pc:sldMk cId="4031872200" sldId="288"/>
            <ac:picMk id="1026" creationId="{5504DB39-2EDE-F203-31ED-74CBBEFD96FC}"/>
          </ac:picMkLst>
        </pc:picChg>
        <pc:picChg chg="del">
          <ac:chgData name="je0331@naver.com" userId="560a3c61c0c2053c" providerId="LiveId" clId="{4240DEC7-31A3-4609-ADF8-7E1BBC469B74}" dt="2023-11-13T13:55:05.186" v="587" actId="478"/>
          <ac:picMkLst>
            <pc:docMk/>
            <pc:sldMk cId="4031872200" sldId="288"/>
            <ac:picMk id="4098" creationId="{12BCE3A9-3BF6-5039-C618-37E236B576FA}"/>
          </ac:picMkLst>
        </pc:picChg>
        <pc:picChg chg="del">
          <ac:chgData name="je0331@naver.com" userId="560a3c61c0c2053c" providerId="LiveId" clId="{4240DEC7-31A3-4609-ADF8-7E1BBC469B74}" dt="2023-11-13T13:55:05.186" v="587" actId="478"/>
          <ac:picMkLst>
            <pc:docMk/>
            <pc:sldMk cId="4031872200" sldId="288"/>
            <ac:picMk id="4100" creationId="{1082C4BD-4561-4883-8C97-A3541E1A1384}"/>
          </ac:picMkLst>
        </pc:picChg>
        <pc:picChg chg="del">
          <ac:chgData name="je0331@naver.com" userId="560a3c61c0c2053c" providerId="LiveId" clId="{4240DEC7-31A3-4609-ADF8-7E1BBC469B74}" dt="2023-11-13T13:55:05.186" v="587" actId="478"/>
          <ac:picMkLst>
            <pc:docMk/>
            <pc:sldMk cId="4031872200" sldId="288"/>
            <ac:picMk id="4102" creationId="{669E9E4D-B924-9F12-2130-79803C6DF45E}"/>
          </ac:picMkLst>
        </pc:picChg>
        <pc:picChg chg="del">
          <ac:chgData name="je0331@naver.com" userId="560a3c61c0c2053c" providerId="LiveId" clId="{4240DEC7-31A3-4609-ADF8-7E1BBC469B74}" dt="2023-11-13T13:55:05.186" v="587" actId="478"/>
          <ac:picMkLst>
            <pc:docMk/>
            <pc:sldMk cId="4031872200" sldId="288"/>
            <ac:picMk id="4104" creationId="{F614D1F3-C7A4-CD6F-438E-DD5668B20948}"/>
          </ac:picMkLst>
        </pc:picChg>
        <pc:picChg chg="add del mod">
          <ac:chgData name="je0331@naver.com" userId="560a3c61c0c2053c" providerId="LiveId" clId="{4240DEC7-31A3-4609-ADF8-7E1BBC469B74}" dt="2023-11-13T13:57:43.004" v="599" actId="478"/>
          <ac:picMkLst>
            <pc:docMk/>
            <pc:sldMk cId="4031872200" sldId="288"/>
            <ac:picMk id="6146" creationId="{4D0CC192-440E-E587-96BF-1E86666FA7A5}"/>
          </ac:picMkLst>
        </pc:picChg>
        <pc:picChg chg="add del mod">
          <ac:chgData name="je0331@naver.com" userId="560a3c61c0c2053c" providerId="LiveId" clId="{4240DEC7-31A3-4609-ADF8-7E1BBC469B74}" dt="2023-11-14T06:05:09.378" v="913" actId="478"/>
          <ac:picMkLst>
            <pc:docMk/>
            <pc:sldMk cId="4031872200" sldId="288"/>
            <ac:picMk id="6148" creationId="{E863ECCC-F2AE-6816-5B16-996A89FCCA54}"/>
          </ac:picMkLst>
        </pc:picChg>
      </pc:sldChg>
      <pc:sldChg chg="addSp delSp modSp add mod">
        <pc:chgData name="je0331@naver.com" userId="560a3c61c0c2053c" providerId="LiveId" clId="{4240DEC7-31A3-4609-ADF8-7E1BBC469B74}" dt="2023-11-13T14:00:22.733" v="664" actId="1076"/>
        <pc:sldMkLst>
          <pc:docMk/>
          <pc:sldMk cId="1746124664" sldId="289"/>
        </pc:sldMkLst>
        <pc:spChg chg="add mod">
          <ac:chgData name="je0331@naver.com" userId="560a3c61c0c2053c" providerId="LiveId" clId="{4240DEC7-31A3-4609-ADF8-7E1BBC469B74}" dt="2023-11-13T13:58:09.719" v="612" actId="14100"/>
          <ac:spMkLst>
            <pc:docMk/>
            <pc:sldMk cId="1746124664" sldId="289"/>
            <ac:spMk id="3" creationId="{186BC897-2190-9E9A-DB8A-9279FC13DF65}"/>
          </ac:spMkLst>
        </pc:spChg>
        <pc:spChg chg="mod">
          <ac:chgData name="je0331@naver.com" userId="560a3c61c0c2053c" providerId="LiveId" clId="{4240DEC7-31A3-4609-ADF8-7E1BBC469B74}" dt="2023-11-13T13:57:54.539" v="608" actId="20577"/>
          <ac:spMkLst>
            <pc:docMk/>
            <pc:sldMk cId="1746124664" sldId="289"/>
            <ac:spMk id="4" creationId="{3D90029C-D915-BEC3-DF52-C61B5184525F}"/>
          </ac:spMkLst>
        </pc:spChg>
        <pc:spChg chg="add del mod">
          <ac:chgData name="je0331@naver.com" userId="560a3c61c0c2053c" providerId="LiveId" clId="{4240DEC7-31A3-4609-ADF8-7E1BBC469B74}" dt="2023-11-13T14:00:07.814" v="658" actId="478"/>
          <ac:spMkLst>
            <pc:docMk/>
            <pc:sldMk cId="1746124664" sldId="289"/>
            <ac:spMk id="6" creationId="{2417767F-9B07-9461-2644-5694ED64D114}"/>
          </ac:spMkLst>
        </pc:spChg>
        <pc:spChg chg="add mod">
          <ac:chgData name="je0331@naver.com" userId="560a3c61c0c2053c" providerId="LiveId" clId="{4240DEC7-31A3-4609-ADF8-7E1BBC469B74}" dt="2023-11-13T14:00:18.919" v="663" actId="14100"/>
          <ac:spMkLst>
            <pc:docMk/>
            <pc:sldMk cId="1746124664" sldId="289"/>
            <ac:spMk id="8" creationId="{C33DC646-0AD3-97D0-3D73-D3FC3BFA1B65}"/>
          </ac:spMkLst>
        </pc:spChg>
        <pc:spChg chg="add mod">
          <ac:chgData name="je0331@naver.com" userId="560a3c61c0c2053c" providerId="LiveId" clId="{4240DEC7-31A3-4609-ADF8-7E1BBC469B74}" dt="2023-11-13T14:00:22.733" v="664" actId="1076"/>
          <ac:spMkLst>
            <pc:docMk/>
            <pc:sldMk cId="1746124664" sldId="289"/>
            <ac:spMk id="9" creationId="{3360D2E4-F2F1-45A4-0258-CF11F6454978}"/>
          </ac:spMkLst>
        </pc:spChg>
        <pc:picChg chg="del">
          <ac:chgData name="je0331@naver.com" userId="560a3c61c0c2053c" providerId="LiveId" clId="{4240DEC7-31A3-4609-ADF8-7E1BBC469B74}" dt="2023-11-13T13:57:41.370" v="598" actId="478"/>
          <ac:picMkLst>
            <pc:docMk/>
            <pc:sldMk cId="1746124664" sldId="289"/>
            <ac:picMk id="6146" creationId="{4D0CC192-440E-E587-96BF-1E86666FA7A5}"/>
          </ac:picMkLst>
        </pc:picChg>
        <pc:picChg chg="mod">
          <ac:chgData name="je0331@naver.com" userId="560a3c61c0c2053c" providerId="LiveId" clId="{4240DEC7-31A3-4609-ADF8-7E1BBC469B74}" dt="2023-11-13T14:00:14.211" v="661" actId="1076"/>
          <ac:picMkLst>
            <pc:docMk/>
            <pc:sldMk cId="1746124664" sldId="289"/>
            <ac:picMk id="6148" creationId="{E863ECCC-F2AE-6816-5B16-996A89FCCA54}"/>
          </ac:picMkLst>
        </pc:picChg>
        <pc:cxnChg chg="add mod">
          <ac:chgData name="je0331@naver.com" userId="560a3c61c0c2053c" providerId="LiveId" clId="{4240DEC7-31A3-4609-ADF8-7E1BBC469B74}" dt="2023-11-13T14:00:22.733" v="664" actId="1076"/>
          <ac:cxnSpMkLst>
            <pc:docMk/>
            <pc:sldMk cId="1746124664" sldId="289"/>
            <ac:cxnSpMk id="10" creationId="{AB01A438-B2DB-2AEC-733A-59B5814D8E54}"/>
          </ac:cxnSpMkLst>
        </pc:cxnChg>
      </pc:sldChg>
      <pc:sldChg chg="addSp delSp modSp new mod">
        <pc:chgData name="je0331@naver.com" userId="560a3c61c0c2053c" providerId="LiveId" clId="{4240DEC7-31A3-4609-ADF8-7E1BBC469B74}" dt="2023-11-14T10:38:07.280" v="2155" actId="20577"/>
        <pc:sldMkLst>
          <pc:docMk/>
          <pc:sldMk cId="3068035927" sldId="290"/>
        </pc:sldMkLst>
        <pc:spChg chg="mod">
          <ac:chgData name="je0331@naver.com" userId="560a3c61c0c2053c" providerId="LiveId" clId="{4240DEC7-31A3-4609-ADF8-7E1BBC469B74}" dt="2023-11-14T06:09:04.033" v="997" actId="14100"/>
          <ac:spMkLst>
            <pc:docMk/>
            <pc:sldMk cId="3068035927" sldId="290"/>
            <ac:spMk id="2" creationId="{7F987EEE-8218-24F6-23FD-8FB115655CD6}"/>
          </ac:spMkLst>
        </pc:spChg>
        <pc:spChg chg="add mod">
          <ac:chgData name="je0331@naver.com" userId="560a3c61c0c2053c" providerId="LiveId" clId="{4240DEC7-31A3-4609-ADF8-7E1BBC469B74}" dt="2023-11-14T10:38:07.280" v="2155" actId="20577"/>
          <ac:spMkLst>
            <pc:docMk/>
            <pc:sldMk cId="3068035927" sldId="290"/>
            <ac:spMk id="3" creationId="{7068C314-D0D3-BAB9-2A1B-EEA5546C17B2}"/>
          </ac:spMkLst>
        </pc:spChg>
        <pc:spChg chg="del mod">
          <ac:chgData name="je0331@naver.com" userId="560a3c61c0c2053c" providerId="LiveId" clId="{4240DEC7-31A3-4609-ADF8-7E1BBC469B74}" dt="2023-11-14T06:08:58.048" v="996" actId="478"/>
          <ac:spMkLst>
            <pc:docMk/>
            <pc:sldMk cId="3068035927" sldId="290"/>
            <ac:spMk id="3" creationId="{A7B88D55-BDDB-6CAB-A5B2-8A5A23F34D09}"/>
          </ac:spMkLst>
        </pc:spChg>
      </pc:sldChg>
      <pc:sldChg chg="addSp delSp modSp new mod ord">
        <pc:chgData name="je0331@naver.com" userId="560a3c61c0c2053c" providerId="LiveId" clId="{4240DEC7-31A3-4609-ADF8-7E1BBC469B74}" dt="2023-11-14T10:30:31.985" v="1604" actId="1076"/>
        <pc:sldMkLst>
          <pc:docMk/>
          <pc:sldMk cId="3659431266" sldId="291"/>
        </pc:sldMkLst>
        <pc:spChg chg="del">
          <ac:chgData name="je0331@naver.com" userId="560a3c61c0c2053c" providerId="LiveId" clId="{4240DEC7-31A3-4609-ADF8-7E1BBC469B74}" dt="2023-11-14T10:09:58.841" v="1532" actId="478"/>
          <ac:spMkLst>
            <pc:docMk/>
            <pc:sldMk cId="3659431266" sldId="291"/>
            <ac:spMk id="2" creationId="{E9619A0B-C964-D661-455C-4B351ED31E34}"/>
          </ac:spMkLst>
        </pc:spChg>
        <pc:spChg chg="del">
          <ac:chgData name="je0331@naver.com" userId="560a3c61c0c2053c" providerId="LiveId" clId="{4240DEC7-31A3-4609-ADF8-7E1BBC469B74}" dt="2023-11-14T10:09:59.597" v="1533" actId="478"/>
          <ac:spMkLst>
            <pc:docMk/>
            <pc:sldMk cId="3659431266" sldId="291"/>
            <ac:spMk id="3" creationId="{833AD9F8-1036-74A6-39AB-764E53EAF27F}"/>
          </ac:spMkLst>
        </pc:spChg>
        <pc:spChg chg="add mod">
          <ac:chgData name="je0331@naver.com" userId="560a3c61c0c2053c" providerId="LiveId" clId="{4240DEC7-31A3-4609-ADF8-7E1BBC469B74}" dt="2023-11-14T10:10:00.396" v="1534"/>
          <ac:spMkLst>
            <pc:docMk/>
            <pc:sldMk cId="3659431266" sldId="291"/>
            <ac:spMk id="4" creationId="{EC8208A8-A675-7702-8E50-54569E067C1F}"/>
          </ac:spMkLst>
        </pc:spChg>
        <pc:spChg chg="add mod">
          <ac:chgData name="je0331@naver.com" userId="560a3c61c0c2053c" providerId="LiveId" clId="{4240DEC7-31A3-4609-ADF8-7E1BBC469B74}" dt="2023-11-14T10:10:48.114" v="1543" actId="1076"/>
          <ac:spMkLst>
            <pc:docMk/>
            <pc:sldMk cId="3659431266" sldId="291"/>
            <ac:spMk id="6" creationId="{473D0C94-ABBF-2445-DB99-46AC4695A04B}"/>
          </ac:spMkLst>
        </pc:spChg>
        <pc:picChg chg="add del mod">
          <ac:chgData name="je0331@naver.com" userId="560a3c61c0c2053c" providerId="LiveId" clId="{4240DEC7-31A3-4609-ADF8-7E1BBC469B74}" dt="2023-11-14T10:28:37.659" v="1582" actId="478"/>
          <ac:picMkLst>
            <pc:docMk/>
            <pc:sldMk cId="3659431266" sldId="291"/>
            <ac:picMk id="8" creationId="{5055A01C-E5BE-1007-3DEA-205E581D28E4}"/>
          </ac:picMkLst>
        </pc:picChg>
        <pc:picChg chg="add mod">
          <ac:chgData name="je0331@naver.com" userId="560a3c61c0c2053c" providerId="LiveId" clId="{4240DEC7-31A3-4609-ADF8-7E1BBC469B74}" dt="2023-11-14T10:30:31.985" v="1604" actId="1076"/>
          <ac:picMkLst>
            <pc:docMk/>
            <pc:sldMk cId="3659431266" sldId="291"/>
            <ac:picMk id="10" creationId="{65FC0C7C-F3DC-0845-DEB6-EB2A463687A2}"/>
          </ac:picMkLst>
        </pc:picChg>
      </pc:sldChg>
      <pc:sldChg chg="addSp delSp modSp add mod">
        <pc:chgData name="je0331@naver.com" userId="560a3c61c0c2053c" providerId="LiveId" clId="{4240DEC7-31A3-4609-ADF8-7E1BBC469B74}" dt="2023-11-14T10:30:20.010" v="1602" actId="1076"/>
        <pc:sldMkLst>
          <pc:docMk/>
          <pc:sldMk cId="2523956100" sldId="292"/>
        </pc:sldMkLst>
        <pc:spChg chg="add mod">
          <ac:chgData name="je0331@naver.com" userId="560a3c61c0c2053c" providerId="LiveId" clId="{4240DEC7-31A3-4609-ADF8-7E1BBC469B74}" dt="2023-11-14T10:10:12.748" v="1537" actId="1076"/>
          <ac:spMkLst>
            <pc:docMk/>
            <pc:sldMk cId="2523956100" sldId="292"/>
            <ac:spMk id="3" creationId="{88638558-86D9-34C1-C6EF-6266A2E5B2D8}"/>
          </ac:spMkLst>
        </pc:spChg>
        <pc:picChg chg="add del mod">
          <ac:chgData name="je0331@naver.com" userId="560a3c61c0c2053c" providerId="LiveId" clId="{4240DEC7-31A3-4609-ADF8-7E1BBC469B74}" dt="2023-11-14T10:28:38.985" v="1583" actId="478"/>
          <ac:picMkLst>
            <pc:docMk/>
            <pc:sldMk cId="2523956100" sldId="292"/>
            <ac:picMk id="6" creationId="{7A334B66-F67D-1704-C734-CB792668C1FA}"/>
          </ac:picMkLst>
        </pc:picChg>
        <pc:picChg chg="add mod">
          <ac:chgData name="je0331@naver.com" userId="560a3c61c0c2053c" providerId="LiveId" clId="{4240DEC7-31A3-4609-ADF8-7E1BBC469B74}" dt="2023-11-14T10:30:20.010" v="1602" actId="1076"/>
          <ac:picMkLst>
            <pc:docMk/>
            <pc:sldMk cId="2523956100" sldId="292"/>
            <ac:picMk id="8" creationId="{CA1EECA4-A29C-274F-9A82-1D2B1BFC4E5F}"/>
          </ac:picMkLst>
        </pc:picChg>
      </pc:sldChg>
      <pc:sldChg chg="addSp delSp modSp new mod">
        <pc:chgData name="je0331@naver.com" userId="560a3c61c0c2053c" providerId="LiveId" clId="{4240DEC7-31A3-4609-ADF8-7E1BBC469B74}" dt="2023-11-14T10:27:18.883" v="1560" actId="1076"/>
        <pc:sldMkLst>
          <pc:docMk/>
          <pc:sldMk cId="3572384951" sldId="293"/>
        </pc:sldMkLst>
        <pc:spChg chg="del">
          <ac:chgData name="je0331@naver.com" userId="560a3c61c0c2053c" providerId="LiveId" clId="{4240DEC7-31A3-4609-ADF8-7E1BBC469B74}" dt="2023-11-14T10:26:45.929" v="1548" actId="478"/>
          <ac:spMkLst>
            <pc:docMk/>
            <pc:sldMk cId="3572384951" sldId="293"/>
            <ac:spMk id="2" creationId="{8C0FF424-3C72-02BF-4E52-0F74C9B52268}"/>
          </ac:spMkLst>
        </pc:spChg>
        <pc:spChg chg="del">
          <ac:chgData name="je0331@naver.com" userId="560a3c61c0c2053c" providerId="LiveId" clId="{4240DEC7-31A3-4609-ADF8-7E1BBC469B74}" dt="2023-11-14T10:26:46.602" v="1549" actId="478"/>
          <ac:spMkLst>
            <pc:docMk/>
            <pc:sldMk cId="3572384951" sldId="293"/>
            <ac:spMk id="3" creationId="{434C23E6-113B-FC08-4805-71AF51506CE7}"/>
          </ac:spMkLst>
        </pc:spChg>
        <pc:spChg chg="add mod">
          <ac:chgData name="je0331@naver.com" userId="560a3c61c0c2053c" providerId="LiveId" clId="{4240DEC7-31A3-4609-ADF8-7E1BBC469B74}" dt="2023-11-14T10:26:50.419" v="1551" actId="1076"/>
          <ac:spMkLst>
            <pc:docMk/>
            <pc:sldMk cId="3572384951" sldId="293"/>
            <ac:spMk id="5" creationId="{D207E014-9B88-D2D4-A3D5-38E4DAC06061}"/>
          </ac:spMkLst>
        </pc:spChg>
        <pc:spChg chg="add mod">
          <ac:chgData name="je0331@naver.com" userId="560a3c61c0c2053c" providerId="LiveId" clId="{4240DEC7-31A3-4609-ADF8-7E1BBC469B74}" dt="2023-11-14T10:26:58.239" v="1558" actId="20577"/>
          <ac:spMkLst>
            <pc:docMk/>
            <pc:sldMk cId="3572384951" sldId="293"/>
            <ac:spMk id="6" creationId="{5A59DD45-E078-E4B5-6E9E-1BDCD1EA7C67}"/>
          </ac:spMkLst>
        </pc:spChg>
        <pc:spChg chg="add mod">
          <ac:chgData name="je0331@naver.com" userId="560a3c61c0c2053c" providerId="LiveId" clId="{4240DEC7-31A3-4609-ADF8-7E1BBC469B74}" dt="2023-11-14T10:27:18.883" v="1560" actId="1076"/>
          <ac:spMkLst>
            <pc:docMk/>
            <pc:sldMk cId="3572384951" sldId="293"/>
            <ac:spMk id="8" creationId="{F896373A-A8BF-D6D3-CD24-40548652E663}"/>
          </ac:spMkLst>
        </pc:spChg>
      </pc:sldChg>
      <pc:sldChg chg="addSp delSp modSp new mod">
        <pc:chgData name="je0331@naver.com" userId="560a3c61c0c2053c" providerId="LiveId" clId="{4240DEC7-31A3-4609-ADF8-7E1BBC469B74}" dt="2023-11-14T10:28:05.106" v="1572"/>
        <pc:sldMkLst>
          <pc:docMk/>
          <pc:sldMk cId="1375367262" sldId="294"/>
        </pc:sldMkLst>
        <pc:spChg chg="del">
          <ac:chgData name="je0331@naver.com" userId="560a3c61c0c2053c" providerId="LiveId" clId="{4240DEC7-31A3-4609-ADF8-7E1BBC469B74}" dt="2023-11-14T10:27:32.277" v="1563" actId="478"/>
          <ac:spMkLst>
            <pc:docMk/>
            <pc:sldMk cId="1375367262" sldId="294"/>
            <ac:spMk id="2" creationId="{41D12CDC-2E20-6BC9-2D8E-A39247CAE622}"/>
          </ac:spMkLst>
        </pc:spChg>
        <pc:spChg chg="del">
          <ac:chgData name="je0331@naver.com" userId="560a3c61c0c2053c" providerId="LiveId" clId="{4240DEC7-31A3-4609-ADF8-7E1BBC469B74}" dt="2023-11-14T10:27:30.968" v="1562" actId="478"/>
          <ac:spMkLst>
            <pc:docMk/>
            <pc:sldMk cId="1375367262" sldId="294"/>
            <ac:spMk id="3" creationId="{D6B1E261-1BBF-61BF-F3D1-B0A615C6DF81}"/>
          </ac:spMkLst>
        </pc:spChg>
        <pc:spChg chg="add mod">
          <ac:chgData name="je0331@naver.com" userId="560a3c61c0c2053c" providerId="LiveId" clId="{4240DEC7-31A3-4609-ADF8-7E1BBC469B74}" dt="2023-11-14T10:27:58.498" v="1570" actId="1076"/>
          <ac:spMkLst>
            <pc:docMk/>
            <pc:sldMk cId="1375367262" sldId="294"/>
            <ac:spMk id="5" creationId="{5BFDF1F2-67B2-4C2A-713A-747FB4693B6D}"/>
          </ac:spMkLst>
        </pc:spChg>
        <pc:spChg chg="add mod">
          <ac:chgData name="je0331@naver.com" userId="560a3c61c0c2053c" providerId="LiveId" clId="{4240DEC7-31A3-4609-ADF8-7E1BBC469B74}" dt="2023-11-14T10:28:00.816" v="1571" actId="1076"/>
          <ac:spMkLst>
            <pc:docMk/>
            <pc:sldMk cId="1375367262" sldId="294"/>
            <ac:spMk id="7" creationId="{0AF576BF-4360-521F-4869-4426FB119799}"/>
          </ac:spMkLst>
        </pc:spChg>
        <pc:spChg chg="add mod">
          <ac:chgData name="je0331@naver.com" userId="560a3c61c0c2053c" providerId="LiveId" clId="{4240DEC7-31A3-4609-ADF8-7E1BBC469B74}" dt="2023-11-14T10:28:05.106" v="1572"/>
          <ac:spMkLst>
            <pc:docMk/>
            <pc:sldMk cId="1375367262" sldId="294"/>
            <ac:spMk id="8" creationId="{CED464D8-C0C0-8667-F9D8-23323CAD4F9C}"/>
          </ac:spMkLst>
        </pc:spChg>
      </pc:sldChg>
      <pc:sldChg chg="addSp delSp modSp add mod">
        <pc:chgData name="je0331@naver.com" userId="560a3c61c0c2053c" providerId="LiveId" clId="{4240DEC7-31A3-4609-ADF8-7E1BBC469B74}" dt="2023-11-14T10:28:29.520" v="1580" actId="1076"/>
        <pc:sldMkLst>
          <pc:docMk/>
          <pc:sldMk cId="1112802600" sldId="295"/>
        </pc:sldMkLst>
        <pc:spChg chg="del">
          <ac:chgData name="je0331@naver.com" userId="560a3c61c0c2053c" providerId="LiveId" clId="{4240DEC7-31A3-4609-ADF8-7E1BBC469B74}" dt="2023-11-14T10:28:21.461" v="1576" actId="478"/>
          <ac:spMkLst>
            <pc:docMk/>
            <pc:sldMk cId="1112802600" sldId="295"/>
            <ac:spMk id="5" creationId="{5BFDF1F2-67B2-4C2A-713A-747FB4693B6D}"/>
          </ac:spMkLst>
        </pc:spChg>
        <pc:spChg chg="del mod">
          <ac:chgData name="je0331@naver.com" userId="560a3c61c0c2053c" providerId="LiveId" clId="{4240DEC7-31A3-4609-ADF8-7E1BBC469B74}" dt="2023-11-14T10:28:20.669" v="1575" actId="478"/>
          <ac:spMkLst>
            <pc:docMk/>
            <pc:sldMk cId="1112802600" sldId="295"/>
            <ac:spMk id="7" creationId="{0AF576BF-4360-521F-4869-4426FB119799}"/>
          </ac:spMkLst>
        </pc:spChg>
        <pc:picChg chg="add mod">
          <ac:chgData name="je0331@naver.com" userId="560a3c61c0c2053c" providerId="LiveId" clId="{4240DEC7-31A3-4609-ADF8-7E1BBC469B74}" dt="2023-11-14T10:28:29.520" v="1580" actId="1076"/>
          <ac:picMkLst>
            <pc:docMk/>
            <pc:sldMk cId="1112802600" sldId="295"/>
            <ac:picMk id="1026" creationId="{34D8FD0E-659B-ED1F-CF1A-D55991F3E0C8}"/>
          </ac:picMkLst>
        </pc:picChg>
      </pc:sldChg>
      <pc:sldChg chg="addSp delSp modSp new mod">
        <pc:chgData name="je0331@naver.com" userId="560a3c61c0c2053c" providerId="LiveId" clId="{4240DEC7-31A3-4609-ADF8-7E1BBC469B74}" dt="2023-11-14T10:41:56.629" v="2551" actId="255"/>
        <pc:sldMkLst>
          <pc:docMk/>
          <pc:sldMk cId="3865364048" sldId="296"/>
        </pc:sldMkLst>
        <pc:spChg chg="del">
          <ac:chgData name="je0331@naver.com" userId="560a3c61c0c2053c" providerId="LiveId" clId="{4240DEC7-31A3-4609-ADF8-7E1BBC469B74}" dt="2023-11-14T10:39:07.631" v="2184" actId="478"/>
          <ac:spMkLst>
            <pc:docMk/>
            <pc:sldMk cId="3865364048" sldId="296"/>
            <ac:spMk id="2" creationId="{CE65B09C-6D5C-A652-824A-AD9CA7EF2AA2}"/>
          </ac:spMkLst>
        </pc:spChg>
        <pc:spChg chg="del">
          <ac:chgData name="je0331@naver.com" userId="560a3c61c0c2053c" providerId="LiveId" clId="{4240DEC7-31A3-4609-ADF8-7E1BBC469B74}" dt="2023-11-14T10:39:08.582" v="2185" actId="478"/>
          <ac:spMkLst>
            <pc:docMk/>
            <pc:sldMk cId="3865364048" sldId="296"/>
            <ac:spMk id="3" creationId="{3ED86EA2-F631-E72B-981D-29265F7D7C5E}"/>
          </ac:spMkLst>
        </pc:spChg>
        <pc:spChg chg="add mod">
          <ac:chgData name="je0331@naver.com" userId="560a3c61c0c2053c" providerId="LiveId" clId="{4240DEC7-31A3-4609-ADF8-7E1BBC469B74}" dt="2023-11-14T10:39:14.727" v="2186"/>
          <ac:spMkLst>
            <pc:docMk/>
            <pc:sldMk cId="3865364048" sldId="296"/>
            <ac:spMk id="4" creationId="{F8854624-3280-D91C-06EB-E099ABBC0D4F}"/>
          </ac:spMkLst>
        </pc:spChg>
        <pc:spChg chg="add mod">
          <ac:chgData name="je0331@naver.com" userId="560a3c61c0c2053c" providerId="LiveId" clId="{4240DEC7-31A3-4609-ADF8-7E1BBC469B74}" dt="2023-11-14T10:41:56.629" v="2551" actId="255"/>
          <ac:spMkLst>
            <pc:docMk/>
            <pc:sldMk cId="3865364048" sldId="296"/>
            <ac:spMk id="6" creationId="{8CF1A9FF-4A87-1072-2A33-9E95955CFF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CD60-A201-44FC-A6A5-E1DD90C14B0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2C9-B959-4104-AC2A-C39B6302E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3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CD60-A201-44FC-A6A5-E1DD90C14B0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2C9-B959-4104-AC2A-C39B6302E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0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CD60-A201-44FC-A6A5-E1DD90C14B0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2C9-B959-4104-AC2A-C39B6302E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0761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CD60-A201-44FC-A6A5-E1DD90C14B0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2C9-B959-4104-AC2A-C39B6302E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175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CD60-A201-44FC-A6A5-E1DD90C14B0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2C9-B959-4104-AC2A-C39B6302E6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538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CD60-A201-44FC-A6A5-E1DD90C14B0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2C9-B959-4104-AC2A-C39B6302E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178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CD60-A201-44FC-A6A5-E1DD90C14B0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2C9-B959-4104-AC2A-C39B6302E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663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CD60-A201-44FC-A6A5-E1DD90C14B0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2C9-B959-4104-AC2A-C39B6302E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7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CD60-A201-44FC-A6A5-E1DD90C14B0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2C9-B959-4104-AC2A-C39B6302E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52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CD60-A201-44FC-A6A5-E1DD90C14B0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2C9-B959-4104-AC2A-C39B6302E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79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CD60-A201-44FC-A6A5-E1DD90C14B0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2C9-B959-4104-AC2A-C39B6302E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17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CD60-A201-44FC-A6A5-E1DD90C14B0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2C9-B959-4104-AC2A-C39B6302E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19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CD60-A201-44FC-A6A5-E1DD90C14B0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2C9-B959-4104-AC2A-C39B6302E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78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CD60-A201-44FC-A6A5-E1DD90C14B0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2C9-B959-4104-AC2A-C39B6302E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622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CD60-A201-44FC-A6A5-E1DD90C14B0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2C9-B959-4104-AC2A-C39B6302E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49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CD60-A201-44FC-A6A5-E1DD90C14B0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4E2C9-B959-4104-AC2A-C39B6302E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96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6CD60-A201-44FC-A6A5-E1DD90C14B01}" type="datetimeFigureOut">
              <a:rPr lang="ko-KR" altLang="en-US" smtClean="0"/>
              <a:t>2023-11-15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DC4E2C9-B959-4104-AC2A-C39B6302E6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06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wikipedia.org/wiki/%EA%B7%B8%EB%9E%A8" TargetMode="External"/><Relationship Id="rId2" Type="http://schemas.openxmlformats.org/officeDocument/2006/relationships/hyperlink" Target="https://ko.wikipedia.org/wiki/%EB%8F%99%EB%AC%B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26301-0D5D-A2A9-3C1C-6CCEF9C13F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심장마비 분석 및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9071B47-2C0E-E9C6-34D3-5F4C7941B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인공지능</a:t>
            </a:r>
            <a:endParaRPr lang="en-US" altLang="ko-KR" sz="2500" dirty="0"/>
          </a:p>
          <a:p>
            <a:r>
              <a:rPr lang="ko-KR" altLang="en-US" dirty="0"/>
              <a:t>컴퓨터공학과</a:t>
            </a:r>
            <a:endParaRPr lang="en-US" altLang="ko-KR" dirty="0"/>
          </a:p>
          <a:p>
            <a:r>
              <a:rPr lang="en-US" altLang="ko-KR" dirty="0"/>
              <a:t>2018108273 </a:t>
            </a:r>
            <a:r>
              <a:rPr lang="ko-KR" altLang="en-US" dirty="0"/>
              <a:t>이재찬</a:t>
            </a:r>
          </a:p>
        </p:txBody>
      </p:sp>
    </p:spTree>
    <p:extLst>
      <p:ext uri="{BB962C8B-B14F-4D97-AF65-F5344CB8AC3E}">
        <p14:creationId xmlns:p14="http://schemas.microsoft.com/office/powerpoint/2010/main" val="1648168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27D184-330B-6AA4-D8FB-ED179558D051}"/>
              </a:ext>
            </a:extLst>
          </p:cNvPr>
          <p:cNvSpPr txBox="1"/>
          <p:nvPr/>
        </p:nvSpPr>
        <p:spPr>
          <a:xfrm>
            <a:off x="217503" y="1650169"/>
            <a:ext cx="1020044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1-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협심증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심장 근육으로의 혈류 감소로 인한 </a:t>
            </a:r>
            <a:r>
              <a:rPr lang="ko-KR" altLang="en-US" b="0" i="0" dirty="0" err="1">
                <a:solidFill>
                  <a:srgbClr val="3C4043"/>
                </a:solidFill>
                <a:effectLst/>
                <a:latin typeface="+mj-ea"/>
                <a:ea typeface="+mj-ea"/>
              </a:rPr>
              <a:t>흉통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. 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협심증에는 안정형 협심증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불안정형 협심증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변이형 협심증의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3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가지 유형이 있다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. 1)</a:t>
            </a:r>
          </a:p>
          <a:p>
            <a:pPr algn="l" fontAlgn="base"/>
            <a:endParaRPr lang="en-US" altLang="ko-KR" b="0" i="0" dirty="0">
              <a:solidFill>
                <a:srgbClr val="3C4043"/>
              </a:solidFill>
              <a:effectLst/>
              <a:latin typeface="+mj-ea"/>
              <a:ea typeface="+mj-ea"/>
            </a:endParaRPr>
          </a:p>
          <a:p>
            <a:pPr algn="l" fontAlgn="base"/>
            <a:r>
              <a:rPr lang="en-US" altLang="ko-KR" b="0" i="0" dirty="0">
                <a:effectLst/>
                <a:latin typeface="+mj-ea"/>
                <a:ea typeface="+mj-ea"/>
              </a:rPr>
              <a:t>2- </a:t>
            </a:r>
            <a:r>
              <a:rPr lang="ko-KR" altLang="en-US" b="0" i="0" dirty="0">
                <a:effectLst/>
                <a:latin typeface="+mj-ea"/>
                <a:ea typeface="+mj-ea"/>
              </a:rPr>
              <a:t>콜레스테롤</a:t>
            </a:r>
            <a:r>
              <a:rPr lang="en-US" altLang="ko-KR" b="0" i="0" dirty="0">
                <a:effectLst/>
                <a:latin typeface="+mj-ea"/>
                <a:ea typeface="+mj-ea"/>
              </a:rPr>
              <a:t>: </a:t>
            </a:r>
            <a:r>
              <a:rPr lang="ko-KR" altLang="en-US" b="0" i="0" dirty="0">
                <a:effectLst/>
                <a:latin typeface="+mj-ea"/>
                <a:ea typeface="+mj-ea"/>
              </a:rPr>
              <a:t> </a:t>
            </a:r>
            <a:r>
              <a:rPr lang="ko-KR" altLang="en-US" dirty="0" err="1">
                <a:latin typeface="+mj-ea"/>
                <a:ea typeface="+mj-ea"/>
              </a:rPr>
              <a:t>스테롤</a:t>
            </a:r>
            <a:r>
              <a:rPr lang="en-US" altLang="ko-KR" b="0" i="0" dirty="0">
                <a:effectLst/>
                <a:latin typeface="+mj-ea"/>
                <a:ea typeface="+mj-ea"/>
              </a:rPr>
              <a:t>(</a:t>
            </a:r>
            <a:r>
              <a:rPr lang="ko-KR" altLang="en-US" b="0" i="0" strike="noStrike" dirty="0">
                <a:effectLst/>
                <a:latin typeface="+mj-ea"/>
                <a:ea typeface="+mj-ea"/>
              </a:rPr>
              <a:t>스테로이드</a:t>
            </a:r>
            <a:r>
              <a:rPr lang="ko-KR" altLang="en-US" b="0" i="0" dirty="0">
                <a:effectLst/>
                <a:latin typeface="+mj-ea"/>
                <a:ea typeface="+mj-ea"/>
              </a:rPr>
              <a:t>와 </a:t>
            </a:r>
            <a:r>
              <a:rPr lang="ko-KR" altLang="en-US" dirty="0">
                <a:latin typeface="+mj-ea"/>
                <a:ea typeface="+mj-ea"/>
              </a:rPr>
              <a:t>알코올</a:t>
            </a:r>
            <a:r>
              <a:rPr lang="ko-KR" altLang="en-US" b="0" i="0" dirty="0">
                <a:effectLst/>
                <a:latin typeface="+mj-ea"/>
                <a:ea typeface="+mj-ea"/>
              </a:rPr>
              <a:t>의 조합</a:t>
            </a:r>
            <a:r>
              <a:rPr lang="en-US" altLang="ko-KR" b="0" i="0" dirty="0">
                <a:effectLst/>
                <a:latin typeface="+mj-ea"/>
                <a:ea typeface="+mj-ea"/>
              </a:rPr>
              <a:t>)</a:t>
            </a:r>
            <a:r>
              <a:rPr lang="ko-KR" altLang="en-US" b="0" i="0" dirty="0">
                <a:effectLst/>
                <a:latin typeface="+mj-ea"/>
                <a:ea typeface="+mj-ea"/>
              </a:rPr>
              <a:t>의 하나로서 모든 </a:t>
            </a:r>
            <a:r>
              <a:rPr lang="ko-KR" altLang="en-US" b="0" i="0" strike="noStrike" dirty="0">
                <a:effectLst/>
                <a:latin typeface="+mj-ea"/>
                <a:ea typeface="+mj-ea"/>
                <a:hlinkClick r:id="rId2" tooltip="동물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동물</a:t>
            </a:r>
            <a:r>
              <a:rPr lang="ko-KR" altLang="en-US" b="0" i="0" dirty="0">
                <a:effectLst/>
                <a:latin typeface="+mj-ea"/>
                <a:ea typeface="+mj-ea"/>
              </a:rPr>
              <a:t> </a:t>
            </a:r>
            <a:r>
              <a:rPr lang="ko-KR" altLang="en-US" dirty="0">
                <a:latin typeface="+mj-ea"/>
                <a:ea typeface="+mj-ea"/>
              </a:rPr>
              <a:t>세포</a:t>
            </a:r>
            <a:r>
              <a:rPr lang="ko-KR" altLang="en-US" b="0" i="0" dirty="0">
                <a:effectLst/>
                <a:latin typeface="+mj-ea"/>
                <a:ea typeface="+mj-ea"/>
              </a:rPr>
              <a:t>의 </a:t>
            </a:r>
            <a:r>
              <a:rPr lang="ko-KR" altLang="en-US" dirty="0">
                <a:latin typeface="+mj-ea"/>
                <a:ea typeface="+mj-ea"/>
              </a:rPr>
              <a:t>세포막</a:t>
            </a:r>
            <a:r>
              <a:rPr lang="ko-KR" altLang="en-US" b="0" i="0" dirty="0">
                <a:effectLst/>
                <a:latin typeface="+mj-ea"/>
                <a:ea typeface="+mj-ea"/>
              </a:rPr>
              <a:t>에서 발견되는 </a:t>
            </a:r>
            <a:r>
              <a:rPr lang="ko-KR" altLang="en-US" dirty="0">
                <a:latin typeface="+mj-ea"/>
                <a:ea typeface="+mj-ea"/>
              </a:rPr>
              <a:t>지질</a:t>
            </a:r>
            <a:r>
              <a:rPr lang="ko-KR" altLang="en-US" b="0" i="0" dirty="0">
                <a:effectLst/>
                <a:latin typeface="+mj-ea"/>
                <a:ea typeface="+mj-ea"/>
              </a:rPr>
              <a:t>이며 </a:t>
            </a:r>
            <a:r>
              <a:rPr lang="ko-KR" altLang="en-US" dirty="0">
                <a:latin typeface="+mj-ea"/>
                <a:ea typeface="+mj-ea"/>
              </a:rPr>
              <a:t>혈액</a:t>
            </a:r>
            <a:r>
              <a:rPr lang="ko-KR" altLang="en-US" b="0" i="0" dirty="0">
                <a:effectLst/>
                <a:latin typeface="+mj-ea"/>
                <a:ea typeface="+mj-ea"/>
              </a:rPr>
              <a:t>을 통해 운반된다</a:t>
            </a:r>
            <a:r>
              <a:rPr lang="en-US" altLang="ko-KR" b="0" i="0" dirty="0">
                <a:effectLst/>
                <a:latin typeface="+mj-ea"/>
                <a:ea typeface="+mj-ea"/>
              </a:rPr>
              <a:t>. "</a:t>
            </a:r>
            <a:r>
              <a:rPr lang="ko-KR" altLang="en-US" b="0" i="0" dirty="0">
                <a:effectLst/>
                <a:latin typeface="+mj-ea"/>
                <a:ea typeface="+mj-ea"/>
              </a:rPr>
              <a:t>좋은 콜레스테롤</a:t>
            </a:r>
            <a:r>
              <a:rPr lang="en-US" altLang="ko-KR" b="0" i="0" dirty="0">
                <a:effectLst/>
                <a:latin typeface="+mj-ea"/>
                <a:ea typeface="+mj-ea"/>
              </a:rPr>
              <a:t>"</a:t>
            </a:r>
            <a:r>
              <a:rPr lang="ko-KR" altLang="en-US" b="0" i="0" dirty="0">
                <a:effectLst/>
                <a:latin typeface="+mj-ea"/>
                <a:ea typeface="+mj-ea"/>
              </a:rPr>
              <a:t>로 알려진 고밀도 지질단백질</a:t>
            </a:r>
            <a:r>
              <a:rPr lang="en-US" altLang="ko-KR" b="0" i="0" dirty="0">
                <a:effectLst/>
                <a:latin typeface="+mj-ea"/>
                <a:ea typeface="+mj-ea"/>
              </a:rPr>
              <a:t>(HDL), "</a:t>
            </a:r>
            <a:r>
              <a:rPr lang="ko-KR" altLang="en-US" b="0" i="0" dirty="0">
                <a:effectLst/>
                <a:latin typeface="+mj-ea"/>
                <a:ea typeface="+mj-ea"/>
              </a:rPr>
              <a:t>나쁜 콜레스테롤</a:t>
            </a:r>
            <a:r>
              <a:rPr lang="en-US" altLang="ko-KR" b="0" i="0" dirty="0">
                <a:effectLst/>
                <a:latin typeface="+mj-ea"/>
                <a:ea typeface="+mj-ea"/>
              </a:rPr>
              <a:t>"</a:t>
            </a:r>
            <a:r>
              <a:rPr lang="ko-KR" altLang="en-US" b="0" i="0" dirty="0">
                <a:effectLst/>
                <a:latin typeface="+mj-ea"/>
                <a:ea typeface="+mj-ea"/>
              </a:rPr>
              <a:t>로 알려진 저밀도 지질단백질</a:t>
            </a:r>
            <a:r>
              <a:rPr lang="en-US" altLang="ko-KR" b="0" i="0" dirty="0">
                <a:effectLst/>
                <a:latin typeface="+mj-ea"/>
                <a:ea typeface="+mj-ea"/>
              </a:rPr>
              <a:t>(LDL)</a:t>
            </a:r>
            <a:r>
              <a:rPr lang="ko-KR" altLang="en-US" b="0" i="0" dirty="0">
                <a:effectLst/>
                <a:latin typeface="+mj-ea"/>
                <a:ea typeface="+mj-ea"/>
              </a:rPr>
              <a:t>이 있다</a:t>
            </a:r>
            <a:r>
              <a:rPr lang="en-US" altLang="ko-KR" b="0" i="0" dirty="0">
                <a:effectLst/>
                <a:latin typeface="+mj-ea"/>
                <a:ea typeface="+mj-ea"/>
              </a:rPr>
              <a:t>. </a:t>
            </a:r>
            <a:r>
              <a:rPr lang="ko-KR" altLang="en-US" b="0" i="0" dirty="0">
                <a:effectLst/>
                <a:latin typeface="+mj-ea"/>
                <a:ea typeface="+mj-ea"/>
              </a:rPr>
              <a:t>콜레스테롤 기준치는 정상 성인의 경우 </a:t>
            </a:r>
            <a:r>
              <a:rPr lang="en-US" altLang="ko-KR" b="0" i="0" dirty="0">
                <a:effectLst/>
                <a:latin typeface="+mj-ea"/>
                <a:ea typeface="+mj-ea"/>
              </a:rPr>
              <a:t>200 </a:t>
            </a:r>
            <a:r>
              <a:rPr lang="en-US" altLang="ko-KR" b="0" i="0" strike="noStrike" dirty="0">
                <a:effectLst/>
                <a:latin typeface="+mj-ea"/>
                <a:ea typeface="+mj-ea"/>
                <a:hlinkClick r:id="rId3" tooltip="그램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mg</a:t>
            </a:r>
            <a:r>
              <a:rPr lang="en-US" altLang="ko-KR" b="0" i="0" dirty="0">
                <a:effectLst/>
                <a:latin typeface="+mj-ea"/>
                <a:ea typeface="+mj-ea"/>
              </a:rPr>
              <a:t>/</a:t>
            </a:r>
            <a:r>
              <a:rPr lang="en-US" altLang="ko-KR" dirty="0">
                <a:latin typeface="+mj-ea"/>
                <a:ea typeface="+mj-ea"/>
              </a:rPr>
              <a:t>dL</a:t>
            </a:r>
            <a:r>
              <a:rPr lang="ko-KR" altLang="en-US" b="0" i="0" dirty="0">
                <a:effectLst/>
                <a:latin typeface="+mj-ea"/>
                <a:ea typeface="+mj-ea"/>
              </a:rPr>
              <a:t>이며</a:t>
            </a:r>
            <a:r>
              <a:rPr lang="en-US" altLang="ko-KR" b="0" i="0" dirty="0">
                <a:effectLst/>
                <a:latin typeface="+mj-ea"/>
                <a:ea typeface="+mj-ea"/>
              </a:rPr>
              <a:t>, 240 mg/dL </a:t>
            </a:r>
            <a:r>
              <a:rPr lang="ko-KR" altLang="en-US" b="0" i="0" dirty="0">
                <a:effectLst/>
                <a:latin typeface="+mj-ea"/>
                <a:ea typeface="+mj-ea"/>
              </a:rPr>
              <a:t>이상이면 위험하다</a:t>
            </a:r>
            <a:r>
              <a:rPr lang="en-US" altLang="ko-KR" b="0" i="0" dirty="0">
                <a:effectLst/>
                <a:latin typeface="+mj-ea"/>
                <a:ea typeface="+mj-ea"/>
              </a:rPr>
              <a:t>. HDL</a:t>
            </a:r>
            <a:r>
              <a:rPr lang="ko-KR" altLang="en-US" b="0" i="0" dirty="0">
                <a:effectLst/>
                <a:latin typeface="+mj-ea"/>
                <a:ea typeface="+mj-ea"/>
              </a:rPr>
              <a:t>의 정상 기준치는 </a:t>
            </a:r>
            <a:r>
              <a:rPr lang="en-US" altLang="ko-KR" b="0" i="0" dirty="0">
                <a:effectLst/>
                <a:latin typeface="+mj-ea"/>
                <a:ea typeface="+mj-ea"/>
              </a:rPr>
              <a:t>60 mg/dl</a:t>
            </a:r>
            <a:r>
              <a:rPr lang="ko-KR" altLang="en-US" b="0" i="0" dirty="0">
                <a:effectLst/>
                <a:latin typeface="+mj-ea"/>
                <a:ea typeface="+mj-ea"/>
              </a:rPr>
              <a:t>이상 이고 </a:t>
            </a:r>
            <a:r>
              <a:rPr lang="en-US" altLang="ko-KR" b="0" i="0" dirty="0">
                <a:effectLst/>
                <a:latin typeface="+mj-ea"/>
                <a:ea typeface="+mj-ea"/>
              </a:rPr>
              <a:t>LDL</a:t>
            </a:r>
            <a:r>
              <a:rPr lang="ko-KR" altLang="en-US" b="0" i="0" dirty="0">
                <a:effectLst/>
                <a:latin typeface="+mj-ea"/>
                <a:ea typeface="+mj-ea"/>
              </a:rPr>
              <a:t>의 정상 기준치는 </a:t>
            </a:r>
            <a:r>
              <a:rPr lang="en-US" altLang="ko-KR" b="0" i="0" dirty="0">
                <a:effectLst/>
                <a:latin typeface="+mj-ea"/>
                <a:ea typeface="+mj-ea"/>
              </a:rPr>
              <a:t>130 mg/dl</a:t>
            </a:r>
            <a:r>
              <a:rPr lang="ko-KR" altLang="en-US" b="0" i="0" dirty="0">
                <a:effectLst/>
                <a:latin typeface="+mj-ea"/>
                <a:ea typeface="+mj-ea"/>
              </a:rPr>
              <a:t>이하가 적당하다</a:t>
            </a:r>
            <a:r>
              <a:rPr lang="en-US" altLang="ko-KR" b="0" i="0" dirty="0">
                <a:effectLst/>
                <a:latin typeface="+mj-ea"/>
                <a:ea typeface="+mj-ea"/>
              </a:rPr>
              <a:t>.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2)</a:t>
            </a:r>
          </a:p>
          <a:p>
            <a:pPr algn="l" fontAlgn="base"/>
            <a:endParaRPr lang="en-US" altLang="ko-KR" b="0" i="0" dirty="0">
              <a:solidFill>
                <a:srgbClr val="3C4043"/>
              </a:solidFill>
              <a:effectLst/>
              <a:latin typeface="+mj-ea"/>
              <a:ea typeface="+mj-ea"/>
            </a:endParaRPr>
          </a:p>
          <a:p>
            <a:pPr algn="l" fontAlgn="base"/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3- ECG: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심전도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(electrocardiogram)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의 약어로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정해진 시간에 </a:t>
            </a:r>
            <a:r>
              <a:rPr lang="ko-KR" altLang="en-US" dirty="0">
                <a:latin typeface="+mj-ea"/>
                <a:ea typeface="+mj-ea"/>
              </a:rPr>
              <a:t>심장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의 전기적 활동을 해석하는 것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+mj-ea"/>
                <a:ea typeface="+mj-ea"/>
              </a:rPr>
              <a:t>. 3)</a:t>
            </a:r>
          </a:p>
          <a:p>
            <a:pPr algn="l" fontAlgn="base"/>
            <a:endParaRPr lang="en-US" altLang="ko-KR" b="0" i="0" dirty="0">
              <a:solidFill>
                <a:srgbClr val="202122"/>
              </a:solidFill>
              <a:effectLst/>
              <a:latin typeface="+mj-ea"/>
              <a:ea typeface="+mj-ea"/>
            </a:endParaRPr>
          </a:p>
          <a:p>
            <a:pPr algn="l" fontAlgn="base"/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4- ST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우울증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: ST </a:t>
            </a:r>
            <a:r>
              <a:rPr lang="ko-KR" altLang="en-US" dirty="0">
                <a:solidFill>
                  <a:srgbClr val="3C4043"/>
                </a:solidFill>
                <a:latin typeface="+mj-ea"/>
                <a:ea typeface="+mj-ea"/>
              </a:rPr>
              <a:t>세그먼트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 이상의 일종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. ST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세그먼트는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ECG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의 평평한 </a:t>
            </a:r>
            <a:r>
              <a:rPr lang="ko-KR" altLang="en-US" b="0" i="0" dirty="0" err="1">
                <a:solidFill>
                  <a:srgbClr val="3C4043"/>
                </a:solidFill>
                <a:effectLst/>
                <a:latin typeface="+mj-ea"/>
                <a:ea typeface="+mj-ea"/>
              </a:rPr>
              <a:t>등전위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 부분이며 심실 </a:t>
            </a:r>
            <a:r>
              <a:rPr lang="ko-KR" altLang="en-US" b="0" i="0" dirty="0" err="1">
                <a:solidFill>
                  <a:srgbClr val="3C4043"/>
                </a:solidFill>
                <a:effectLst/>
                <a:latin typeface="+mj-ea"/>
                <a:ea typeface="+mj-ea"/>
              </a:rPr>
              <a:t>탈분극과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b="0" i="0" dirty="0" err="1">
                <a:solidFill>
                  <a:srgbClr val="3C4043"/>
                </a:solidFill>
                <a:effectLst/>
                <a:latin typeface="+mj-ea"/>
                <a:ea typeface="+mj-ea"/>
              </a:rPr>
              <a:t>재분극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 사이의 간격을 나타</a:t>
            </a:r>
            <a:r>
              <a:rPr lang="ko-KR" altLang="en-US" dirty="0">
                <a:solidFill>
                  <a:srgbClr val="3C4043"/>
                </a:solidFill>
                <a:latin typeface="+mj-ea"/>
                <a:ea typeface="+mj-ea"/>
              </a:rPr>
              <a:t>낸다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. 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</a:rPr>
              <a:t>4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)</a:t>
            </a:r>
          </a:p>
          <a:p>
            <a:pPr algn="l" fontAlgn="base"/>
            <a:endParaRPr lang="en-US" altLang="ko-KR" b="0" i="0" dirty="0">
              <a:solidFill>
                <a:srgbClr val="3C4043"/>
              </a:solidFill>
              <a:effectLst/>
              <a:latin typeface="+mj-ea"/>
              <a:ea typeface="+mj-ea"/>
            </a:endParaRPr>
          </a:p>
          <a:p>
            <a:pPr algn="l" fontAlgn="base"/>
            <a:r>
              <a:rPr lang="en-US" altLang="ko-KR" b="0" i="0" dirty="0">
                <a:effectLst/>
                <a:latin typeface="+mj-ea"/>
                <a:ea typeface="+mj-ea"/>
              </a:rPr>
              <a:t>5- </a:t>
            </a:r>
            <a:r>
              <a:rPr lang="ko-KR" altLang="en-US" b="0" i="0" dirty="0" err="1">
                <a:effectLst/>
                <a:latin typeface="+mj-ea"/>
                <a:ea typeface="+mj-ea"/>
              </a:rPr>
              <a:t>지중해빈혈</a:t>
            </a:r>
            <a:r>
              <a:rPr lang="en-US" altLang="ko-KR" b="0" i="0" dirty="0">
                <a:effectLst/>
                <a:latin typeface="+mj-ea"/>
                <a:ea typeface="+mj-ea"/>
              </a:rPr>
              <a:t>: </a:t>
            </a:r>
            <a:r>
              <a:rPr lang="ko-KR" altLang="en-US" dirty="0">
                <a:latin typeface="+mj-ea"/>
                <a:ea typeface="+mj-ea"/>
              </a:rPr>
              <a:t>헤모글로빈</a:t>
            </a:r>
            <a:r>
              <a:rPr lang="ko-KR" altLang="en-US" b="0" i="0" dirty="0">
                <a:effectLst/>
                <a:latin typeface="+mj-ea"/>
                <a:ea typeface="+mj-ea"/>
              </a:rPr>
              <a:t> 이상에 의해 빈혈이 생기는 </a:t>
            </a:r>
            <a:r>
              <a:rPr lang="ko-KR" altLang="en-US" dirty="0">
                <a:latin typeface="+mj-ea"/>
                <a:ea typeface="+mj-ea"/>
              </a:rPr>
              <a:t>유전병</a:t>
            </a:r>
            <a:r>
              <a:rPr lang="en-US" altLang="ko-KR" b="0" i="0" dirty="0">
                <a:effectLst/>
                <a:latin typeface="+mj-ea"/>
                <a:ea typeface="+mj-ea"/>
              </a:rPr>
              <a:t>. 5)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542408E-BA4B-4BF1-85C5-C852C9B0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64" y="632625"/>
            <a:ext cx="4895960" cy="75756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시각화</a:t>
            </a:r>
            <a:r>
              <a:rPr lang="en-US" altLang="ko-KR" dirty="0"/>
              <a:t>-</a:t>
            </a:r>
            <a:r>
              <a:rPr lang="ko-KR" altLang="en-US" dirty="0"/>
              <a:t>데이터 세트 정보</a:t>
            </a:r>
          </a:p>
        </p:txBody>
      </p:sp>
    </p:spTree>
    <p:extLst>
      <p:ext uri="{BB962C8B-B14F-4D97-AF65-F5344CB8AC3E}">
        <p14:creationId xmlns:p14="http://schemas.microsoft.com/office/powerpoint/2010/main" val="2290688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9B01B5-5BDA-E2F6-E866-90EACF167469}"/>
              </a:ext>
            </a:extLst>
          </p:cNvPr>
          <p:cNvSpPr txBox="1"/>
          <p:nvPr/>
        </p:nvSpPr>
        <p:spPr>
          <a:xfrm>
            <a:off x="633846" y="1492724"/>
            <a:ext cx="6100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df.isnull</a:t>
            </a:r>
            <a:r>
              <a:rPr lang="ko-KR" altLang="en-US" dirty="0"/>
              <a:t>().</a:t>
            </a:r>
            <a:r>
              <a:rPr lang="ko-KR" altLang="en-US" dirty="0" err="1"/>
              <a:t>sum</a:t>
            </a:r>
            <a:r>
              <a:rPr lang="ko-KR" altLang="en-US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E33073-6AFB-B6CC-2492-77BB3B79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46" y="2096763"/>
            <a:ext cx="1200212" cy="22607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A572BD-F406-3717-82CC-B7FEE9B42D8A}"/>
              </a:ext>
            </a:extLst>
          </p:cNvPr>
          <p:cNvSpPr txBox="1"/>
          <p:nvPr/>
        </p:nvSpPr>
        <p:spPr>
          <a:xfrm>
            <a:off x="2777617" y="2819691"/>
            <a:ext cx="303725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데이터에 </a:t>
            </a:r>
            <a:r>
              <a:rPr lang="en-US" altLang="ko-KR" dirty="0"/>
              <a:t>null</a:t>
            </a:r>
            <a:r>
              <a:rPr lang="ko-KR" altLang="en-US" dirty="0"/>
              <a:t>값은 없다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CFDF0BC5-301E-CC73-DA3B-DADE3CC4B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64" y="632625"/>
            <a:ext cx="4895960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시각화</a:t>
            </a:r>
            <a:r>
              <a:rPr lang="en-US" altLang="ko-KR" dirty="0"/>
              <a:t>-</a:t>
            </a:r>
            <a:r>
              <a:rPr lang="ko-KR" altLang="en-US" dirty="0" err="1"/>
              <a:t>결측값</a:t>
            </a:r>
            <a:r>
              <a:rPr lang="ko-KR" altLang="en-US" dirty="0"/>
              <a:t> 확인</a:t>
            </a:r>
          </a:p>
        </p:txBody>
      </p:sp>
    </p:spTree>
    <p:extLst>
      <p:ext uri="{BB962C8B-B14F-4D97-AF65-F5344CB8AC3E}">
        <p14:creationId xmlns:p14="http://schemas.microsoft.com/office/powerpoint/2010/main" val="2080623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900535-6570-0F3B-E558-D8F7E9B6B4CE}"/>
              </a:ext>
            </a:extLst>
          </p:cNvPr>
          <p:cNvSpPr txBox="1"/>
          <p:nvPr/>
        </p:nvSpPr>
        <p:spPr>
          <a:xfrm>
            <a:off x="501589" y="1275191"/>
            <a:ext cx="755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sns.pairplot</a:t>
            </a:r>
            <a:r>
              <a:rPr lang="ko-KR" altLang="en-US" dirty="0"/>
              <a:t>(</a:t>
            </a:r>
            <a:r>
              <a:rPr lang="ko-KR" altLang="en-US" dirty="0" err="1"/>
              <a:t>df</a:t>
            </a:r>
            <a:r>
              <a:rPr lang="ko-KR" altLang="en-US" dirty="0"/>
              <a:t>[["</a:t>
            </a:r>
            <a:r>
              <a:rPr lang="ko-KR" altLang="en-US" dirty="0" err="1"/>
              <a:t>age</a:t>
            </a:r>
            <a:r>
              <a:rPr lang="ko-KR" altLang="en-US" dirty="0"/>
              <a:t>","</a:t>
            </a:r>
            <a:r>
              <a:rPr lang="ko-KR" altLang="en-US" dirty="0" err="1"/>
              <a:t>trtbps</a:t>
            </a:r>
            <a:r>
              <a:rPr lang="ko-KR" altLang="en-US" dirty="0"/>
              <a:t>","</a:t>
            </a:r>
            <a:r>
              <a:rPr lang="ko-KR" altLang="en-US" dirty="0" err="1"/>
              <a:t>chol</a:t>
            </a:r>
            <a:r>
              <a:rPr lang="ko-KR" altLang="en-US" dirty="0"/>
              <a:t>","</a:t>
            </a:r>
            <a:r>
              <a:rPr lang="ko-KR" altLang="en-US" dirty="0" err="1"/>
              <a:t>thalachh</a:t>
            </a:r>
            <a:r>
              <a:rPr lang="ko-KR" altLang="en-US" dirty="0"/>
              <a:t>","</a:t>
            </a:r>
            <a:r>
              <a:rPr lang="ko-KR" altLang="en-US" dirty="0" err="1"/>
              <a:t>output</a:t>
            </a:r>
            <a:r>
              <a:rPr lang="ko-KR" altLang="en-US" dirty="0"/>
              <a:t>"]],</a:t>
            </a:r>
            <a:r>
              <a:rPr lang="ko-KR" altLang="en-US" dirty="0" err="1"/>
              <a:t>hue</a:t>
            </a:r>
            <a:r>
              <a:rPr lang="ko-KR" altLang="en-US" dirty="0"/>
              <a:t>="</a:t>
            </a:r>
            <a:r>
              <a:rPr lang="ko-KR" altLang="en-US" dirty="0" err="1"/>
              <a:t>output</a:t>
            </a:r>
            <a:r>
              <a:rPr lang="ko-KR" altLang="en-US" dirty="0"/>
              <a:t>")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3411FF-51F7-5425-D21C-2A2FBCD9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07" y="570480"/>
            <a:ext cx="6511697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시각화 </a:t>
            </a:r>
            <a:r>
              <a:rPr lang="en-US" altLang="ko-KR" dirty="0"/>
              <a:t>– </a:t>
            </a:r>
            <a:r>
              <a:rPr lang="ko-KR" altLang="en-US" dirty="0"/>
              <a:t>관계그래프</a:t>
            </a:r>
            <a:r>
              <a:rPr lang="en-US" altLang="ko-KR" dirty="0"/>
              <a:t>(</a:t>
            </a:r>
            <a:r>
              <a:rPr lang="en-US" altLang="ko-KR" dirty="0" err="1"/>
              <a:t>Pairplot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24171-26C5-FF5E-32B2-15025D2878D4}"/>
              </a:ext>
            </a:extLst>
          </p:cNvPr>
          <p:cNvSpPr txBox="1"/>
          <p:nvPr/>
        </p:nvSpPr>
        <p:spPr>
          <a:xfrm>
            <a:off x="5976494" y="2465847"/>
            <a:ext cx="3675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안정혈압</a:t>
            </a:r>
            <a:r>
              <a:rPr lang="en-US" altLang="ko-KR" dirty="0"/>
              <a:t>, </a:t>
            </a:r>
            <a:r>
              <a:rPr lang="ko-KR" altLang="en-US" dirty="0"/>
              <a:t>콜레스테롤</a:t>
            </a:r>
            <a:r>
              <a:rPr lang="en-US" altLang="ko-KR" dirty="0"/>
              <a:t>, </a:t>
            </a:r>
            <a:r>
              <a:rPr lang="ko-KR" altLang="en-US" dirty="0"/>
              <a:t>최대 심박수에 따른 심장 마비 확률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9949BB-F1D7-C79E-F48E-B5F142601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72" y="1935790"/>
            <a:ext cx="5053058" cy="47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D08017-EF07-214D-608F-0122BBC77FFC}"/>
              </a:ext>
            </a:extLst>
          </p:cNvPr>
          <p:cNvSpPr txBox="1"/>
          <p:nvPr/>
        </p:nvSpPr>
        <p:spPr>
          <a:xfrm>
            <a:off x="6361193" y="5459102"/>
            <a:ext cx="2905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최대 심박수가 높을 수록 심장마비 확률이 높다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45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5C825C-BFCB-A6BA-98E3-46CD6F38826E}"/>
              </a:ext>
            </a:extLst>
          </p:cNvPr>
          <p:cNvSpPr txBox="1"/>
          <p:nvPr/>
        </p:nvSpPr>
        <p:spPr>
          <a:xfrm>
            <a:off x="501589" y="1305888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plt.figure</a:t>
            </a:r>
            <a:r>
              <a:rPr lang="ko-KR" altLang="en-US" dirty="0"/>
              <a:t>(</a:t>
            </a:r>
            <a:r>
              <a:rPr lang="ko-KR" altLang="en-US" dirty="0" err="1"/>
              <a:t>figsize</a:t>
            </a:r>
            <a:r>
              <a:rPr lang="ko-KR" altLang="en-US" dirty="0"/>
              <a:t>=(10,7))</a:t>
            </a:r>
          </a:p>
          <a:p>
            <a:r>
              <a:rPr lang="ko-KR" altLang="en-US" dirty="0" err="1"/>
              <a:t>sns.heatmap</a:t>
            </a:r>
            <a:r>
              <a:rPr lang="ko-KR" altLang="en-US" dirty="0"/>
              <a:t>(</a:t>
            </a:r>
            <a:r>
              <a:rPr lang="ko-KR" altLang="en-US" dirty="0" err="1"/>
              <a:t>df.corr</a:t>
            </a:r>
            <a:r>
              <a:rPr lang="ko-KR" altLang="en-US" dirty="0"/>
              <a:t>(),</a:t>
            </a:r>
            <a:r>
              <a:rPr lang="ko-KR" altLang="en-US" dirty="0" err="1"/>
              <a:t>annot</a:t>
            </a:r>
            <a:r>
              <a:rPr lang="ko-KR" altLang="en-US" dirty="0"/>
              <a:t>=</a:t>
            </a:r>
            <a:r>
              <a:rPr lang="ko-KR" altLang="en-US" dirty="0" err="1"/>
              <a:t>True</a:t>
            </a:r>
            <a:r>
              <a:rPr lang="ko-KR" altLang="en-US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F15ADA-45DB-90B9-8C92-7F34E7F2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007" y="2063449"/>
            <a:ext cx="5423041" cy="40521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983D63B-C288-4819-1CAE-B8F732C63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07" y="570480"/>
            <a:ext cx="6511697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시각화 </a:t>
            </a:r>
            <a:r>
              <a:rPr lang="en-US" altLang="ko-KR" dirty="0"/>
              <a:t>– </a:t>
            </a:r>
            <a:r>
              <a:rPr lang="ko-KR" altLang="en-US" dirty="0" err="1"/>
              <a:t>히트맵</a:t>
            </a:r>
            <a:r>
              <a:rPr lang="en-US" altLang="ko-KR" dirty="0"/>
              <a:t>(Heatmap)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2329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9F483E9-252A-06DD-A55E-081B0D98F4E2}"/>
              </a:ext>
            </a:extLst>
          </p:cNvPr>
          <p:cNvSpPr txBox="1"/>
          <p:nvPr/>
        </p:nvSpPr>
        <p:spPr>
          <a:xfrm>
            <a:off x="645719" y="1381979"/>
            <a:ext cx="805295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cat_col</a:t>
            </a:r>
            <a:r>
              <a:rPr lang="ko-KR" altLang="en-US" dirty="0"/>
              <a:t> = ["</a:t>
            </a:r>
            <a:r>
              <a:rPr lang="ko-KR" altLang="en-US" dirty="0" err="1"/>
              <a:t>sex</a:t>
            </a:r>
            <a:r>
              <a:rPr lang="ko-KR" altLang="en-US" dirty="0"/>
              <a:t>","</a:t>
            </a:r>
            <a:r>
              <a:rPr lang="ko-KR" altLang="en-US" dirty="0" err="1"/>
              <a:t>cp</a:t>
            </a:r>
            <a:r>
              <a:rPr lang="ko-KR" altLang="en-US" dirty="0"/>
              <a:t>","</a:t>
            </a:r>
            <a:r>
              <a:rPr lang="ko-KR" altLang="en-US" dirty="0" err="1"/>
              <a:t>fbs</a:t>
            </a:r>
            <a:r>
              <a:rPr lang="ko-KR" altLang="en-US" dirty="0"/>
              <a:t>","</a:t>
            </a:r>
            <a:r>
              <a:rPr lang="ko-KR" altLang="en-US" dirty="0" err="1"/>
              <a:t>restecg</a:t>
            </a:r>
            <a:r>
              <a:rPr lang="ko-KR" altLang="en-US" dirty="0"/>
              <a:t>","</a:t>
            </a:r>
            <a:r>
              <a:rPr lang="ko-KR" altLang="en-US" dirty="0" err="1"/>
              <a:t>exng</a:t>
            </a:r>
            <a:r>
              <a:rPr lang="ko-KR" altLang="en-US" dirty="0"/>
              <a:t>","</a:t>
            </a:r>
            <a:r>
              <a:rPr lang="ko-KR" altLang="en-US" dirty="0" err="1"/>
              <a:t>slp</a:t>
            </a:r>
            <a:r>
              <a:rPr lang="ko-KR" altLang="en-US" dirty="0"/>
              <a:t>","</a:t>
            </a:r>
            <a:r>
              <a:rPr lang="ko-KR" altLang="en-US" dirty="0" err="1"/>
              <a:t>caa</a:t>
            </a:r>
            <a:r>
              <a:rPr lang="ko-KR" altLang="en-US" dirty="0"/>
              <a:t>","</a:t>
            </a:r>
            <a:r>
              <a:rPr lang="ko-KR" altLang="en-US" dirty="0" err="1"/>
              <a:t>thall</a:t>
            </a:r>
            <a:r>
              <a:rPr lang="ko-KR" altLang="en-US" dirty="0"/>
              <a:t>","</a:t>
            </a:r>
            <a:r>
              <a:rPr lang="ko-KR" altLang="en-US" dirty="0" err="1"/>
              <a:t>output</a:t>
            </a:r>
            <a:r>
              <a:rPr lang="ko-KR" altLang="en-US" dirty="0"/>
              <a:t>"]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cat_col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=(10,5))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sns.countplot</a:t>
            </a:r>
            <a:r>
              <a:rPr lang="en-US" altLang="ko-KR" dirty="0"/>
              <a:t>(data=</a:t>
            </a:r>
            <a:r>
              <a:rPr lang="en-US" altLang="ko-KR" dirty="0" err="1"/>
              <a:t>df,x</a:t>
            </a:r>
            <a:r>
              <a:rPr lang="en-US" altLang="ko-KR" dirty="0"/>
              <a:t>=</a:t>
            </a:r>
            <a:r>
              <a:rPr lang="en-US" altLang="ko-KR" dirty="0" err="1"/>
              <a:t>i,hue</a:t>
            </a:r>
            <a:r>
              <a:rPr lang="en-US" altLang="ko-KR" dirty="0"/>
              <a:t>="output")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plt.title</a:t>
            </a:r>
            <a:r>
              <a:rPr lang="en-US" altLang="ko-KR" dirty="0"/>
              <a:t>(f" </a:t>
            </a:r>
            <a:r>
              <a:rPr lang="en-US" altLang="ko-KR" dirty="0" err="1"/>
              <a:t>Countplot</a:t>
            </a:r>
            <a:r>
              <a:rPr lang="en-US" altLang="ko-KR" dirty="0"/>
              <a:t> for {</a:t>
            </a:r>
            <a:r>
              <a:rPr lang="en-US" altLang="ko-KR" dirty="0" err="1"/>
              <a:t>i</a:t>
            </a:r>
            <a:r>
              <a:rPr lang="en-US" altLang="ko-KR" dirty="0"/>
              <a:t>}")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plt.xlabel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495C7CF-6CF6-016C-A13A-EA30EDF6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07" y="570480"/>
            <a:ext cx="6839941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시각화 </a:t>
            </a:r>
            <a:r>
              <a:rPr lang="en-US" altLang="ko-KR" dirty="0"/>
              <a:t>– </a:t>
            </a:r>
            <a:r>
              <a:rPr lang="en-US" altLang="ko-KR" dirty="0" err="1"/>
              <a:t>Countplot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924E7-177D-A255-B76A-BE4D952756CD}"/>
              </a:ext>
            </a:extLst>
          </p:cNvPr>
          <p:cNvSpPr txBox="1"/>
          <p:nvPr/>
        </p:nvSpPr>
        <p:spPr>
          <a:xfrm>
            <a:off x="7147737" y="2641562"/>
            <a:ext cx="221941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카테고리별 </a:t>
            </a:r>
            <a:r>
              <a:rPr lang="en-US" altLang="ko-KR" dirty="0"/>
              <a:t>output </a:t>
            </a:r>
            <a:r>
              <a:rPr lang="ko-KR" altLang="en-US" dirty="0"/>
              <a:t>시각화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B397081-DE88-8211-5D7C-4B6FC112CD80}"/>
              </a:ext>
            </a:extLst>
          </p:cNvPr>
          <p:cNvCxnSpPr/>
          <p:nvPr/>
        </p:nvCxnSpPr>
        <p:spPr>
          <a:xfrm flipH="1">
            <a:off x="6464156" y="2966085"/>
            <a:ext cx="683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309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6D825E-A58D-9686-FB46-C3EF3857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07" y="570480"/>
            <a:ext cx="6839941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시각화 </a:t>
            </a:r>
            <a:r>
              <a:rPr lang="en-US" altLang="ko-KR" dirty="0"/>
              <a:t>– </a:t>
            </a:r>
            <a:r>
              <a:rPr lang="en-US" altLang="ko-KR" dirty="0" err="1"/>
              <a:t>Countplot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D43FE2-6E23-2F27-C272-74938C42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58" y="1328042"/>
            <a:ext cx="4417621" cy="244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B9CB5ED-2B17-28EE-BD2D-5B117AB6F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704" y="1372304"/>
            <a:ext cx="4337572" cy="239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2FA3CE8-28BC-16F6-782B-5B32474A9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08" y="3821085"/>
            <a:ext cx="4167993" cy="230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420467A-156F-913C-22C2-7C7BDA5E0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028" y="3794033"/>
            <a:ext cx="4265839" cy="2358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2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491947F-E43A-4A17-B448-9D7A7DCF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07" y="570480"/>
            <a:ext cx="6839941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시각화 </a:t>
            </a:r>
            <a:r>
              <a:rPr lang="en-US" altLang="ko-KR" dirty="0"/>
              <a:t>– </a:t>
            </a:r>
            <a:r>
              <a:rPr lang="en-US" altLang="ko-KR" dirty="0" err="1"/>
              <a:t>Countplot</a:t>
            </a:r>
            <a:endParaRPr lang="ko-KR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4D7DBF7-8484-8D52-FBB3-0463DBFA1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12" y="1452185"/>
            <a:ext cx="3741535" cy="206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DF359AD-1737-3756-4D42-5D26A14B8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52185"/>
            <a:ext cx="3844265" cy="212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E76E92AE-B9C9-DB66-9918-4CEF89936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25" y="3818740"/>
            <a:ext cx="3842286" cy="21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94441810-B67B-6689-DBC8-544257C19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09" y="3748471"/>
            <a:ext cx="3842286" cy="212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980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A686CD4-7B1B-2725-92D9-3CFCC2057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07" y="570480"/>
            <a:ext cx="6839941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시각화 </a:t>
            </a:r>
            <a:r>
              <a:rPr lang="en-US" altLang="ko-KR" dirty="0"/>
              <a:t>– </a:t>
            </a:r>
            <a:r>
              <a:rPr lang="en-US" altLang="ko-KR" dirty="0" err="1"/>
              <a:t>Countplot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7C7554-49B6-5062-91B7-5EA239795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07" y="1493034"/>
            <a:ext cx="4910447" cy="271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189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2FBF415-0F05-7EC5-6214-F7737E9A9336}"/>
              </a:ext>
            </a:extLst>
          </p:cNvPr>
          <p:cNvSpPr txBox="1"/>
          <p:nvPr/>
        </p:nvSpPr>
        <p:spPr>
          <a:xfrm>
            <a:off x="841663" y="1314594"/>
            <a:ext cx="61009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cont_col</a:t>
            </a:r>
            <a:r>
              <a:rPr lang="ko-KR" altLang="en-US" dirty="0"/>
              <a:t> = ["</a:t>
            </a:r>
            <a:r>
              <a:rPr lang="ko-KR" altLang="en-US" dirty="0" err="1"/>
              <a:t>age</a:t>
            </a:r>
            <a:r>
              <a:rPr lang="ko-KR" altLang="en-US" dirty="0"/>
              <a:t>","</a:t>
            </a:r>
            <a:r>
              <a:rPr lang="ko-KR" altLang="en-US" dirty="0" err="1"/>
              <a:t>trtbps</a:t>
            </a:r>
            <a:r>
              <a:rPr lang="ko-KR" altLang="en-US" dirty="0"/>
              <a:t>","</a:t>
            </a:r>
            <a:r>
              <a:rPr lang="ko-KR" altLang="en-US" dirty="0" err="1"/>
              <a:t>chol</a:t>
            </a:r>
            <a:r>
              <a:rPr lang="ko-KR" altLang="en-US" dirty="0"/>
              <a:t>","</a:t>
            </a:r>
            <a:r>
              <a:rPr lang="ko-KR" altLang="en-US" dirty="0" err="1"/>
              <a:t>thalachh</a:t>
            </a:r>
            <a:r>
              <a:rPr lang="ko-KR" altLang="en-US" dirty="0"/>
              <a:t>","</a:t>
            </a:r>
            <a:r>
              <a:rPr lang="ko-KR" altLang="en-US" dirty="0" err="1"/>
              <a:t>oldpeak</a:t>
            </a:r>
            <a:r>
              <a:rPr lang="ko-KR" altLang="en-US" dirty="0"/>
              <a:t>"]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cont_col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=(10,5))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sns.distplot</a:t>
            </a:r>
            <a:r>
              <a:rPr lang="en-US" altLang="ko-KR" dirty="0"/>
              <a:t>(</a:t>
            </a:r>
            <a:r>
              <a:rPr lang="en-US" altLang="ko-KR" dirty="0" err="1"/>
              <a:t>df</a:t>
            </a:r>
            <a:r>
              <a:rPr lang="en-US" altLang="ko-KR" dirty="0"/>
              <a:t>[</a:t>
            </a:r>
            <a:r>
              <a:rPr lang="en-US" altLang="ko-KR" dirty="0" err="1"/>
              <a:t>i</a:t>
            </a:r>
            <a:r>
              <a:rPr lang="en-US" altLang="ko-KR" dirty="0"/>
              <a:t>])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plt.title</a:t>
            </a:r>
            <a:r>
              <a:rPr lang="en-US" altLang="ko-KR" dirty="0"/>
              <a:t>(f" Distribution for {</a:t>
            </a:r>
            <a:r>
              <a:rPr lang="en-US" altLang="ko-KR" dirty="0" err="1"/>
              <a:t>i</a:t>
            </a:r>
            <a:r>
              <a:rPr lang="en-US" altLang="ko-KR" dirty="0"/>
              <a:t>}")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plt.ylabel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6545B-7A2E-CFCB-03AD-2507A1FB94FC}"/>
              </a:ext>
            </a:extLst>
          </p:cNvPr>
          <p:cNvSpPr txBox="1"/>
          <p:nvPr/>
        </p:nvSpPr>
        <p:spPr>
          <a:xfrm>
            <a:off x="7302117" y="2463432"/>
            <a:ext cx="221941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연속 데이터 변수의 전체 분포 표현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A8CC348-0DE8-138C-515A-3075489B54A9}"/>
              </a:ext>
            </a:extLst>
          </p:cNvPr>
          <p:cNvCxnSpPr/>
          <p:nvPr/>
        </p:nvCxnSpPr>
        <p:spPr>
          <a:xfrm flipH="1">
            <a:off x="6618536" y="2787955"/>
            <a:ext cx="683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DCA56E92-DA72-BC86-72D7-FD877030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07" y="570480"/>
            <a:ext cx="6839941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시각화 </a:t>
            </a:r>
            <a:r>
              <a:rPr lang="en-US" altLang="ko-KR" dirty="0"/>
              <a:t>– </a:t>
            </a:r>
            <a:r>
              <a:rPr lang="en-US" altLang="ko-KR" dirty="0" err="1"/>
              <a:t>Distplot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96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90029C-D915-BEC3-DF52-C61B5184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07" y="570480"/>
            <a:ext cx="6839941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시각화 </a:t>
            </a:r>
            <a:r>
              <a:rPr lang="en-US" altLang="ko-KR" dirty="0"/>
              <a:t>– </a:t>
            </a:r>
            <a:r>
              <a:rPr lang="en-US" altLang="ko-KR" dirty="0" err="1"/>
              <a:t>Distplot</a:t>
            </a:r>
            <a:endParaRPr lang="ko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BCE3A9-3BF6-5039-C618-37E236B57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8" y="1232189"/>
            <a:ext cx="3818597" cy="209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082C4BD-4561-4883-8C97-A3541E1A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07" y="1232189"/>
            <a:ext cx="3733898" cy="20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69E9E4D-B924-9F12-2130-79803C6DF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8" y="3755696"/>
            <a:ext cx="3771095" cy="205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F614D1F3-C7A4-CD6F-438E-DD5668B20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907" y="3775953"/>
            <a:ext cx="3772839" cy="20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5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71DCBD0-A205-13E2-9EE0-BA4640A54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65" y="632625"/>
            <a:ext cx="1149584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목차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BFB7AE-31B8-14BA-C767-BC5B9984F9BC}"/>
              </a:ext>
            </a:extLst>
          </p:cNvPr>
          <p:cNvSpPr txBox="1">
            <a:spLocks/>
          </p:cNvSpPr>
          <p:nvPr/>
        </p:nvSpPr>
        <p:spPr>
          <a:xfrm>
            <a:off x="1055115" y="1598485"/>
            <a:ext cx="6961421" cy="48200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ko-KR" altLang="en-US" sz="2500" dirty="0"/>
              <a:t>개요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시각화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 err="1"/>
              <a:t>전처리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테스트 분할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학습 및 테스트 결과</a:t>
            </a:r>
            <a:endParaRPr lang="en-US" altLang="ko-KR" sz="2500" dirty="0"/>
          </a:p>
          <a:p>
            <a:endParaRPr lang="en-US" altLang="ko-KR" sz="2500" dirty="0"/>
          </a:p>
          <a:p>
            <a:r>
              <a:rPr lang="ko-KR" altLang="en-US" sz="2500" dirty="0"/>
              <a:t>결론</a:t>
            </a:r>
          </a:p>
          <a:p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348567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90029C-D915-BEC3-DF52-C61B5184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07" y="570480"/>
            <a:ext cx="6839941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시각화 </a:t>
            </a:r>
            <a:r>
              <a:rPr lang="en-US" altLang="ko-KR" dirty="0"/>
              <a:t>– </a:t>
            </a:r>
            <a:r>
              <a:rPr lang="en-US" altLang="ko-KR" dirty="0" err="1"/>
              <a:t>Distplot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04DB39-2EDE-F203-31ED-74CBBEFD9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55" y="1670020"/>
            <a:ext cx="4502551" cy="250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872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90029C-D915-BEC3-DF52-C61B5184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07" y="570480"/>
            <a:ext cx="6839941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시각화 </a:t>
            </a:r>
            <a:r>
              <a:rPr lang="en-US" altLang="ko-KR" dirty="0"/>
              <a:t>– Pie Chart</a:t>
            </a:r>
            <a:endParaRPr lang="ko-KR" altLang="en-US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E863ECCC-F2AE-6816-5B16-996A89FCC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39" y="2599163"/>
            <a:ext cx="4143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6BC897-2190-9E9A-DB8A-9279FC13DF65}"/>
              </a:ext>
            </a:extLst>
          </p:cNvPr>
          <p:cNvSpPr txBox="1"/>
          <p:nvPr/>
        </p:nvSpPr>
        <p:spPr>
          <a:xfrm>
            <a:off x="481939" y="1319088"/>
            <a:ext cx="9410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explode</a:t>
            </a:r>
            <a:r>
              <a:rPr lang="ko-KR" altLang="en-US" dirty="0"/>
              <a:t>=[0,0,0,0.2]</a:t>
            </a:r>
          </a:p>
          <a:p>
            <a:r>
              <a:rPr lang="ko-KR" altLang="en-US" dirty="0" err="1"/>
              <a:t>df</a:t>
            </a:r>
            <a:r>
              <a:rPr lang="ko-KR" altLang="en-US" dirty="0"/>
              <a:t>["</a:t>
            </a:r>
            <a:r>
              <a:rPr lang="ko-KR" altLang="en-US" dirty="0" err="1"/>
              <a:t>cp</a:t>
            </a:r>
            <a:r>
              <a:rPr lang="ko-KR" altLang="en-US" dirty="0"/>
              <a:t>"].</a:t>
            </a:r>
            <a:r>
              <a:rPr lang="ko-KR" altLang="en-US" dirty="0" err="1"/>
              <a:t>value_counts</a:t>
            </a:r>
            <a:r>
              <a:rPr lang="ko-KR" altLang="en-US" dirty="0"/>
              <a:t>().</a:t>
            </a:r>
            <a:r>
              <a:rPr lang="ko-KR" altLang="en-US" dirty="0" err="1"/>
              <a:t>plot</a:t>
            </a:r>
            <a:r>
              <a:rPr lang="ko-KR" altLang="en-US" dirty="0"/>
              <a:t>(</a:t>
            </a:r>
            <a:r>
              <a:rPr lang="ko-KR" altLang="en-US" dirty="0" err="1"/>
              <a:t>kind</a:t>
            </a:r>
            <a:r>
              <a:rPr lang="ko-KR" altLang="en-US" dirty="0"/>
              <a:t>="</a:t>
            </a:r>
            <a:r>
              <a:rPr lang="ko-KR" altLang="en-US" dirty="0" err="1"/>
              <a:t>pie</a:t>
            </a:r>
            <a:r>
              <a:rPr lang="ko-KR" altLang="en-US" dirty="0"/>
              <a:t>",</a:t>
            </a:r>
            <a:r>
              <a:rPr lang="ko-KR" altLang="en-US" dirty="0" err="1"/>
              <a:t>autopct</a:t>
            </a:r>
            <a:r>
              <a:rPr lang="ko-KR" altLang="en-US" dirty="0"/>
              <a:t>="%.2f%%",</a:t>
            </a:r>
            <a:r>
              <a:rPr lang="ko-KR" altLang="en-US" dirty="0" err="1"/>
              <a:t>figsize</a:t>
            </a:r>
            <a:r>
              <a:rPr lang="ko-KR" altLang="en-US" dirty="0"/>
              <a:t>=(5,5),</a:t>
            </a:r>
            <a:r>
              <a:rPr lang="ko-KR" altLang="en-US" dirty="0" err="1"/>
              <a:t>explode</a:t>
            </a:r>
            <a:r>
              <a:rPr lang="ko-KR" altLang="en-US" dirty="0"/>
              <a:t>=</a:t>
            </a:r>
            <a:r>
              <a:rPr lang="ko-KR" altLang="en-US" dirty="0" err="1"/>
              <a:t>explode</a:t>
            </a:r>
            <a:r>
              <a:rPr lang="ko-KR" alt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3DC646-0AD3-97D0-3D73-D3FC3BFA1B65}"/>
              </a:ext>
            </a:extLst>
          </p:cNvPr>
          <p:cNvSpPr txBox="1"/>
          <p:nvPr/>
        </p:nvSpPr>
        <p:spPr>
          <a:xfrm>
            <a:off x="481938" y="2067696"/>
            <a:ext cx="4018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데이터를 비교하고 데이터 크기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60D2E4-F2F1-45A4-0258-CF11F6454978}"/>
              </a:ext>
            </a:extLst>
          </p:cNvPr>
          <p:cNvSpPr txBox="1"/>
          <p:nvPr/>
        </p:nvSpPr>
        <p:spPr>
          <a:xfrm>
            <a:off x="5598611" y="3924097"/>
            <a:ext cx="3290673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dirty="0"/>
              <a:t>0: 전형적인 협심증 - 47.19%</a:t>
            </a:r>
            <a:endParaRPr lang="en-US" altLang="ko-KR" dirty="0"/>
          </a:p>
          <a:p>
            <a:r>
              <a:rPr lang="ko-KR" altLang="en-US" dirty="0"/>
              <a:t>1: 비정형 협심증 - 16.50%</a:t>
            </a:r>
            <a:endParaRPr lang="en-US" altLang="ko-KR" dirty="0"/>
          </a:p>
          <a:p>
            <a:r>
              <a:rPr lang="ko-KR" altLang="en-US" dirty="0"/>
              <a:t>2: </a:t>
            </a:r>
            <a:r>
              <a:rPr lang="ko-KR" altLang="en-US" dirty="0" err="1"/>
              <a:t>비협심증</a:t>
            </a:r>
            <a:r>
              <a:rPr lang="ko-KR" altLang="en-US" dirty="0"/>
              <a:t> 통증 - 28.71%</a:t>
            </a:r>
            <a:endParaRPr lang="en-US" altLang="ko-KR" dirty="0"/>
          </a:p>
          <a:p>
            <a:r>
              <a:rPr lang="ko-KR" altLang="en-US" dirty="0"/>
              <a:t>3: 무증상 - 7.59%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B01A438-B2DB-2AEC-733A-59B5814D8E54}"/>
              </a:ext>
            </a:extLst>
          </p:cNvPr>
          <p:cNvCxnSpPr/>
          <p:nvPr/>
        </p:nvCxnSpPr>
        <p:spPr>
          <a:xfrm flipH="1">
            <a:off x="4915030" y="4533628"/>
            <a:ext cx="683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6124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8E961D-83E2-BBC2-08BE-A491491A8B20}"/>
              </a:ext>
            </a:extLst>
          </p:cNvPr>
          <p:cNvSpPr txBox="1"/>
          <p:nvPr/>
        </p:nvSpPr>
        <p:spPr>
          <a:xfrm>
            <a:off x="519343" y="1419506"/>
            <a:ext cx="403005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cont_col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=(10,5))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sns.boxplot</a:t>
            </a:r>
            <a:r>
              <a:rPr lang="en-US" altLang="ko-KR" dirty="0"/>
              <a:t>(data=</a:t>
            </a:r>
            <a:r>
              <a:rPr lang="en-US" altLang="ko-KR" dirty="0" err="1"/>
              <a:t>df,y</a:t>
            </a:r>
            <a:r>
              <a:rPr lang="en-US" altLang="ko-KR" dirty="0"/>
              <a:t>=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plt.title</a:t>
            </a:r>
            <a:r>
              <a:rPr lang="en-US" altLang="ko-KR" dirty="0"/>
              <a:t>(f" Box plot for {</a:t>
            </a:r>
            <a:r>
              <a:rPr lang="en-US" altLang="ko-KR" dirty="0" err="1"/>
              <a:t>i</a:t>
            </a:r>
            <a:r>
              <a:rPr lang="en-US" altLang="ko-KR" dirty="0"/>
              <a:t>}")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plt.ylabel</a:t>
            </a:r>
            <a:r>
              <a:rPr lang="en-US" altLang="ko-KR" dirty="0"/>
              <a:t>(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67A78E-EED0-1308-554A-EAA5A710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81" y="3933034"/>
            <a:ext cx="4030059" cy="197169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AC62BBA-AF92-F551-BFB5-D697C433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93" y="351874"/>
            <a:ext cx="1666371" cy="757561"/>
          </a:xfrm>
        </p:spPr>
        <p:txBody>
          <a:bodyPr/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3F709-86C1-AB8F-3BA6-D289C8BB546D}"/>
              </a:ext>
            </a:extLst>
          </p:cNvPr>
          <p:cNvSpPr txBox="1"/>
          <p:nvPr/>
        </p:nvSpPr>
        <p:spPr>
          <a:xfrm>
            <a:off x="4709605" y="1817248"/>
            <a:ext cx="60989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["</a:t>
            </a:r>
            <a:r>
              <a:rPr lang="ko-KR" altLang="en-US" dirty="0" err="1"/>
              <a:t>age</a:t>
            </a:r>
            <a:r>
              <a:rPr lang="ko-KR" altLang="en-US" dirty="0"/>
              <a:t>","</a:t>
            </a:r>
            <a:r>
              <a:rPr lang="ko-KR" altLang="en-US" dirty="0" err="1"/>
              <a:t>trtbps</a:t>
            </a:r>
            <a:r>
              <a:rPr lang="ko-KR" altLang="en-US" dirty="0"/>
              <a:t>","</a:t>
            </a:r>
            <a:r>
              <a:rPr lang="ko-KR" altLang="en-US" dirty="0" err="1"/>
              <a:t>chol</a:t>
            </a:r>
            <a:r>
              <a:rPr lang="ko-KR" altLang="en-US" dirty="0"/>
              <a:t>","</a:t>
            </a:r>
            <a:r>
              <a:rPr lang="ko-KR" altLang="en-US" dirty="0" err="1"/>
              <a:t>thalachh</a:t>
            </a:r>
            <a:r>
              <a:rPr lang="ko-KR" altLang="en-US" dirty="0"/>
              <a:t>","</a:t>
            </a:r>
            <a:r>
              <a:rPr lang="ko-KR" altLang="en-US" dirty="0" err="1"/>
              <a:t>oldpeak</a:t>
            </a:r>
            <a:r>
              <a:rPr lang="ko-KR" altLang="en-US" dirty="0"/>
              <a:t>"]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나이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790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FBA34E-21ED-A6F4-D0C7-50120D47DBA0}"/>
              </a:ext>
            </a:extLst>
          </p:cNvPr>
          <p:cNvSpPr txBox="1"/>
          <p:nvPr/>
        </p:nvSpPr>
        <p:spPr>
          <a:xfrm>
            <a:off x="929935" y="5013985"/>
            <a:ext cx="7443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상자 그림을 살펴보면 몇 가지 특이치 값</a:t>
            </a:r>
            <a:r>
              <a:rPr lang="en-US" altLang="ko-KR" dirty="0"/>
              <a:t>(</a:t>
            </a:r>
            <a:r>
              <a:rPr lang="ko-KR" altLang="en-US" dirty="0" err="1"/>
              <a:t>이상값</a:t>
            </a:r>
            <a:r>
              <a:rPr lang="en-US" altLang="ko-KR" dirty="0"/>
              <a:t>)</a:t>
            </a:r>
            <a:r>
              <a:rPr lang="ko-KR" altLang="en-US" dirty="0"/>
              <a:t>이 있음을 알 수 있다. </a:t>
            </a:r>
            <a:endParaRPr lang="en-US" altLang="ko-KR" dirty="0"/>
          </a:p>
          <a:p>
            <a:r>
              <a:rPr lang="ko-KR" altLang="en-US" dirty="0"/>
              <a:t>데이터세트에서 </a:t>
            </a:r>
            <a:r>
              <a:rPr lang="ko-KR" altLang="en-US" dirty="0" err="1"/>
              <a:t>이상값을</a:t>
            </a:r>
            <a:r>
              <a:rPr lang="ko-KR" altLang="en-US" dirty="0"/>
              <a:t> 삭제하기로 결정.</a:t>
            </a:r>
            <a:endParaRPr lang="en-US" altLang="ko-KR" dirty="0"/>
          </a:p>
          <a:p>
            <a:r>
              <a:rPr lang="ko-KR" altLang="en-US" dirty="0"/>
              <a:t>열의 행에서 </a:t>
            </a:r>
            <a:r>
              <a:rPr lang="ko-KR" altLang="en-US" dirty="0" err="1"/>
              <a:t>이상값을</a:t>
            </a:r>
            <a:r>
              <a:rPr lang="ko-KR" altLang="en-US" dirty="0"/>
              <a:t> 찾아서 삭제하여 데이터를 정리.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834857-F637-2C70-CAC4-390E34F3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005" y="907538"/>
            <a:ext cx="3828055" cy="19885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E2DAA2-42A7-C825-BB13-D7229E0F5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898" y="920685"/>
            <a:ext cx="3828055" cy="18729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835DE6F-DE93-8766-9B1C-6168A0007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37" y="2896083"/>
            <a:ext cx="3727390" cy="18318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D49002-3A33-0985-200D-9DDE234F0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586" y="2896083"/>
            <a:ext cx="3727390" cy="1799430"/>
          </a:xfrm>
          <a:prstGeom prst="rect">
            <a:avLst/>
          </a:prstGeom>
        </p:spPr>
      </p:pic>
      <p:sp>
        <p:nvSpPr>
          <p:cNvPr id="13" name="제목 1">
            <a:extLst>
              <a:ext uri="{FF2B5EF4-FFF2-40B4-BE49-F238E27FC236}">
                <a16:creationId xmlns:a16="http://schemas.microsoft.com/office/drawing/2014/main" id="{BA3039EB-F186-EA1C-CA78-46759B0C6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93" y="351874"/>
            <a:ext cx="1666371" cy="757561"/>
          </a:xfrm>
        </p:spPr>
        <p:txBody>
          <a:bodyPr/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4A07B63-4727-976D-61B7-45CED123DA19}"/>
              </a:ext>
            </a:extLst>
          </p:cNvPr>
          <p:cNvSpPr/>
          <p:nvPr/>
        </p:nvSpPr>
        <p:spPr>
          <a:xfrm>
            <a:off x="2217376" y="1106476"/>
            <a:ext cx="754602" cy="7546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679CD0-AEE3-F96B-8012-86400168D5C8}"/>
              </a:ext>
            </a:extLst>
          </p:cNvPr>
          <p:cNvSpPr/>
          <p:nvPr/>
        </p:nvSpPr>
        <p:spPr>
          <a:xfrm>
            <a:off x="6316980" y="1147208"/>
            <a:ext cx="754602" cy="7546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3371E0C-2C19-5791-C261-282E5E17291C}"/>
              </a:ext>
            </a:extLst>
          </p:cNvPr>
          <p:cNvSpPr/>
          <p:nvPr/>
        </p:nvSpPr>
        <p:spPr>
          <a:xfrm>
            <a:off x="2135436" y="4116351"/>
            <a:ext cx="754602" cy="7546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2B8E3FD-3BF4-D75C-81A8-34EE8D61B942}"/>
              </a:ext>
            </a:extLst>
          </p:cNvPr>
          <p:cNvSpPr/>
          <p:nvPr/>
        </p:nvSpPr>
        <p:spPr>
          <a:xfrm>
            <a:off x="6426871" y="3025448"/>
            <a:ext cx="754602" cy="7546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375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9FFD2F-2904-A8C8-ED6F-36E0BF5CB553}"/>
              </a:ext>
            </a:extLst>
          </p:cNvPr>
          <p:cNvSpPr txBox="1"/>
          <p:nvPr/>
        </p:nvSpPr>
        <p:spPr>
          <a:xfrm>
            <a:off x="324035" y="1154397"/>
            <a:ext cx="84382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features</a:t>
            </a:r>
            <a:r>
              <a:rPr lang="ko-KR" altLang="en-US" dirty="0"/>
              <a:t> = </a:t>
            </a:r>
            <a:r>
              <a:rPr lang="ko-KR" altLang="en-US" dirty="0" err="1"/>
              <a:t>df.iloc</a:t>
            </a:r>
            <a:r>
              <a:rPr lang="ko-KR" altLang="en-US" dirty="0"/>
              <a:t>[:,:-1]</a:t>
            </a:r>
          </a:p>
          <a:p>
            <a:r>
              <a:rPr lang="ko-KR" altLang="en-US" dirty="0" err="1"/>
              <a:t>target</a:t>
            </a:r>
            <a:r>
              <a:rPr lang="ko-KR" altLang="en-US" dirty="0"/>
              <a:t> = </a:t>
            </a:r>
            <a:r>
              <a:rPr lang="ko-KR" altLang="en-US" dirty="0" err="1"/>
              <a:t>df.iloc</a:t>
            </a:r>
            <a:r>
              <a:rPr lang="ko-KR" altLang="en-US" dirty="0"/>
              <a:t>[:,-1]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features[(features["</a:t>
            </a:r>
            <a:r>
              <a:rPr lang="en-US" altLang="ko-KR" dirty="0" err="1"/>
              <a:t>trtbps</a:t>
            </a:r>
            <a:r>
              <a:rPr lang="en-US" altLang="ko-KR" dirty="0"/>
              <a:t>"]&gt;(165))].index</a:t>
            </a:r>
          </a:p>
          <a:p>
            <a:endParaRPr lang="en-US" altLang="ko-KR" dirty="0"/>
          </a:p>
          <a:p>
            <a:r>
              <a:rPr lang="en-US" altLang="ko-KR" dirty="0" err="1"/>
              <a:t>features.drop</a:t>
            </a:r>
            <a:r>
              <a:rPr lang="en-US" altLang="ko-KR" dirty="0"/>
              <a:t>([8, 101, 110, 152, 195, 203, 223, 228, 241, 248, 260, 266, 292],axis=0,inplace=True)</a:t>
            </a:r>
          </a:p>
          <a:p>
            <a:r>
              <a:rPr lang="en-US" altLang="ko-KR" dirty="0" err="1"/>
              <a:t>target.drop</a:t>
            </a:r>
            <a:r>
              <a:rPr lang="en-US" altLang="ko-KR" dirty="0"/>
              <a:t>([8, 101, 110, 152, 195, 203, 223, 228, 241, 248, 260, 266, 292],axis=0,inplace=True) </a:t>
            </a:r>
          </a:p>
          <a:p>
            <a:endParaRPr lang="en-US" altLang="ko-KR" dirty="0"/>
          </a:p>
          <a:p>
            <a:r>
              <a:rPr lang="en-US" altLang="ko-KR" dirty="0"/>
              <a:t>features[(features["</a:t>
            </a:r>
            <a:r>
              <a:rPr lang="en-US" altLang="ko-KR" dirty="0" err="1"/>
              <a:t>chol</a:t>
            </a:r>
            <a:r>
              <a:rPr lang="en-US" altLang="ko-KR" dirty="0"/>
              <a:t>"]&gt;(350))].index </a:t>
            </a:r>
          </a:p>
          <a:p>
            <a:endParaRPr lang="en-US" altLang="ko-KR" dirty="0"/>
          </a:p>
          <a:p>
            <a:r>
              <a:rPr lang="en-US" altLang="ko-KR" dirty="0" err="1"/>
              <a:t>features.drop</a:t>
            </a:r>
            <a:r>
              <a:rPr lang="en-US" altLang="ko-KR" dirty="0"/>
              <a:t>([4, 28, 39, 85, 96, 180, 220, 246],axis=0,inplace=True)</a:t>
            </a:r>
          </a:p>
          <a:p>
            <a:r>
              <a:rPr lang="en-US" altLang="ko-KR" dirty="0" err="1"/>
              <a:t>target.drop</a:t>
            </a:r>
            <a:r>
              <a:rPr lang="en-US" altLang="ko-KR" dirty="0"/>
              <a:t>([4, 28, 39, 85, 96, 180, 220, 246],axis=0,inplace=True)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D9399E-40BC-9730-F074-871C0B744823}"/>
              </a:ext>
            </a:extLst>
          </p:cNvPr>
          <p:cNvSpPr txBox="1"/>
          <p:nvPr/>
        </p:nvSpPr>
        <p:spPr>
          <a:xfrm>
            <a:off x="8762261" y="2625118"/>
            <a:ext cx="221941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이상값</a:t>
            </a:r>
            <a:endParaRPr lang="en-US" altLang="ko-KR" dirty="0"/>
          </a:p>
          <a:p>
            <a:pPr algn="ctr"/>
            <a:r>
              <a:rPr lang="en-US" altLang="ko-KR" dirty="0"/>
              <a:t>(165 </a:t>
            </a:r>
            <a:r>
              <a:rPr lang="ko-KR" altLang="en-US" dirty="0"/>
              <a:t>초과</a:t>
            </a:r>
            <a:r>
              <a:rPr lang="en-US" altLang="ko-KR" dirty="0"/>
              <a:t>)</a:t>
            </a:r>
            <a:r>
              <a:rPr lang="ko-KR" altLang="en-US" dirty="0"/>
              <a:t> 삭제.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6442F40-190B-2009-860C-D0446798F5DB}"/>
              </a:ext>
            </a:extLst>
          </p:cNvPr>
          <p:cNvCxnSpPr/>
          <p:nvPr/>
        </p:nvCxnSpPr>
        <p:spPr>
          <a:xfrm flipH="1">
            <a:off x="8078680" y="2920755"/>
            <a:ext cx="683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C7D8C1-AA5E-027B-8527-9B076AC196C4}"/>
              </a:ext>
            </a:extLst>
          </p:cNvPr>
          <p:cNvSpPr txBox="1"/>
          <p:nvPr/>
        </p:nvSpPr>
        <p:spPr>
          <a:xfrm>
            <a:off x="8762261" y="4500957"/>
            <a:ext cx="221941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이상값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en-US" altLang="ko-KR" dirty="0"/>
              <a:t>(350 </a:t>
            </a:r>
            <a:r>
              <a:rPr lang="ko-KR" altLang="en-US" dirty="0"/>
              <a:t>초과</a:t>
            </a:r>
            <a:r>
              <a:rPr lang="en-US" altLang="ko-KR" dirty="0"/>
              <a:t>)</a:t>
            </a:r>
            <a:r>
              <a:rPr lang="ko-KR" altLang="en-US" dirty="0"/>
              <a:t> 삭제.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845A2A1-1ABA-CAF2-495D-FC09291E4239}"/>
              </a:ext>
            </a:extLst>
          </p:cNvPr>
          <p:cNvCxnSpPr/>
          <p:nvPr/>
        </p:nvCxnSpPr>
        <p:spPr>
          <a:xfrm flipH="1">
            <a:off x="8078680" y="4824122"/>
            <a:ext cx="683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제목 1">
            <a:extLst>
              <a:ext uri="{FF2B5EF4-FFF2-40B4-BE49-F238E27FC236}">
                <a16:creationId xmlns:a16="http://schemas.microsoft.com/office/drawing/2014/main" id="{37886AED-A84A-64CC-AE5C-3256F94F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93" y="351874"/>
            <a:ext cx="1666371" cy="757561"/>
          </a:xfrm>
        </p:spPr>
        <p:txBody>
          <a:bodyPr/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ADFCE3-90BD-D33C-B0D0-3669577BA9F4}"/>
              </a:ext>
            </a:extLst>
          </p:cNvPr>
          <p:cNvSpPr txBox="1"/>
          <p:nvPr/>
        </p:nvSpPr>
        <p:spPr>
          <a:xfrm>
            <a:off x="5859263" y="1068080"/>
            <a:ext cx="221941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데이터 세트에서 </a:t>
            </a:r>
            <a:r>
              <a:rPr lang="en-US" altLang="ko-KR" dirty="0"/>
              <a:t>output </a:t>
            </a:r>
            <a:r>
              <a:rPr lang="ko-KR" altLang="en-US" dirty="0"/>
              <a:t>분리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CBFBD0B-F5A6-B350-E24B-F81492501F94}"/>
              </a:ext>
            </a:extLst>
          </p:cNvPr>
          <p:cNvCxnSpPr/>
          <p:nvPr/>
        </p:nvCxnSpPr>
        <p:spPr>
          <a:xfrm flipH="1">
            <a:off x="5175682" y="1363717"/>
            <a:ext cx="683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51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5C1C0-563F-9F1D-7BD6-39EB7C5C1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93" y="351874"/>
            <a:ext cx="1666371" cy="757561"/>
          </a:xfrm>
        </p:spPr>
        <p:txBody>
          <a:bodyPr/>
          <a:lstStyle/>
          <a:p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9AC13-AAF1-5292-E126-62A4E02A5212}"/>
              </a:ext>
            </a:extLst>
          </p:cNvPr>
          <p:cNvSpPr txBox="1"/>
          <p:nvPr/>
        </p:nvSpPr>
        <p:spPr>
          <a:xfrm>
            <a:off x="324035" y="1488774"/>
            <a:ext cx="60989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features[(features["</a:t>
            </a:r>
            <a:r>
              <a:rPr lang="en-US" altLang="ko-KR" dirty="0" err="1"/>
              <a:t>thalachh</a:t>
            </a:r>
            <a:r>
              <a:rPr lang="en-US" altLang="ko-KR" dirty="0"/>
              <a:t>"]&lt;(80))].index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 err="1"/>
              <a:t>features.drop</a:t>
            </a:r>
            <a:r>
              <a:rPr lang="en-US" altLang="ko-KR" dirty="0"/>
              <a:t>(272,axis=0,inplace=True)</a:t>
            </a:r>
          </a:p>
          <a:p>
            <a:r>
              <a:rPr lang="en-US" altLang="ko-KR" dirty="0" err="1"/>
              <a:t>target.drop</a:t>
            </a:r>
            <a:r>
              <a:rPr lang="en-US" altLang="ko-KR" dirty="0"/>
              <a:t>(272,axis=0,inplace=True)</a:t>
            </a:r>
          </a:p>
          <a:p>
            <a:endParaRPr lang="en-US" altLang="ko-KR" dirty="0"/>
          </a:p>
          <a:p>
            <a:r>
              <a:rPr lang="ko-KR" altLang="en-US" dirty="0" err="1"/>
              <a:t>features</a:t>
            </a:r>
            <a:r>
              <a:rPr lang="ko-KR" altLang="en-US" dirty="0"/>
              <a:t>[(</a:t>
            </a:r>
            <a:r>
              <a:rPr lang="ko-KR" altLang="en-US" dirty="0" err="1"/>
              <a:t>features</a:t>
            </a:r>
            <a:r>
              <a:rPr lang="ko-KR" altLang="en-US" dirty="0"/>
              <a:t>["</a:t>
            </a:r>
            <a:r>
              <a:rPr lang="ko-KR" altLang="en-US" dirty="0" err="1"/>
              <a:t>oldpeak</a:t>
            </a:r>
            <a:r>
              <a:rPr lang="ko-KR" altLang="en-US" dirty="0"/>
              <a:t>"]&gt;(4))].</a:t>
            </a:r>
            <a:r>
              <a:rPr lang="ko-KR" altLang="en-US" dirty="0" err="1"/>
              <a:t>index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features.drop</a:t>
            </a:r>
            <a:r>
              <a:rPr lang="en-US" altLang="ko-KR" dirty="0"/>
              <a:t>([204,221,250,291],axis=0,inplace=True)</a:t>
            </a:r>
          </a:p>
          <a:p>
            <a:r>
              <a:rPr lang="en-US" altLang="ko-KR" dirty="0" err="1"/>
              <a:t>target.drop</a:t>
            </a:r>
            <a:r>
              <a:rPr lang="en-US" altLang="ko-KR" dirty="0"/>
              <a:t>([204,221,250,291],axis=0,inplace=True)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FEC35-DB80-9AA3-FBE5-4A2A3D3191D7}"/>
              </a:ext>
            </a:extLst>
          </p:cNvPr>
          <p:cNvSpPr txBox="1"/>
          <p:nvPr/>
        </p:nvSpPr>
        <p:spPr>
          <a:xfrm>
            <a:off x="6422994" y="2003681"/>
            <a:ext cx="1664564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이상값</a:t>
            </a:r>
            <a:endParaRPr lang="en-US" altLang="ko-KR" dirty="0"/>
          </a:p>
          <a:p>
            <a:pPr algn="ctr"/>
            <a:r>
              <a:rPr lang="en-US" altLang="ko-KR" dirty="0"/>
              <a:t>(80 </a:t>
            </a:r>
            <a:r>
              <a:rPr lang="ko-KR" altLang="en-US" dirty="0"/>
              <a:t>미만</a:t>
            </a:r>
            <a:r>
              <a:rPr lang="en-US" altLang="ko-KR" dirty="0"/>
              <a:t>)</a:t>
            </a:r>
            <a:r>
              <a:rPr lang="ko-KR" altLang="en-US" dirty="0"/>
              <a:t> 삭제.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4B959C1-C166-59CD-EF1C-1E22C941234D}"/>
              </a:ext>
            </a:extLst>
          </p:cNvPr>
          <p:cNvCxnSpPr/>
          <p:nvPr/>
        </p:nvCxnSpPr>
        <p:spPr>
          <a:xfrm flipH="1">
            <a:off x="5739412" y="2299318"/>
            <a:ext cx="683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4C7B18-95E1-5920-2D41-63F31FA3B889}"/>
              </a:ext>
            </a:extLst>
          </p:cNvPr>
          <p:cNvSpPr txBox="1"/>
          <p:nvPr/>
        </p:nvSpPr>
        <p:spPr>
          <a:xfrm>
            <a:off x="7093259" y="3442344"/>
            <a:ext cx="221941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이상값</a:t>
            </a:r>
            <a:endParaRPr lang="en-US" altLang="ko-KR" dirty="0"/>
          </a:p>
          <a:p>
            <a:pPr algn="ctr"/>
            <a:r>
              <a:rPr lang="en-US" altLang="ko-KR" dirty="0"/>
              <a:t>(4 </a:t>
            </a:r>
            <a:r>
              <a:rPr lang="ko-KR" altLang="en-US" dirty="0"/>
              <a:t>초과</a:t>
            </a:r>
            <a:r>
              <a:rPr lang="en-US" altLang="ko-KR" dirty="0"/>
              <a:t>)</a:t>
            </a:r>
            <a:r>
              <a:rPr lang="ko-KR" altLang="en-US" dirty="0"/>
              <a:t> 삭제.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99ACB26-1F60-AF82-DE20-29A57EC66340}"/>
              </a:ext>
            </a:extLst>
          </p:cNvPr>
          <p:cNvCxnSpPr/>
          <p:nvPr/>
        </p:nvCxnSpPr>
        <p:spPr>
          <a:xfrm flipH="1">
            <a:off x="6409678" y="3737981"/>
            <a:ext cx="683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855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5A62B5-9175-65F2-20DD-9745432AC385}"/>
              </a:ext>
            </a:extLst>
          </p:cNvPr>
          <p:cNvSpPr txBox="1"/>
          <p:nvPr/>
        </p:nvSpPr>
        <p:spPr>
          <a:xfrm>
            <a:off x="366651" y="1278968"/>
            <a:ext cx="61009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out_re</a:t>
            </a:r>
            <a:r>
              <a:rPr lang="ko-KR" altLang="en-US" dirty="0"/>
              <a:t> = ["</a:t>
            </a:r>
            <a:r>
              <a:rPr lang="ko-KR" altLang="en-US" dirty="0" err="1"/>
              <a:t>age</a:t>
            </a:r>
            <a:r>
              <a:rPr lang="ko-KR" altLang="en-US" dirty="0"/>
              <a:t>","</a:t>
            </a:r>
            <a:r>
              <a:rPr lang="ko-KR" altLang="en-US" dirty="0" err="1"/>
              <a:t>trtbps</a:t>
            </a:r>
            <a:r>
              <a:rPr lang="ko-KR" altLang="en-US" dirty="0"/>
              <a:t>","</a:t>
            </a:r>
            <a:r>
              <a:rPr lang="ko-KR" altLang="en-US" dirty="0" err="1"/>
              <a:t>chol</a:t>
            </a:r>
            <a:r>
              <a:rPr lang="ko-KR" altLang="en-US" dirty="0"/>
              <a:t>","</a:t>
            </a:r>
            <a:r>
              <a:rPr lang="ko-KR" altLang="en-US" dirty="0" err="1"/>
              <a:t>thalachh</a:t>
            </a:r>
            <a:r>
              <a:rPr lang="ko-KR" altLang="en-US" dirty="0"/>
              <a:t>","</a:t>
            </a:r>
            <a:r>
              <a:rPr lang="ko-KR" altLang="en-US" dirty="0" err="1"/>
              <a:t>oldpeak</a:t>
            </a:r>
            <a:r>
              <a:rPr lang="ko-KR" altLang="en-US" dirty="0"/>
              <a:t>"]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in </a:t>
            </a:r>
            <a:r>
              <a:rPr lang="en-US" altLang="ko-KR" dirty="0" err="1"/>
              <a:t>out_re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=(10,5))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sns.boxplot</a:t>
            </a:r>
            <a:r>
              <a:rPr lang="en-US" altLang="ko-KR" dirty="0"/>
              <a:t>(data=</a:t>
            </a:r>
            <a:r>
              <a:rPr lang="en-US" altLang="ko-KR" dirty="0" err="1"/>
              <a:t>features,y</a:t>
            </a:r>
            <a:r>
              <a:rPr lang="en-US" altLang="ko-KR" dirty="0"/>
              <a:t>=</a:t>
            </a:r>
            <a:r>
              <a:rPr lang="en-US" altLang="ko-KR" dirty="0" err="1"/>
              <a:t>i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plt.title</a:t>
            </a:r>
            <a:r>
              <a:rPr lang="en-US" altLang="ko-KR" dirty="0"/>
              <a:t>(f" Box plot for {</a:t>
            </a:r>
            <a:r>
              <a:rPr lang="en-US" altLang="ko-KR" dirty="0" err="1"/>
              <a:t>i</a:t>
            </a:r>
            <a:r>
              <a:rPr lang="en-US" altLang="ko-KR" dirty="0"/>
              <a:t>}")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5E7FEFDB-BDFF-E3E3-22FA-C08228C1A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93" y="351874"/>
            <a:ext cx="2198742" cy="75756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전처리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A06895-CEC8-EDE9-508A-3E28C6B03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071" y="1841279"/>
            <a:ext cx="3189857" cy="163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7FA732-E0AB-5927-FE19-7EDD86CA6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93" y="3547708"/>
            <a:ext cx="3133490" cy="159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D9F500C-41E3-EA16-CBD5-8A3BE9200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815" y="3547708"/>
            <a:ext cx="3133491" cy="159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EF0F523-25ED-10EB-837E-237630975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16" y="5140258"/>
            <a:ext cx="2986967" cy="151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547119B-B701-59B0-98B1-1DB37BCB6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3339" y="5133080"/>
            <a:ext cx="2986967" cy="15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30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6723ED-DCC4-8576-EFE4-840973B1D208}"/>
              </a:ext>
            </a:extLst>
          </p:cNvPr>
          <p:cNvSpPr txBox="1"/>
          <p:nvPr/>
        </p:nvSpPr>
        <p:spPr>
          <a:xfrm>
            <a:off x="492711" y="1517172"/>
            <a:ext cx="2010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features.info</a:t>
            </a:r>
            <a:r>
              <a:rPr lang="ko-KR" altLang="en-US" dirty="0"/>
              <a:t>()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D6749-C83A-B1A1-8C62-9FC87B95E55F}"/>
              </a:ext>
            </a:extLst>
          </p:cNvPr>
          <p:cNvSpPr txBox="1"/>
          <p:nvPr/>
        </p:nvSpPr>
        <p:spPr>
          <a:xfrm>
            <a:off x="5295531" y="1517172"/>
            <a:ext cx="1753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target.info()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444212-F1C8-9905-7E62-A8754BEAA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61" y="2048259"/>
            <a:ext cx="2883048" cy="30100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9E87D6-A0AC-5F96-3657-D022A0591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531" y="2047412"/>
            <a:ext cx="2495678" cy="1212912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7C76A01D-BF3D-521F-C357-E07394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1" y="458406"/>
            <a:ext cx="5082466" cy="75756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전처리</a:t>
            </a:r>
            <a:r>
              <a:rPr lang="en-US" altLang="ko-KR" dirty="0"/>
              <a:t> </a:t>
            </a:r>
            <a:r>
              <a:rPr lang="ko-KR" altLang="en-US" dirty="0"/>
              <a:t>후</a:t>
            </a:r>
            <a:r>
              <a:rPr lang="en-US" altLang="ko-KR" dirty="0"/>
              <a:t>-</a:t>
            </a:r>
            <a:r>
              <a:rPr lang="ko-KR" altLang="en-US" dirty="0"/>
              <a:t> 데이터 세트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B36623-E1E7-D719-5D37-BB5670800F59}"/>
              </a:ext>
            </a:extLst>
          </p:cNvPr>
          <p:cNvSpPr txBox="1"/>
          <p:nvPr/>
        </p:nvSpPr>
        <p:spPr>
          <a:xfrm>
            <a:off x="4228518" y="3908395"/>
            <a:ext cx="4629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데이터세트 데이터 </a:t>
            </a:r>
            <a:r>
              <a:rPr lang="ko-KR" altLang="en-US" dirty="0" err="1"/>
              <a:t>이상값</a:t>
            </a:r>
            <a:r>
              <a:rPr lang="ko-KR" altLang="en-US" dirty="0"/>
              <a:t> 정리 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데이터세트에 </a:t>
            </a:r>
            <a:r>
              <a:rPr lang="en-US" altLang="ko-KR" dirty="0"/>
              <a:t>277</a:t>
            </a:r>
            <a:r>
              <a:rPr lang="ko-KR" altLang="en-US" dirty="0"/>
              <a:t>개의 항목 존재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25229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98B29C-39EC-F491-4085-FE36BEF6C4E5}"/>
              </a:ext>
            </a:extLst>
          </p:cNvPr>
          <p:cNvSpPr txBox="1"/>
          <p:nvPr/>
        </p:nvSpPr>
        <p:spPr>
          <a:xfrm>
            <a:off x="492711" y="1215967"/>
            <a:ext cx="8988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수치 값을 공통 범위로 가져오기 위한 표준화. </a:t>
            </a:r>
            <a:endParaRPr lang="en-US" altLang="ko-KR" dirty="0"/>
          </a:p>
          <a:p>
            <a:r>
              <a:rPr lang="ko-KR" altLang="en-US" dirty="0"/>
              <a:t>데이터를 확장하면 모든 변수가 거리 계산에 미치는 영향의 균형을 맞추고 알고리즘 성능을 향상시키는 데 도움이 될 수 있다. </a:t>
            </a:r>
            <a:endParaRPr lang="en-US" altLang="ko-KR" dirty="0"/>
          </a:p>
          <a:p>
            <a:r>
              <a:rPr lang="ko-KR" altLang="en-US" dirty="0"/>
              <a:t>전처리에는 Standard </a:t>
            </a:r>
            <a:r>
              <a:rPr lang="ko-KR" altLang="en-US" dirty="0" err="1"/>
              <a:t>Scaler</a:t>
            </a:r>
            <a:r>
              <a:rPr lang="ko-KR" altLang="en-US" dirty="0"/>
              <a:t> 알고리즘을 사용.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3DEDD35-DEAE-F178-FF94-EBBB7A13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1" y="458406"/>
            <a:ext cx="5712780" cy="75756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전처리</a:t>
            </a:r>
            <a:r>
              <a:rPr lang="en-US" altLang="ko-KR" dirty="0"/>
              <a:t> -</a:t>
            </a:r>
            <a:r>
              <a:rPr lang="ko-KR" altLang="en-US" dirty="0"/>
              <a:t> 데이터 스케일링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AFC7F-0F19-FE1A-7C6E-F11050BE0C28}"/>
              </a:ext>
            </a:extLst>
          </p:cNvPr>
          <p:cNvSpPr txBox="1"/>
          <p:nvPr/>
        </p:nvSpPr>
        <p:spPr>
          <a:xfrm>
            <a:off x="492711" y="2493704"/>
            <a:ext cx="75770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sklearn.preprocessing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StandardScaler</a:t>
            </a:r>
            <a:endParaRPr lang="ko-KR" altLang="en-US" dirty="0"/>
          </a:p>
          <a:p>
            <a:r>
              <a:rPr lang="ko-KR" altLang="en-US" dirty="0" err="1"/>
              <a:t>ss</a:t>
            </a:r>
            <a:r>
              <a:rPr lang="ko-KR" altLang="en-US" dirty="0"/>
              <a:t> = </a:t>
            </a:r>
            <a:r>
              <a:rPr lang="ko-KR" altLang="en-US" dirty="0" err="1"/>
              <a:t>StandardScaler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features</a:t>
            </a:r>
            <a:r>
              <a:rPr lang="ko-KR" altLang="en-US" dirty="0"/>
              <a:t>[</a:t>
            </a:r>
            <a:r>
              <a:rPr lang="ko-KR" altLang="en-US" dirty="0" err="1"/>
              <a:t>out_re</a:t>
            </a:r>
            <a:r>
              <a:rPr lang="ko-KR" altLang="en-US" dirty="0"/>
              <a:t>[:-1]] = </a:t>
            </a:r>
            <a:r>
              <a:rPr lang="ko-KR" altLang="en-US" dirty="0" err="1"/>
              <a:t>ss.fit_transform</a:t>
            </a:r>
            <a:r>
              <a:rPr lang="ko-KR" altLang="en-US" dirty="0"/>
              <a:t>(</a:t>
            </a:r>
            <a:r>
              <a:rPr lang="ko-KR" altLang="en-US" dirty="0" err="1"/>
              <a:t>features</a:t>
            </a:r>
            <a:r>
              <a:rPr lang="ko-KR" altLang="en-US" dirty="0"/>
              <a:t>[</a:t>
            </a:r>
            <a:r>
              <a:rPr lang="ko-KR" altLang="en-US" dirty="0" err="1"/>
              <a:t>out_re</a:t>
            </a:r>
            <a:r>
              <a:rPr lang="ko-KR" altLang="en-US" dirty="0"/>
              <a:t>[:-1]])</a:t>
            </a:r>
            <a:endParaRPr lang="en-US" altLang="ko-KR" dirty="0"/>
          </a:p>
          <a:p>
            <a:r>
              <a:rPr lang="en-US" altLang="ko-KR" dirty="0" err="1"/>
              <a:t>features.head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B14388-889E-9EB9-95D1-9EAC956EF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1" y="3968611"/>
            <a:ext cx="6147116" cy="17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847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D2548-FE80-D0ED-6B4E-7C90D7D6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1" y="458406"/>
            <a:ext cx="5712780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테스트 분할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124E3-EE1D-A5F6-A85C-40D89D847713}"/>
              </a:ext>
            </a:extLst>
          </p:cNvPr>
          <p:cNvSpPr txBox="1"/>
          <p:nvPr/>
        </p:nvSpPr>
        <p:spPr>
          <a:xfrm>
            <a:off x="421689" y="1375118"/>
            <a:ext cx="105244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sklearn.model_selection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train_test_split</a:t>
            </a:r>
            <a:endParaRPr lang="ko-KR" altLang="en-US" dirty="0"/>
          </a:p>
          <a:p>
            <a:r>
              <a:rPr lang="ko-KR" altLang="en-US" dirty="0" err="1"/>
              <a:t>xtrain</a:t>
            </a:r>
            <a:r>
              <a:rPr lang="ko-KR" altLang="en-US" dirty="0"/>
              <a:t>, </a:t>
            </a:r>
            <a:r>
              <a:rPr lang="ko-KR" altLang="en-US" dirty="0" err="1"/>
              <a:t>xtest</a:t>
            </a:r>
            <a:r>
              <a:rPr lang="ko-KR" altLang="en-US" dirty="0"/>
              <a:t>, </a:t>
            </a:r>
            <a:r>
              <a:rPr lang="ko-KR" altLang="en-US" dirty="0" err="1"/>
              <a:t>ytrain</a:t>
            </a:r>
            <a:r>
              <a:rPr lang="ko-KR" altLang="en-US" dirty="0"/>
              <a:t>, </a:t>
            </a:r>
            <a:r>
              <a:rPr lang="ko-KR" altLang="en-US" dirty="0" err="1"/>
              <a:t>ytest</a:t>
            </a:r>
            <a:r>
              <a:rPr lang="ko-KR" altLang="en-US" dirty="0"/>
              <a:t> = </a:t>
            </a:r>
            <a:r>
              <a:rPr lang="ko-KR" altLang="en-US" dirty="0" err="1"/>
              <a:t>train_test_split</a:t>
            </a:r>
            <a:r>
              <a:rPr lang="ko-KR" altLang="en-US" dirty="0"/>
              <a:t>(</a:t>
            </a:r>
            <a:r>
              <a:rPr lang="ko-KR" altLang="en-US" dirty="0" err="1"/>
              <a:t>features,target,test_size</a:t>
            </a:r>
            <a:r>
              <a:rPr lang="ko-KR" altLang="en-US" dirty="0"/>
              <a:t>=0.30,random_state=100)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xtrain.shape</a:t>
            </a:r>
            <a:r>
              <a:rPr lang="en-US" altLang="ko-KR" dirty="0"/>
              <a:t>, </a:t>
            </a:r>
            <a:r>
              <a:rPr lang="en-US" altLang="ko-KR" dirty="0" err="1"/>
              <a:t>xtest.shape</a:t>
            </a:r>
            <a:r>
              <a:rPr lang="en-US" altLang="ko-KR" dirty="0"/>
              <a:t>, </a:t>
            </a:r>
            <a:r>
              <a:rPr lang="en-US" altLang="ko-KR" dirty="0" err="1"/>
              <a:t>ytrain.shape</a:t>
            </a:r>
            <a:r>
              <a:rPr lang="en-US" altLang="ko-KR" dirty="0"/>
              <a:t>, </a:t>
            </a:r>
            <a:r>
              <a:rPr lang="en-US" altLang="ko-KR" dirty="0" err="1"/>
              <a:t>ytest.shape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19A972-4FCE-0477-627F-FF895C62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30" y="2804716"/>
            <a:ext cx="2565532" cy="4318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9259B2-677B-2E70-3B0E-05448F58986C}"/>
              </a:ext>
            </a:extLst>
          </p:cNvPr>
          <p:cNvSpPr txBox="1"/>
          <p:nvPr/>
        </p:nvSpPr>
        <p:spPr>
          <a:xfrm>
            <a:off x="492711" y="3621463"/>
            <a:ext cx="60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데이터는 다음과 같이 분할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학습 데이터 : 193 </a:t>
            </a:r>
            <a:r>
              <a:rPr lang="en-US" altLang="ko-KR" dirty="0"/>
              <a:t>rows</a:t>
            </a:r>
          </a:p>
          <a:p>
            <a:r>
              <a:rPr lang="ko-KR" altLang="en-US" dirty="0"/>
              <a:t>테스트 데이터 : 84 </a:t>
            </a:r>
            <a:r>
              <a:rPr lang="en-US" altLang="ko-KR" dirty="0"/>
              <a:t>rows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61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1DFF73E-5C2B-FE24-D149-1307BBC5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65" y="632625"/>
            <a:ext cx="1149584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ABDED20-40B2-16C4-518B-59A0641A2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15" y="1722268"/>
            <a:ext cx="5737241" cy="46945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3C209FB-1030-4A02-C84D-C1C293A53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56" y="2432480"/>
            <a:ext cx="5630325" cy="372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90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6DCDF-3A48-4650-4F9A-16624C52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1" y="458406"/>
            <a:ext cx="7754644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학습 및 테스트 결과 </a:t>
            </a:r>
            <a:r>
              <a:rPr lang="en-US" altLang="ko-KR" dirty="0"/>
              <a:t>– </a:t>
            </a:r>
            <a:r>
              <a:rPr lang="ko-KR" altLang="en-US" dirty="0"/>
              <a:t>준비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FB46A-2874-9B12-2FE6-6BFF18F6FBFC}"/>
              </a:ext>
            </a:extLst>
          </p:cNvPr>
          <p:cNvSpPr txBox="1"/>
          <p:nvPr/>
        </p:nvSpPr>
        <p:spPr>
          <a:xfrm>
            <a:off x="554855" y="1215967"/>
            <a:ext cx="60989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sklearn.linear_model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LogisticRegression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sklearn.tree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DecisionTreeClassifier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sklearn.ensemble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RandomForestClassifier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sklearn.ensemble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AdaBoostClassifier</a:t>
            </a:r>
            <a:r>
              <a:rPr lang="ko-KR" altLang="en-US" dirty="0"/>
              <a:t>, </a:t>
            </a:r>
            <a:r>
              <a:rPr lang="ko-KR" altLang="en-US" dirty="0" err="1"/>
              <a:t>GradientBoostingClassifier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sklearn.svm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SVC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from </a:t>
            </a:r>
            <a:r>
              <a:rPr lang="en-US" altLang="ko-KR" dirty="0" err="1"/>
              <a:t>sklearn.metrics</a:t>
            </a:r>
            <a:r>
              <a:rPr lang="en-US" altLang="ko-KR" dirty="0"/>
              <a:t> import </a:t>
            </a:r>
            <a:r>
              <a:rPr lang="en-US" altLang="ko-KR" dirty="0" err="1"/>
              <a:t>classification_report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0CC89-F1E2-038B-8880-5435A91F5AD3}"/>
              </a:ext>
            </a:extLst>
          </p:cNvPr>
          <p:cNvSpPr txBox="1"/>
          <p:nvPr/>
        </p:nvSpPr>
        <p:spPr>
          <a:xfrm>
            <a:off x="7057748" y="3025091"/>
            <a:ext cx="2219417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분류 보고서 가져오기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68F02F9-3C44-7A1A-79EE-18B23675BA6B}"/>
              </a:ext>
            </a:extLst>
          </p:cNvPr>
          <p:cNvCxnSpPr/>
          <p:nvPr/>
        </p:nvCxnSpPr>
        <p:spPr>
          <a:xfrm flipH="1">
            <a:off x="6374167" y="3320728"/>
            <a:ext cx="683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271005-15A6-06F5-A7E1-17B43E076046}"/>
              </a:ext>
            </a:extLst>
          </p:cNvPr>
          <p:cNvSpPr txBox="1"/>
          <p:nvPr/>
        </p:nvSpPr>
        <p:spPr>
          <a:xfrm>
            <a:off x="554855" y="4187547"/>
            <a:ext cx="74794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def</a:t>
            </a:r>
            <a:r>
              <a:rPr lang="ko-KR" altLang="en-US" dirty="0"/>
              <a:t> </a:t>
            </a:r>
            <a:r>
              <a:rPr lang="ko-KR" altLang="en-US" dirty="0" err="1"/>
              <a:t>my_model</a:t>
            </a:r>
            <a:r>
              <a:rPr lang="ko-KR" altLang="en-US" dirty="0"/>
              <a:t>(</a:t>
            </a:r>
            <a:r>
              <a:rPr lang="ko-KR" altLang="en-US" dirty="0" err="1"/>
              <a:t>model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model.fit</a:t>
            </a:r>
            <a:r>
              <a:rPr lang="ko-KR" altLang="en-US" dirty="0"/>
              <a:t>(</a:t>
            </a:r>
            <a:r>
              <a:rPr lang="ko-KR" altLang="en-US" dirty="0" err="1"/>
              <a:t>xtrain,ytrain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ypred</a:t>
            </a:r>
            <a:r>
              <a:rPr lang="ko-KR" altLang="en-US" dirty="0"/>
              <a:t> = </a:t>
            </a:r>
            <a:r>
              <a:rPr lang="ko-KR" altLang="en-US" dirty="0" err="1"/>
              <a:t>model.predict</a:t>
            </a:r>
            <a:r>
              <a:rPr lang="ko-KR" altLang="en-US" dirty="0"/>
              <a:t>(</a:t>
            </a:r>
            <a:r>
              <a:rPr lang="ko-KR" altLang="en-US" dirty="0" err="1"/>
              <a:t>xtest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cr</a:t>
            </a:r>
            <a:r>
              <a:rPr lang="ko-KR" altLang="en-US" dirty="0"/>
              <a:t> = </a:t>
            </a:r>
            <a:r>
              <a:rPr lang="ko-KR" altLang="en-US" dirty="0" err="1"/>
              <a:t>classification_report</a:t>
            </a:r>
            <a:r>
              <a:rPr lang="ko-KR" altLang="en-US" dirty="0"/>
              <a:t>(</a:t>
            </a:r>
            <a:r>
              <a:rPr lang="ko-KR" altLang="en-US" dirty="0" err="1"/>
              <a:t>ytest,ypred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cr</a:t>
            </a:r>
            <a:r>
              <a:rPr lang="ko-KR" altLang="en-US" dirty="0"/>
              <a:t>)</a:t>
            </a:r>
            <a:endParaRPr lang="en-US" altLang="ko-KR" dirty="0"/>
          </a:p>
          <a:p>
            <a:r>
              <a:rPr lang="en-US" altLang="ko-KR" dirty="0"/>
              <a:t>  accuracy = round(</a:t>
            </a:r>
            <a:r>
              <a:rPr lang="en-US" altLang="ko-KR" dirty="0" err="1"/>
              <a:t>metrics.accuracy_score</a:t>
            </a:r>
            <a:r>
              <a:rPr lang="en-US" altLang="ko-KR" dirty="0"/>
              <a:t>(</a:t>
            </a:r>
            <a:r>
              <a:rPr lang="en-US" altLang="ko-KR" dirty="0" err="1"/>
              <a:t>ytest</a:t>
            </a:r>
            <a:r>
              <a:rPr lang="en-US" altLang="ko-KR" dirty="0"/>
              <a:t>, </a:t>
            </a:r>
            <a:r>
              <a:rPr lang="en-US" altLang="ko-KR" dirty="0" err="1"/>
              <a:t>ypred</a:t>
            </a:r>
            <a:r>
              <a:rPr lang="en-US" altLang="ko-KR" dirty="0"/>
              <a:t>) * 100,1)</a:t>
            </a:r>
            <a:endParaRPr lang="ko-KR" altLang="en-US" dirty="0"/>
          </a:p>
          <a:p>
            <a:r>
              <a:rPr lang="ko-KR" altLang="en-US" dirty="0"/>
              <a:t>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  <a:r>
              <a:rPr lang="en-US" altLang="ko-KR" dirty="0"/>
              <a:t>, accuracy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5616AE-3BA5-ABC8-198E-38459428641F}"/>
              </a:ext>
            </a:extLst>
          </p:cNvPr>
          <p:cNvSpPr txBox="1"/>
          <p:nvPr/>
        </p:nvSpPr>
        <p:spPr>
          <a:xfrm>
            <a:off x="5544104" y="5056158"/>
            <a:ext cx="221941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정답지와 </a:t>
            </a:r>
            <a:r>
              <a:rPr lang="ko-KR" altLang="en-US" dirty="0" err="1"/>
              <a:t>예측값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1ADB011-5721-E8DA-C3AD-BEE1FAB3F5DF}"/>
              </a:ext>
            </a:extLst>
          </p:cNvPr>
          <p:cNvCxnSpPr/>
          <p:nvPr/>
        </p:nvCxnSpPr>
        <p:spPr>
          <a:xfrm flipH="1">
            <a:off x="4860523" y="5245263"/>
            <a:ext cx="6835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677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719EA-EF15-347D-40F2-86F45047D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1" y="458406"/>
            <a:ext cx="7754644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학습 및 테스트 결과 </a:t>
            </a:r>
            <a:r>
              <a:rPr lang="en-US" altLang="ko-KR" dirty="0"/>
              <a:t>– </a:t>
            </a:r>
            <a:r>
              <a:rPr lang="ko-KR" altLang="en-US" dirty="0"/>
              <a:t>로지스틱 회귀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E1079A-0858-3EF0-B522-1BE65BF78C55}"/>
              </a:ext>
            </a:extLst>
          </p:cNvPr>
          <p:cNvSpPr txBox="1"/>
          <p:nvPr/>
        </p:nvSpPr>
        <p:spPr>
          <a:xfrm>
            <a:off x="581488" y="1284588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my_model</a:t>
            </a:r>
            <a:r>
              <a:rPr lang="ko-KR" altLang="en-US" dirty="0"/>
              <a:t>(</a:t>
            </a:r>
            <a:r>
              <a:rPr lang="ko-KR" altLang="en-US" dirty="0" err="1"/>
              <a:t>LogisticRegression</a:t>
            </a:r>
            <a:r>
              <a:rPr lang="ko-KR" altLang="en-US" dirty="0"/>
              <a:t>())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162BA-6854-796F-58A8-9FE5862634EF}"/>
              </a:ext>
            </a:extLst>
          </p:cNvPr>
          <p:cNvSpPr txBox="1"/>
          <p:nvPr/>
        </p:nvSpPr>
        <p:spPr>
          <a:xfrm>
            <a:off x="5180122" y="2101333"/>
            <a:ext cx="45231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Neue"/>
              </a:rPr>
              <a:t>Precision: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Neue"/>
              </a:rPr>
              <a:t>정밀도</a:t>
            </a:r>
            <a:endParaRPr lang="en-US" altLang="ko-KR" b="1" i="0" dirty="0">
              <a:solidFill>
                <a:srgbClr val="000000"/>
              </a:solidFill>
              <a:effectLst/>
              <a:latin typeface="HelveticaNeue"/>
            </a:endParaRPr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Neue"/>
              </a:rPr>
              <a:t>Recall: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HelveticaNeue"/>
              </a:rPr>
              <a:t>재현율</a:t>
            </a:r>
            <a:endParaRPr lang="en-US" altLang="ko-KR" b="1" i="0" dirty="0">
              <a:solidFill>
                <a:srgbClr val="000000"/>
              </a:solidFill>
              <a:effectLst/>
              <a:latin typeface="HelveticaNeue"/>
            </a:endParaRPr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Neue"/>
              </a:rPr>
              <a:t>Accuracy: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Neue"/>
              </a:rPr>
              <a:t>정확도</a:t>
            </a:r>
            <a:endParaRPr lang="en-US" altLang="ko-KR" b="1" i="0" dirty="0">
              <a:solidFill>
                <a:srgbClr val="000000"/>
              </a:solidFill>
              <a:effectLst/>
              <a:latin typeface="HelveticaNeue"/>
            </a:endParaRPr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Neue"/>
              </a:rPr>
              <a:t>F1-score</a:t>
            </a:r>
            <a:r>
              <a:rPr lang="en-US" altLang="ko-KR" b="1" dirty="0">
                <a:solidFill>
                  <a:srgbClr val="000000"/>
                </a:solidFill>
                <a:latin typeface="HelveticaNeue"/>
              </a:rPr>
              <a:t>: precision</a:t>
            </a:r>
            <a:r>
              <a:rPr lang="ko-KR" altLang="en-US" b="1" dirty="0">
                <a:solidFill>
                  <a:srgbClr val="000000"/>
                </a:solidFill>
                <a:latin typeface="HelveticaNeue"/>
              </a:rPr>
              <a:t>과 </a:t>
            </a:r>
            <a:r>
              <a:rPr lang="en-US" altLang="ko-KR" b="1" dirty="0">
                <a:solidFill>
                  <a:srgbClr val="000000"/>
                </a:solidFill>
                <a:latin typeface="HelveticaNeue"/>
              </a:rPr>
              <a:t>recall</a:t>
            </a:r>
            <a:r>
              <a:rPr lang="ko-KR" altLang="en-US" b="1" dirty="0">
                <a:solidFill>
                  <a:srgbClr val="000000"/>
                </a:solidFill>
                <a:latin typeface="HelveticaNeue"/>
              </a:rPr>
              <a:t>의 조화평균</a:t>
            </a:r>
            <a:endParaRPr lang="en-US" altLang="ko-KR" b="1" dirty="0">
              <a:solidFill>
                <a:srgbClr val="000000"/>
              </a:solidFill>
              <a:latin typeface="HelveticaNeue"/>
            </a:endParaRPr>
          </a:p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HelveticaNeue"/>
              </a:rPr>
              <a:t>Support: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HelveticaNeue"/>
              </a:rPr>
              <a:t>각 라벨의 실제 개수</a:t>
            </a:r>
            <a:endParaRPr lang="en-US" altLang="ko-KR" b="1" i="0" dirty="0">
              <a:solidFill>
                <a:srgbClr val="000000"/>
              </a:solidFill>
              <a:effectLst/>
              <a:latin typeface="HelveticaNeue"/>
            </a:endParaRPr>
          </a:p>
          <a:p>
            <a:r>
              <a:rPr lang="en-US" altLang="ko-KR" b="1" dirty="0">
                <a:solidFill>
                  <a:srgbClr val="000000"/>
                </a:solidFill>
                <a:latin typeface="HelveticaNeue"/>
              </a:rPr>
              <a:t>Macro avg: </a:t>
            </a:r>
            <a:r>
              <a:rPr lang="ko-KR" altLang="en-US" b="1" dirty="0">
                <a:solidFill>
                  <a:srgbClr val="000000"/>
                </a:solidFill>
                <a:latin typeface="HelveticaNeue"/>
              </a:rPr>
              <a:t>단순평균</a:t>
            </a:r>
            <a:r>
              <a:rPr lang="en-US" altLang="ko-KR" b="1" dirty="0">
                <a:solidFill>
                  <a:srgbClr val="000000"/>
                </a:solidFill>
                <a:latin typeface="HelveticaNeue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HelveticaNeue"/>
              </a:rPr>
              <a:t>샘플 불균형 고려 </a:t>
            </a:r>
            <a:r>
              <a:rPr lang="en-US" altLang="ko-KR" b="1" dirty="0">
                <a:solidFill>
                  <a:srgbClr val="000000"/>
                </a:solidFill>
                <a:latin typeface="HelveticaNeue"/>
              </a:rPr>
              <a:t>X)</a:t>
            </a:r>
          </a:p>
          <a:p>
            <a:r>
              <a:rPr lang="en-US" altLang="ko-KR" b="1" dirty="0">
                <a:solidFill>
                  <a:srgbClr val="000000"/>
                </a:solidFill>
                <a:latin typeface="HelveticaNeue"/>
              </a:rPr>
              <a:t>Weighted avg: </a:t>
            </a:r>
            <a:r>
              <a:rPr lang="ko-KR" altLang="en-US" b="1" dirty="0" err="1">
                <a:solidFill>
                  <a:srgbClr val="000000"/>
                </a:solidFill>
                <a:latin typeface="HelveticaNeue"/>
              </a:rPr>
              <a:t>가중편귱</a:t>
            </a:r>
            <a:r>
              <a:rPr lang="en-US" altLang="ko-KR" b="1" dirty="0">
                <a:solidFill>
                  <a:srgbClr val="000000"/>
                </a:solidFill>
                <a:latin typeface="HelveticaNeue"/>
              </a:rPr>
              <a:t>(</a:t>
            </a:r>
            <a:r>
              <a:rPr lang="ko-KR" altLang="en-US" b="1" dirty="0">
                <a:solidFill>
                  <a:srgbClr val="000000"/>
                </a:solidFill>
                <a:latin typeface="HelveticaNeue"/>
              </a:rPr>
              <a:t>샘플 불균형 고려</a:t>
            </a:r>
            <a:r>
              <a:rPr lang="en-US" altLang="ko-KR" b="1" dirty="0">
                <a:solidFill>
                  <a:srgbClr val="000000"/>
                </a:solidFill>
                <a:latin typeface="HelveticaNeue"/>
              </a:rPr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69446EE-C9FC-A3C8-DCF0-37006496E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69" y="2243825"/>
            <a:ext cx="3791145" cy="174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835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F5873-8BFC-D336-65D5-465B4DEE2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1" y="458406"/>
            <a:ext cx="7754644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학습 및 테스트 결과 </a:t>
            </a:r>
            <a:r>
              <a:rPr lang="en-US" altLang="ko-KR" dirty="0"/>
              <a:t>– </a:t>
            </a:r>
            <a:r>
              <a:rPr lang="ko-KR" altLang="en-US" dirty="0" err="1"/>
              <a:t>의사결정트리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1B91D-3082-3434-7C59-6B4023EF4B56}"/>
              </a:ext>
            </a:extLst>
          </p:cNvPr>
          <p:cNvSpPr txBox="1"/>
          <p:nvPr/>
        </p:nvSpPr>
        <p:spPr>
          <a:xfrm>
            <a:off x="652509" y="1375766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my_model</a:t>
            </a:r>
            <a:r>
              <a:rPr lang="ko-KR" altLang="en-US" dirty="0"/>
              <a:t>(</a:t>
            </a:r>
            <a:r>
              <a:rPr lang="ko-KR" altLang="en-US" dirty="0" err="1"/>
              <a:t>DecisionTreeClassifier</a:t>
            </a:r>
            <a:r>
              <a:rPr lang="ko-KR" altLang="en-US" dirty="0"/>
              <a:t>())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6E5D44-1BD8-62CC-C1FE-9C2226CFC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09" y="2253405"/>
            <a:ext cx="3772094" cy="167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851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566C5-E337-A691-7060-EAACC971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1" y="458406"/>
            <a:ext cx="7754644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학습 및 테스트 결과 </a:t>
            </a:r>
            <a:r>
              <a:rPr lang="en-US" altLang="ko-KR" dirty="0"/>
              <a:t>– </a:t>
            </a:r>
            <a:r>
              <a:rPr lang="ko-KR" altLang="en-US" dirty="0"/>
              <a:t>랜덤 포레스트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DFD42-674F-5235-5A8B-77E1716967A9}"/>
              </a:ext>
            </a:extLst>
          </p:cNvPr>
          <p:cNvSpPr txBox="1"/>
          <p:nvPr/>
        </p:nvSpPr>
        <p:spPr>
          <a:xfrm>
            <a:off x="657590" y="1450864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my_model</a:t>
            </a:r>
            <a:r>
              <a:rPr lang="ko-KR" altLang="en-US" dirty="0"/>
              <a:t>(</a:t>
            </a:r>
            <a:r>
              <a:rPr lang="ko-KR" altLang="en-US" dirty="0" err="1"/>
              <a:t>RandomForestClassifier</a:t>
            </a:r>
            <a:r>
              <a:rPr lang="ko-KR" altLang="en-US" dirty="0"/>
              <a:t>())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BECEDD-8B7D-A9C4-A53D-1B0E03170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19" y="2325074"/>
            <a:ext cx="3778444" cy="165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294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C8208A8-A675-7702-8E50-54569E06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1" y="458406"/>
            <a:ext cx="7754644" cy="75756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학습 및 테스트 결과 </a:t>
            </a:r>
            <a:r>
              <a:rPr lang="en-US" altLang="ko-KR" dirty="0"/>
              <a:t>– </a:t>
            </a:r>
            <a:r>
              <a:rPr lang="ko-KR" altLang="en-US" dirty="0" err="1"/>
              <a:t>AdaBoostClassifier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638558-86D9-34C1-C6EF-6266A2E5B2D8}"/>
              </a:ext>
            </a:extLst>
          </p:cNvPr>
          <p:cNvSpPr txBox="1"/>
          <p:nvPr/>
        </p:nvSpPr>
        <p:spPr>
          <a:xfrm>
            <a:off x="572610" y="1215967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my_model</a:t>
            </a:r>
            <a:r>
              <a:rPr lang="ko-KR" altLang="en-US" dirty="0"/>
              <a:t>(</a:t>
            </a:r>
            <a:r>
              <a:rPr lang="ko-KR" altLang="en-US" dirty="0" err="1"/>
              <a:t>AdaBoostClassifier</a:t>
            </a:r>
            <a:r>
              <a:rPr lang="ko-KR" altLang="en-US" dirty="0"/>
              <a:t>())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1EECA4-A29C-274F-9A82-1D2B1BFC4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4" y="2252821"/>
            <a:ext cx="3670489" cy="160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56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C8208A8-A675-7702-8E50-54569E06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0" y="458406"/>
            <a:ext cx="9031300" cy="75756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학습 및 테스트 결과 </a:t>
            </a:r>
            <a:r>
              <a:rPr lang="en-US" altLang="ko-KR" dirty="0"/>
              <a:t>– </a:t>
            </a:r>
            <a:r>
              <a:rPr lang="ko-KR" altLang="en-US" dirty="0" err="1"/>
              <a:t>GradientBoostingClassifier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D0C94-ABBF-2445-DB99-46AC4695A04B}"/>
              </a:ext>
            </a:extLst>
          </p:cNvPr>
          <p:cNvSpPr txBox="1"/>
          <p:nvPr/>
        </p:nvSpPr>
        <p:spPr>
          <a:xfrm>
            <a:off x="563733" y="1328976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my_model</a:t>
            </a:r>
            <a:r>
              <a:rPr lang="ko-KR" altLang="en-US" dirty="0"/>
              <a:t>(</a:t>
            </a:r>
            <a:r>
              <a:rPr lang="ko-KR" altLang="en-US" dirty="0" err="1"/>
              <a:t>GradientBoostingClassifier</a:t>
            </a:r>
            <a:r>
              <a:rPr lang="ko-KR" altLang="en-US" dirty="0"/>
              <a:t>())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FC0C7C-F3DC-0845-DEB6-EB2A4636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191" y="2243879"/>
            <a:ext cx="3816546" cy="16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31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566C5-E337-A691-7060-EAACC971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1" y="458406"/>
            <a:ext cx="7754644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학습 및 테스트 결과 </a:t>
            </a:r>
            <a:r>
              <a:rPr lang="en-US" altLang="ko-KR" dirty="0"/>
              <a:t>– SVM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8B52B4-566C-8019-2743-CF38861D0477}"/>
              </a:ext>
            </a:extLst>
          </p:cNvPr>
          <p:cNvSpPr txBox="1"/>
          <p:nvPr/>
        </p:nvSpPr>
        <p:spPr>
          <a:xfrm>
            <a:off x="733665" y="1539819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my_model</a:t>
            </a:r>
            <a:r>
              <a:rPr lang="ko-KR" altLang="en-US" dirty="0"/>
              <a:t>(SVC())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4F0414-8928-03EC-45C9-232222C8F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11" y="2578056"/>
            <a:ext cx="3778444" cy="170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777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07E014-9B88-D2D4-A3D5-38E4DAC06061}"/>
              </a:ext>
            </a:extLst>
          </p:cNvPr>
          <p:cNvSpPr txBox="1"/>
          <p:nvPr/>
        </p:nvSpPr>
        <p:spPr>
          <a:xfrm>
            <a:off x="608121" y="1501196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sklearn.metrics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accuracy_score</a:t>
            </a:r>
            <a:endParaRPr lang="ko-KR" altLang="en-US" dirty="0"/>
          </a:p>
          <a:p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sklearn</a:t>
            </a:r>
            <a:r>
              <a:rPr lang="ko-KR" altLang="en-US" dirty="0"/>
              <a:t> </a:t>
            </a:r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metrics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A59DD45-E078-E4B5-6E9E-1BDCD1EA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1" y="458406"/>
            <a:ext cx="7754644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학습 및 테스트 결과 </a:t>
            </a:r>
            <a:r>
              <a:rPr lang="en-US" altLang="ko-KR" dirty="0"/>
              <a:t>– </a:t>
            </a:r>
            <a:r>
              <a:rPr lang="ko-KR" altLang="en-US" dirty="0"/>
              <a:t>비교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6373A-A8BF-D6D3-CD24-40548652E663}"/>
              </a:ext>
            </a:extLst>
          </p:cNvPr>
          <p:cNvSpPr txBox="1"/>
          <p:nvPr/>
        </p:nvSpPr>
        <p:spPr>
          <a:xfrm>
            <a:off x="608121" y="2413337"/>
            <a:ext cx="60989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def</a:t>
            </a:r>
            <a:r>
              <a:rPr lang="ko-KR" altLang="en-US" dirty="0"/>
              <a:t> my_model_2(</a:t>
            </a:r>
            <a:r>
              <a:rPr lang="ko-KR" altLang="en-US" dirty="0" err="1"/>
              <a:t>model</a:t>
            </a:r>
            <a:r>
              <a:rPr lang="ko-KR" altLang="en-US" dirty="0"/>
              <a:t>):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model.fit</a:t>
            </a:r>
            <a:r>
              <a:rPr lang="ko-KR" altLang="en-US" dirty="0"/>
              <a:t>(</a:t>
            </a:r>
            <a:r>
              <a:rPr lang="ko-KR" altLang="en-US" dirty="0" err="1"/>
              <a:t>xtrain,ytrain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ypred</a:t>
            </a:r>
            <a:r>
              <a:rPr lang="ko-KR" altLang="en-US" dirty="0"/>
              <a:t> = </a:t>
            </a:r>
            <a:r>
              <a:rPr lang="ko-KR" altLang="en-US" dirty="0" err="1"/>
              <a:t>model.predict</a:t>
            </a:r>
            <a:r>
              <a:rPr lang="ko-KR" altLang="en-US" dirty="0"/>
              <a:t>(</a:t>
            </a:r>
            <a:r>
              <a:rPr lang="ko-KR" altLang="en-US" dirty="0" err="1"/>
              <a:t>xtest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cr</a:t>
            </a:r>
            <a:r>
              <a:rPr lang="ko-KR" altLang="en-US" dirty="0"/>
              <a:t> = </a:t>
            </a:r>
            <a:r>
              <a:rPr lang="ko-KR" altLang="en-US" dirty="0" err="1"/>
              <a:t>classification_report</a:t>
            </a:r>
            <a:r>
              <a:rPr lang="ko-KR" altLang="en-US" dirty="0"/>
              <a:t>(</a:t>
            </a:r>
            <a:r>
              <a:rPr lang="ko-KR" altLang="en-US" dirty="0" err="1"/>
              <a:t>ytest,ypred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accuracy</a:t>
            </a:r>
            <a:r>
              <a:rPr lang="ko-KR" altLang="en-US" dirty="0"/>
              <a:t> = </a:t>
            </a:r>
            <a:r>
              <a:rPr lang="ko-KR" altLang="en-US" dirty="0" err="1"/>
              <a:t>round</a:t>
            </a:r>
            <a:r>
              <a:rPr lang="ko-KR" altLang="en-US" dirty="0"/>
              <a:t>(</a:t>
            </a:r>
            <a:r>
              <a:rPr lang="ko-KR" altLang="en-US" dirty="0" err="1"/>
              <a:t>metrics.accuracy_score</a:t>
            </a:r>
            <a:r>
              <a:rPr lang="ko-KR" altLang="en-US" dirty="0"/>
              <a:t>(</a:t>
            </a:r>
            <a:r>
              <a:rPr lang="ko-KR" altLang="en-US" dirty="0" err="1"/>
              <a:t>ytest</a:t>
            </a:r>
            <a:r>
              <a:rPr lang="ko-KR" altLang="en-US" dirty="0"/>
              <a:t>, </a:t>
            </a:r>
            <a:r>
              <a:rPr lang="ko-KR" altLang="en-US" dirty="0" err="1"/>
              <a:t>ypred</a:t>
            </a:r>
            <a:r>
              <a:rPr lang="ko-KR" altLang="en-US" dirty="0"/>
              <a:t>) * 100,1)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return</a:t>
            </a:r>
            <a:r>
              <a:rPr lang="ko-KR" altLang="en-US" dirty="0"/>
              <a:t> </a:t>
            </a:r>
            <a:r>
              <a:rPr lang="ko-KR" altLang="en-US" dirty="0" err="1"/>
              <a:t>model</a:t>
            </a:r>
            <a:r>
              <a:rPr lang="ko-KR" altLang="en-US" dirty="0"/>
              <a:t>, </a:t>
            </a:r>
            <a:r>
              <a:rPr lang="ko-KR" altLang="en-US" dirty="0" err="1"/>
              <a:t>accuracy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2384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FDF1F2-67B2-4C2A-713A-747FB4693B6D}"/>
              </a:ext>
            </a:extLst>
          </p:cNvPr>
          <p:cNvSpPr txBox="1"/>
          <p:nvPr/>
        </p:nvSpPr>
        <p:spPr>
          <a:xfrm>
            <a:off x="253014" y="1443841"/>
            <a:ext cx="60989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classifiers</a:t>
            </a:r>
            <a:r>
              <a:rPr lang="ko-KR" altLang="en-US" dirty="0"/>
              <a:t> = [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LogisticRegression</a:t>
            </a:r>
            <a:r>
              <a:rPr lang="ko-KR" altLang="en-US" dirty="0"/>
              <a:t>(),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DecisionTreeClassifier</a:t>
            </a:r>
            <a:r>
              <a:rPr lang="ko-KR" altLang="en-US" dirty="0"/>
              <a:t>(),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RandomForestClassifier</a:t>
            </a:r>
            <a:r>
              <a:rPr lang="ko-KR" altLang="en-US" dirty="0"/>
              <a:t>(),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AdaBoostClassifier</a:t>
            </a:r>
            <a:r>
              <a:rPr lang="ko-KR" altLang="en-US" dirty="0"/>
              <a:t>(),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GradientBoostingClassifier</a:t>
            </a:r>
            <a:r>
              <a:rPr lang="ko-KR" altLang="en-US" dirty="0"/>
              <a:t>(),</a:t>
            </a:r>
          </a:p>
          <a:p>
            <a:r>
              <a:rPr lang="ko-KR" altLang="en-US" dirty="0"/>
              <a:t>    SVC()</a:t>
            </a:r>
          </a:p>
          <a:p>
            <a:r>
              <a:rPr lang="ko-KR" altLang="en-US" dirty="0"/>
              <a:t>]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Store</a:t>
            </a:r>
            <a:r>
              <a:rPr lang="ko-KR" altLang="en-US" dirty="0"/>
              <a:t> </a:t>
            </a:r>
            <a:r>
              <a:rPr lang="ko-KR" altLang="en-US" dirty="0" err="1"/>
              <a:t>accuracies</a:t>
            </a:r>
            <a:r>
              <a:rPr lang="ko-KR" altLang="en-US" dirty="0"/>
              <a:t> and </a:t>
            </a:r>
            <a:r>
              <a:rPr lang="ko-KR" altLang="en-US" dirty="0" err="1"/>
              <a:t>trained</a:t>
            </a:r>
            <a:r>
              <a:rPr lang="ko-KR" altLang="en-US" dirty="0"/>
              <a:t> </a:t>
            </a:r>
            <a:r>
              <a:rPr lang="ko-KR" altLang="en-US" dirty="0" err="1"/>
              <a:t>models</a:t>
            </a:r>
            <a:endParaRPr lang="ko-KR" altLang="en-US" dirty="0"/>
          </a:p>
          <a:p>
            <a:r>
              <a:rPr lang="ko-KR" altLang="en-US" dirty="0" err="1"/>
              <a:t>accuracies</a:t>
            </a:r>
            <a:r>
              <a:rPr lang="ko-KR" altLang="en-US" dirty="0"/>
              <a:t> = []</a:t>
            </a:r>
          </a:p>
          <a:p>
            <a:r>
              <a:rPr lang="ko-KR" altLang="en-US" dirty="0" err="1"/>
              <a:t>trained_models</a:t>
            </a:r>
            <a:r>
              <a:rPr lang="ko-KR" altLang="en-US" dirty="0"/>
              <a:t> = []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576BF-4360-521F-4869-4426FB119799}"/>
              </a:ext>
            </a:extLst>
          </p:cNvPr>
          <p:cNvSpPr txBox="1"/>
          <p:nvPr/>
        </p:nvSpPr>
        <p:spPr>
          <a:xfrm>
            <a:off x="5117977" y="1443841"/>
            <a:ext cx="60989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 </a:t>
            </a:r>
            <a:r>
              <a:rPr lang="ko-KR" altLang="en-US" dirty="0" err="1"/>
              <a:t>Train</a:t>
            </a:r>
            <a:r>
              <a:rPr lang="ko-KR" altLang="en-US" dirty="0"/>
              <a:t> and </a:t>
            </a:r>
            <a:r>
              <a:rPr lang="ko-KR" altLang="en-US" dirty="0" err="1"/>
              <a:t>evaluate</a:t>
            </a:r>
            <a:r>
              <a:rPr lang="ko-KR" altLang="en-US" dirty="0"/>
              <a:t> </a:t>
            </a:r>
            <a:r>
              <a:rPr lang="ko-KR" altLang="en-US" dirty="0" err="1"/>
              <a:t>each</a:t>
            </a:r>
            <a:r>
              <a:rPr lang="ko-KR" altLang="en-US" dirty="0"/>
              <a:t> </a:t>
            </a:r>
            <a:r>
              <a:rPr lang="ko-KR" altLang="en-US" dirty="0" err="1"/>
              <a:t>classifier</a:t>
            </a:r>
            <a:endParaRPr lang="ko-KR" altLang="en-US" dirty="0"/>
          </a:p>
          <a:p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clf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classifiers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model</a:t>
            </a:r>
            <a:r>
              <a:rPr lang="ko-KR" altLang="en-US" dirty="0"/>
              <a:t>, </a:t>
            </a:r>
            <a:r>
              <a:rPr lang="ko-KR" altLang="en-US" dirty="0" err="1"/>
              <a:t>accuracy</a:t>
            </a:r>
            <a:r>
              <a:rPr lang="ko-KR" altLang="en-US" dirty="0"/>
              <a:t> = my_model_2(</a:t>
            </a:r>
            <a:r>
              <a:rPr lang="ko-KR" altLang="en-US" dirty="0" err="1"/>
              <a:t>clf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trained_models.append</a:t>
            </a:r>
            <a:r>
              <a:rPr lang="ko-KR" altLang="en-US" dirty="0"/>
              <a:t>(</a:t>
            </a:r>
            <a:r>
              <a:rPr lang="ko-KR" altLang="en-US" dirty="0" err="1"/>
              <a:t>model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accuracies.append</a:t>
            </a:r>
            <a:r>
              <a:rPr lang="ko-KR" altLang="en-US" dirty="0"/>
              <a:t>(</a:t>
            </a:r>
            <a:r>
              <a:rPr lang="ko-KR" altLang="en-US" dirty="0" err="1"/>
              <a:t>accuracy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# </a:t>
            </a:r>
            <a:r>
              <a:rPr lang="ko-KR" altLang="en-US" dirty="0" err="1"/>
              <a:t>Plot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accuracies</a:t>
            </a:r>
            <a:endParaRPr lang="ko-KR" altLang="en-US" dirty="0"/>
          </a:p>
          <a:p>
            <a:r>
              <a:rPr lang="ko-KR" altLang="en-US" dirty="0" err="1"/>
              <a:t>fig</a:t>
            </a:r>
            <a:r>
              <a:rPr lang="ko-KR" altLang="en-US" dirty="0"/>
              <a:t>, </a:t>
            </a:r>
            <a:r>
              <a:rPr lang="ko-KR" altLang="en-US" dirty="0" err="1"/>
              <a:t>ax</a:t>
            </a:r>
            <a:r>
              <a:rPr lang="ko-KR" altLang="en-US" dirty="0"/>
              <a:t> = </a:t>
            </a:r>
            <a:r>
              <a:rPr lang="ko-KR" altLang="en-US" dirty="0" err="1"/>
              <a:t>plt.subplots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classifiers_names</a:t>
            </a:r>
            <a:r>
              <a:rPr lang="ko-KR" altLang="en-US" dirty="0"/>
              <a:t> = [</a:t>
            </a:r>
            <a:r>
              <a:rPr lang="ko-KR" altLang="en-US" dirty="0" err="1"/>
              <a:t>type</a:t>
            </a:r>
            <a:r>
              <a:rPr lang="ko-KR" altLang="en-US" dirty="0"/>
              <a:t>(</a:t>
            </a:r>
            <a:r>
              <a:rPr lang="ko-KR" altLang="en-US" dirty="0" err="1"/>
              <a:t>clf</a:t>
            </a:r>
            <a:r>
              <a:rPr lang="ko-KR" altLang="en-US" dirty="0"/>
              <a:t>).__</a:t>
            </a:r>
            <a:r>
              <a:rPr lang="ko-KR" altLang="en-US" dirty="0" err="1"/>
              <a:t>name</a:t>
            </a:r>
            <a:r>
              <a:rPr lang="ko-KR" altLang="en-US" dirty="0"/>
              <a:t>__ </a:t>
            </a:r>
            <a:r>
              <a:rPr lang="ko-KR" altLang="en-US" dirty="0" err="1"/>
              <a:t>for</a:t>
            </a:r>
            <a:r>
              <a:rPr lang="ko-KR" altLang="en-US" dirty="0"/>
              <a:t> </a:t>
            </a:r>
            <a:r>
              <a:rPr lang="ko-KR" altLang="en-US" dirty="0" err="1"/>
              <a:t>clf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classifiers</a:t>
            </a:r>
            <a:r>
              <a:rPr lang="ko-KR" altLang="en-US" dirty="0"/>
              <a:t>]</a:t>
            </a:r>
          </a:p>
          <a:p>
            <a:r>
              <a:rPr lang="ko-KR" altLang="en-US" dirty="0" err="1"/>
              <a:t>ax.bar</a:t>
            </a:r>
            <a:r>
              <a:rPr lang="ko-KR" altLang="en-US" dirty="0"/>
              <a:t>(</a:t>
            </a:r>
            <a:r>
              <a:rPr lang="ko-KR" altLang="en-US" dirty="0" err="1"/>
              <a:t>classifiers_names</a:t>
            </a:r>
            <a:r>
              <a:rPr lang="ko-KR" altLang="en-US" dirty="0"/>
              <a:t>, </a:t>
            </a:r>
            <a:r>
              <a:rPr lang="ko-KR" altLang="en-US" dirty="0" err="1"/>
              <a:t>accuracies</a:t>
            </a:r>
            <a:r>
              <a:rPr lang="ko-KR" altLang="en-US" dirty="0"/>
              <a:t>, </a:t>
            </a:r>
            <a:r>
              <a:rPr lang="ko-KR" altLang="en-US" dirty="0" err="1"/>
              <a:t>color</a:t>
            </a:r>
            <a:r>
              <a:rPr lang="ko-KR" altLang="en-US" dirty="0"/>
              <a:t>='</a:t>
            </a:r>
            <a:r>
              <a:rPr lang="ko-KR" altLang="en-US" dirty="0" err="1"/>
              <a:t>blue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ax.set_ylabel</a:t>
            </a:r>
            <a:r>
              <a:rPr lang="ko-KR" altLang="en-US" dirty="0"/>
              <a:t>('</a:t>
            </a:r>
            <a:r>
              <a:rPr lang="ko-KR" altLang="en-US" dirty="0" err="1"/>
              <a:t>Accuracy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ax.set_title</a:t>
            </a:r>
            <a:r>
              <a:rPr lang="ko-KR" altLang="en-US" dirty="0"/>
              <a:t>('</a:t>
            </a:r>
            <a:r>
              <a:rPr lang="ko-KR" altLang="en-US" dirty="0" err="1"/>
              <a:t>Classifier</a:t>
            </a:r>
            <a:r>
              <a:rPr lang="ko-KR" altLang="en-US" dirty="0"/>
              <a:t> </a:t>
            </a:r>
            <a:r>
              <a:rPr lang="ko-KR" altLang="en-US" dirty="0" err="1"/>
              <a:t>Accuracies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plt.xticks</a:t>
            </a:r>
            <a:r>
              <a:rPr lang="ko-KR" altLang="en-US" dirty="0"/>
              <a:t>(</a:t>
            </a:r>
            <a:r>
              <a:rPr lang="ko-KR" altLang="en-US" dirty="0" err="1"/>
              <a:t>rotation</a:t>
            </a:r>
            <a:r>
              <a:rPr lang="ko-KR" altLang="en-US" dirty="0"/>
              <a:t>=45, </a:t>
            </a:r>
            <a:r>
              <a:rPr lang="ko-KR" altLang="en-US" dirty="0" err="1"/>
              <a:t>ha</a:t>
            </a:r>
            <a:r>
              <a:rPr lang="ko-KR" altLang="en-US" dirty="0"/>
              <a:t>='</a:t>
            </a:r>
            <a:r>
              <a:rPr lang="ko-KR" altLang="en-US" dirty="0" err="1"/>
              <a:t>right</a:t>
            </a:r>
            <a:r>
              <a:rPr lang="ko-KR" altLang="en-US" dirty="0"/>
              <a:t>')</a:t>
            </a:r>
          </a:p>
          <a:p>
            <a:r>
              <a:rPr lang="ko-KR" altLang="en-US" dirty="0" err="1"/>
              <a:t>plt.tight_layout</a:t>
            </a:r>
            <a:r>
              <a:rPr lang="ko-KR" altLang="en-US" dirty="0"/>
              <a:t>()</a:t>
            </a:r>
          </a:p>
          <a:p>
            <a:r>
              <a:rPr lang="ko-KR" altLang="en-US" dirty="0" err="1"/>
              <a:t>plt.show</a:t>
            </a:r>
            <a:r>
              <a:rPr lang="ko-KR" altLang="en-US" dirty="0"/>
              <a:t>()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ED464D8-C0C0-8667-F9D8-23323CAD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1" y="458406"/>
            <a:ext cx="7754644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학습 및 테스트 결과 </a:t>
            </a:r>
            <a:r>
              <a:rPr lang="en-US" altLang="ko-KR" dirty="0"/>
              <a:t>– </a:t>
            </a:r>
            <a:r>
              <a:rPr lang="ko-KR" altLang="en-US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1375367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CED464D8-C0C0-8667-F9D8-23323CAD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1" y="458406"/>
            <a:ext cx="7754644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학습 및 테스트 결과 </a:t>
            </a:r>
            <a:r>
              <a:rPr lang="en-US" altLang="ko-KR" dirty="0"/>
              <a:t>– </a:t>
            </a:r>
            <a:r>
              <a:rPr lang="ko-KR" altLang="en-US" dirty="0"/>
              <a:t>비교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D8FD0E-659B-ED1F-CF1A-D55991F3E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11" y="1341544"/>
            <a:ext cx="6301064" cy="470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80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E58152-3ACC-81F8-34C8-4778BB404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31" y="1979721"/>
            <a:ext cx="5056674" cy="4292482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D0776C8-EA74-591B-D283-C6E308C5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65" y="632625"/>
            <a:ext cx="1149584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48777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987EEE-8218-24F6-23FD-8FB11565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755148" cy="810827"/>
          </a:xfrm>
        </p:spPr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8C314-D0D3-BAB9-2A1B-EEA5546C17B2}"/>
              </a:ext>
            </a:extLst>
          </p:cNvPr>
          <p:cNvSpPr txBox="1"/>
          <p:nvPr/>
        </p:nvSpPr>
        <p:spPr>
          <a:xfrm>
            <a:off x="677333" y="1438182"/>
            <a:ext cx="891942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+mj-ea"/>
                <a:ea typeface="+mj-ea"/>
              </a:rPr>
              <a:t>-</a:t>
            </a:r>
            <a:r>
              <a:rPr lang="ko-KR" altLang="en-US" sz="2000" dirty="0">
                <a:latin typeface="+mj-ea"/>
                <a:ea typeface="+mj-ea"/>
              </a:rPr>
              <a:t>인공지능을 다루면서 인공지능에 대해 보다 깊게 이해할 수 있었다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-</a:t>
            </a:r>
            <a:r>
              <a:rPr lang="ko-KR" altLang="en-US" sz="2000" dirty="0">
                <a:latin typeface="+mj-ea"/>
                <a:ea typeface="+mj-ea"/>
              </a:rPr>
              <a:t>심장마비에 대한 분석을 진행하면서 인공지능이 생각한 것보다 사회에 깊게 연관되어 있다는 것을 알았다</a:t>
            </a:r>
            <a:r>
              <a:rPr lang="en-US" altLang="ko-KR" sz="2000" dirty="0">
                <a:latin typeface="+mj-ea"/>
                <a:ea typeface="+mj-ea"/>
              </a:rPr>
              <a:t>.</a:t>
            </a:r>
          </a:p>
          <a:p>
            <a:endParaRPr lang="en-US" altLang="ko-KR" sz="2000" dirty="0">
              <a:latin typeface="+mj-ea"/>
              <a:ea typeface="+mj-ea"/>
            </a:endParaRPr>
          </a:p>
          <a:p>
            <a:r>
              <a:rPr lang="en-US" altLang="ko-KR" sz="2000" dirty="0">
                <a:latin typeface="+mj-ea"/>
                <a:ea typeface="+mj-ea"/>
              </a:rPr>
              <a:t>-</a:t>
            </a:r>
            <a:r>
              <a:rPr lang="ko-KR" altLang="en-US" sz="2000" dirty="0">
                <a:latin typeface="+mj-ea"/>
                <a:ea typeface="+mj-ea"/>
              </a:rPr>
              <a:t>인공지능 분석을 통해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환자의 심전도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혈압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호흡 속도 등을 분석하여 심장마비 가능성을 빠르게 판단할 수 있을 것이다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.</a:t>
            </a:r>
          </a:p>
          <a:p>
            <a:endParaRPr lang="en-US" altLang="ko-KR" sz="2000" b="0" i="0" dirty="0">
              <a:solidFill>
                <a:srgbClr val="374151"/>
              </a:solidFill>
              <a:effectLst/>
              <a:latin typeface="+mj-ea"/>
              <a:ea typeface="+mj-ea"/>
            </a:endParaRPr>
          </a:p>
          <a:p>
            <a:r>
              <a:rPr lang="en-US" altLang="ko-KR" sz="2000" dirty="0">
                <a:solidFill>
                  <a:srgbClr val="374151"/>
                </a:solidFill>
                <a:latin typeface="+mj-ea"/>
                <a:ea typeface="+mj-ea"/>
              </a:rPr>
              <a:t>-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심장마비에 대한 인공지능 분석은 향후 응급 상황에서 의료 전문가들을 지원하는 중요한 수단이 될 것으로 기대된다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+mj-ea"/>
                <a:ea typeface="+mj-ea"/>
              </a:rPr>
              <a:t>.</a:t>
            </a:r>
            <a:endParaRPr lang="ko-KR" altLang="en-US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68035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F98842-4043-E1FB-106C-FC7D950A6534}"/>
              </a:ext>
            </a:extLst>
          </p:cNvPr>
          <p:cNvSpPr txBox="1"/>
          <p:nvPr/>
        </p:nvSpPr>
        <p:spPr>
          <a:xfrm>
            <a:off x="368424" y="1291674"/>
            <a:ext cx="94769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dirty="0">
                <a:latin typeface="inherit"/>
              </a:rPr>
              <a:t>1)https://www.nhs.uk/conditions/angina/#:~:text=Angina%20is%20chest%20pain%20caused,of%20these%20more%20serious%20problems</a:t>
            </a:r>
            <a:endParaRPr lang="en-US" altLang="ko-KR" b="0" i="0" dirty="0">
              <a:effectLst/>
              <a:latin typeface="Inter"/>
            </a:endParaRPr>
          </a:p>
          <a:p>
            <a:pPr algn="l" fontAlgn="base"/>
            <a:r>
              <a:rPr lang="en-US" altLang="ko-KR" b="0" i="0" dirty="0">
                <a:effectLst/>
                <a:latin typeface="Inter"/>
              </a:rPr>
              <a:t>2)https://ko.wikipedia.org/wiki/%EC%BD%9C%EB%A0%88%EC%8A%A4%ED%85%8C%EB%A1%A4</a:t>
            </a:r>
          </a:p>
          <a:p>
            <a:pPr algn="l" fontAlgn="base"/>
            <a:r>
              <a:rPr lang="en-US" altLang="ko-KR" b="0" i="0" dirty="0">
                <a:effectLst/>
                <a:latin typeface="Inter"/>
              </a:rPr>
              <a:t>3)https://ko.wikipedia.org/wiki/%EC%8B%AC%EC%A0%84%EB%8F%84</a:t>
            </a:r>
          </a:p>
          <a:p>
            <a:pPr fontAlgn="base"/>
            <a:r>
              <a:rPr lang="en-US" altLang="ko-KR" dirty="0">
                <a:latin typeface="inherit"/>
              </a:rPr>
              <a:t>4)https://litfl.com/st-segment-ecg-library/</a:t>
            </a:r>
          </a:p>
          <a:p>
            <a:pPr fontAlgn="base"/>
            <a:r>
              <a:rPr lang="en-US" altLang="ko-KR" b="0" i="0" dirty="0">
                <a:effectLst/>
                <a:latin typeface="inherit"/>
              </a:rPr>
              <a:t>5)</a:t>
            </a:r>
            <a:r>
              <a:rPr lang="en-US" altLang="ko-KR" dirty="0">
                <a:latin typeface="inherit"/>
              </a:rPr>
              <a:t>https://ko.wikipedia.org/wiki/%EC%A7%80%EC%A4%91%ED%95%B4%EB%B9%88%ED%98%88</a:t>
            </a:r>
            <a:endParaRPr lang="en-US" altLang="ko-KR" b="0" i="0" dirty="0">
              <a:effectLst/>
              <a:latin typeface="inherit"/>
            </a:endParaRPr>
          </a:p>
          <a:p>
            <a:pPr fontAlgn="base"/>
            <a:r>
              <a:rPr lang="en-US" altLang="ko-KR" dirty="0">
                <a:latin typeface="Inter"/>
              </a:rPr>
              <a:t>6)https://www.doctorsnews.co.kr/news/articleView.html?idxno=106119</a:t>
            </a:r>
            <a:endParaRPr lang="en-US" altLang="ko-KR" b="0" i="0" dirty="0">
              <a:effectLst/>
              <a:latin typeface="Inter"/>
            </a:endParaRPr>
          </a:p>
          <a:p>
            <a:pPr fontAlgn="base"/>
            <a:r>
              <a:rPr lang="en-US" altLang="ko-KR" b="0" i="0" dirty="0">
                <a:effectLst/>
                <a:latin typeface="Inter"/>
              </a:rPr>
              <a:t>7)https://www.sedaily.com/NewsView/1HOZOZAKHT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715000-64CE-61D6-0716-0F57BC9A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11" y="458406"/>
            <a:ext cx="5082466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126892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8854624-3280-D91C-06EB-E099ABBC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65" y="632625"/>
            <a:ext cx="1149584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1A9FF-4A87-1072-2A33-9E95955CFF7E}"/>
              </a:ext>
            </a:extLst>
          </p:cNvPr>
          <p:cNvSpPr txBox="1"/>
          <p:nvPr/>
        </p:nvSpPr>
        <p:spPr>
          <a:xfrm>
            <a:off x="421765" y="1390186"/>
            <a:ext cx="95390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심장마비는 즉각적인 응급 처치가 필요한 상황으로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신속한 치료 없이는 생명을 위협할 수 있다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심장마비에 대한 인공지능 분석은 이러한 상황에서 의료 전문가에게 중요한 정보를 제공할 것이다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US" altLang="ko-KR" sz="20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-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인공지능을 통해 심장마비에 더 걸리기 쉬운 환경 혹은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ko-KR" altLang="en-US" sz="2000" b="0" i="0" dirty="0">
                <a:solidFill>
                  <a:srgbClr val="374151"/>
                </a:solidFill>
                <a:effectLst/>
                <a:latin typeface="Söhne"/>
              </a:rPr>
              <a:t>잠재적 위험 환자를 찾아낼 수 있을 것이다</a:t>
            </a:r>
            <a:r>
              <a:rPr lang="en-US" altLang="ko-KR" sz="20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5364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8C770F-B207-1CD3-95C1-4F417281AD99}"/>
              </a:ext>
            </a:extLst>
          </p:cNvPr>
          <p:cNvSpPr txBox="1"/>
          <p:nvPr/>
        </p:nvSpPr>
        <p:spPr>
          <a:xfrm>
            <a:off x="557405" y="1485794"/>
            <a:ext cx="39500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pandas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pd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numpy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np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matplotlib.pyplot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plt</a:t>
            </a:r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seaborn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sns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warnings</a:t>
            </a:r>
            <a:endParaRPr lang="ko-KR" altLang="en-US" dirty="0"/>
          </a:p>
          <a:p>
            <a:r>
              <a:rPr lang="ko-KR" altLang="en-US" dirty="0" err="1"/>
              <a:t>warnings.filterwarnings</a:t>
            </a:r>
            <a:r>
              <a:rPr lang="ko-KR" altLang="en-US" dirty="0"/>
              <a:t>("</a:t>
            </a:r>
            <a:r>
              <a:rPr lang="ko-KR" altLang="en-US" dirty="0" err="1"/>
              <a:t>ignore</a:t>
            </a:r>
            <a:r>
              <a:rPr lang="ko-KR" altLang="en-US" dirty="0"/>
              <a:t>")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DE6E59-9140-4D51-CA53-32AD9AF6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08" y="570480"/>
            <a:ext cx="5691992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시각화 </a:t>
            </a:r>
            <a:r>
              <a:rPr lang="en-US" altLang="ko-KR" dirty="0"/>
              <a:t>– </a:t>
            </a:r>
            <a:r>
              <a:rPr lang="ko-KR" altLang="en-US" dirty="0"/>
              <a:t>모듈 </a:t>
            </a:r>
            <a:r>
              <a:rPr lang="en-US" altLang="ko-KR" dirty="0"/>
              <a:t>import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504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E62653-F7C3-C770-A07C-235E4396025D}"/>
              </a:ext>
            </a:extLst>
          </p:cNvPr>
          <p:cNvSpPr txBox="1"/>
          <p:nvPr/>
        </p:nvSpPr>
        <p:spPr>
          <a:xfrm>
            <a:off x="544780" y="1717576"/>
            <a:ext cx="89792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df</a:t>
            </a:r>
            <a:r>
              <a:rPr lang="ko-KR" altLang="en-US" dirty="0"/>
              <a:t> = </a:t>
            </a:r>
            <a:r>
              <a:rPr lang="ko-KR" altLang="en-US" dirty="0" err="1"/>
              <a:t>pd.read_csv</a:t>
            </a:r>
            <a:r>
              <a:rPr lang="ko-KR" altLang="en-US" dirty="0"/>
              <a:t>("/</a:t>
            </a:r>
            <a:r>
              <a:rPr lang="ko-KR" altLang="en-US" dirty="0" err="1"/>
              <a:t>kaggle</a:t>
            </a:r>
            <a:r>
              <a:rPr lang="ko-KR" altLang="en-US" dirty="0"/>
              <a:t>/</a:t>
            </a:r>
            <a:r>
              <a:rPr lang="ko-KR" altLang="en-US" dirty="0" err="1"/>
              <a:t>input</a:t>
            </a:r>
            <a:r>
              <a:rPr lang="ko-KR" altLang="en-US" dirty="0"/>
              <a:t>/</a:t>
            </a:r>
            <a:r>
              <a:rPr lang="ko-KR" altLang="en-US" dirty="0" err="1"/>
              <a:t>heart-attack-analysis-prediction-dataset</a:t>
            </a:r>
            <a:r>
              <a:rPr lang="ko-KR" altLang="en-US" dirty="0"/>
              <a:t>/</a:t>
            </a:r>
            <a:r>
              <a:rPr lang="ko-KR" altLang="en-US" dirty="0" err="1"/>
              <a:t>heart.csv</a:t>
            </a:r>
            <a:r>
              <a:rPr lang="ko-KR" altLang="en-US" dirty="0"/>
              <a:t>")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df.head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54EF98-B9C8-5B15-854F-7713F90DD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12" y="2823766"/>
            <a:ext cx="5899453" cy="17590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CB2D19F-7627-69C7-F660-58294604F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08" y="570480"/>
            <a:ext cx="5691992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시각화 </a:t>
            </a:r>
            <a:r>
              <a:rPr lang="en-US" altLang="ko-KR" dirty="0"/>
              <a:t>– </a:t>
            </a:r>
            <a:r>
              <a:rPr lang="ko-KR" altLang="en-US" dirty="0"/>
              <a:t>헤더</a:t>
            </a:r>
          </a:p>
        </p:txBody>
      </p:sp>
    </p:spTree>
    <p:extLst>
      <p:ext uri="{BB962C8B-B14F-4D97-AF65-F5344CB8AC3E}">
        <p14:creationId xmlns:p14="http://schemas.microsoft.com/office/powerpoint/2010/main" val="3427038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0386FF-17B9-CE40-C8C4-EF25EA48EAED}"/>
              </a:ext>
            </a:extLst>
          </p:cNvPr>
          <p:cNvSpPr txBox="1"/>
          <p:nvPr/>
        </p:nvSpPr>
        <p:spPr>
          <a:xfrm>
            <a:off x="847601" y="1344282"/>
            <a:ext cx="6100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df.info</a:t>
            </a:r>
            <a:r>
              <a:rPr lang="ko-KR" altLang="en-US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960D4F-ED92-F674-0CFB-58AD65A60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01" y="1854119"/>
            <a:ext cx="2895749" cy="31497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45019A-0D50-562A-7E9B-367FD680CFD9}"/>
              </a:ext>
            </a:extLst>
          </p:cNvPr>
          <p:cNvSpPr txBox="1"/>
          <p:nvPr/>
        </p:nvSpPr>
        <p:spPr>
          <a:xfrm>
            <a:off x="4137066" y="1207788"/>
            <a:ext cx="7073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Total</a:t>
            </a:r>
            <a:r>
              <a:rPr lang="ko-KR" altLang="en-US" dirty="0"/>
              <a:t> </a:t>
            </a:r>
            <a:r>
              <a:rPr lang="ko-KR" altLang="en-US" dirty="0" err="1"/>
              <a:t>rows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:",</a:t>
            </a:r>
            <a:r>
              <a:rPr lang="ko-KR" altLang="en-US" dirty="0" err="1"/>
              <a:t>df.shape</a:t>
            </a:r>
            <a:r>
              <a:rPr lang="ko-KR" altLang="en-US" dirty="0"/>
              <a:t>[0],"</a:t>
            </a:r>
            <a:r>
              <a:rPr lang="ko-KR" altLang="en-US" dirty="0" err="1"/>
              <a:t>Rows</a:t>
            </a:r>
            <a:r>
              <a:rPr lang="ko-KR" altLang="en-US" dirty="0"/>
              <a:t>")</a:t>
            </a:r>
          </a:p>
          <a:p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Total</a:t>
            </a:r>
            <a:r>
              <a:rPr lang="ko-KR" altLang="en-US" dirty="0"/>
              <a:t> </a:t>
            </a:r>
            <a:r>
              <a:rPr lang="ko-KR" altLang="en-US" dirty="0" err="1"/>
              <a:t>columns</a:t>
            </a:r>
            <a:r>
              <a:rPr lang="ko-KR" altLang="en-US" dirty="0"/>
              <a:t> </a:t>
            </a:r>
            <a:r>
              <a:rPr lang="ko-KR" altLang="en-US" dirty="0" err="1"/>
              <a:t>in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dataset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:",</a:t>
            </a:r>
            <a:r>
              <a:rPr lang="ko-KR" altLang="en-US" dirty="0" err="1"/>
              <a:t>df.shape</a:t>
            </a:r>
            <a:r>
              <a:rPr lang="ko-KR" altLang="en-US" dirty="0"/>
              <a:t>[1],"</a:t>
            </a:r>
            <a:r>
              <a:rPr lang="ko-KR" altLang="en-US" dirty="0" err="1"/>
              <a:t>Columns</a:t>
            </a:r>
            <a:r>
              <a:rPr lang="ko-KR" altLang="en-US" dirty="0"/>
              <a:t>")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63D5D1-D007-09B1-F91B-CC9695260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135" y="2155298"/>
            <a:ext cx="3098959" cy="5334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70CDB2-F351-C33E-8EE0-054AC9F9679D}"/>
              </a:ext>
            </a:extLst>
          </p:cNvPr>
          <p:cNvSpPr txBox="1"/>
          <p:nvPr/>
        </p:nvSpPr>
        <p:spPr>
          <a:xfrm>
            <a:off x="4251615" y="3775088"/>
            <a:ext cx="60989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열 데이터는 </a:t>
            </a:r>
            <a:r>
              <a:rPr lang="en-US" altLang="ko-KR" dirty="0"/>
              <a:t>14</a:t>
            </a:r>
            <a:r>
              <a:rPr lang="ko-KR" altLang="en-US" dirty="0"/>
              <a:t>개의 항목이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세트에는 총 303개의 항목이 있다.</a:t>
            </a:r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DC2711-B677-8BC5-7064-6B5CD9B7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08" y="570480"/>
            <a:ext cx="5691992" cy="757561"/>
          </a:xfrm>
        </p:spPr>
        <p:txBody>
          <a:bodyPr>
            <a:normAutofit/>
          </a:bodyPr>
          <a:lstStyle/>
          <a:p>
            <a:r>
              <a:rPr lang="ko-KR" altLang="en-US" dirty="0"/>
              <a:t>시각화 </a:t>
            </a:r>
            <a:r>
              <a:rPr lang="en-US" altLang="ko-KR" dirty="0"/>
              <a:t>– </a:t>
            </a:r>
            <a:r>
              <a:rPr lang="ko-KR" altLang="en-US" dirty="0"/>
              <a:t>데이터 세트</a:t>
            </a:r>
          </a:p>
        </p:txBody>
      </p:sp>
    </p:spTree>
    <p:extLst>
      <p:ext uri="{BB962C8B-B14F-4D97-AF65-F5344CB8AC3E}">
        <p14:creationId xmlns:p14="http://schemas.microsoft.com/office/powerpoint/2010/main" val="235210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E72825-5C72-8D2B-70A0-96081355B7DA}"/>
              </a:ext>
            </a:extLst>
          </p:cNvPr>
          <p:cNvSpPr txBox="1"/>
          <p:nvPr/>
        </p:nvSpPr>
        <p:spPr>
          <a:xfrm>
            <a:off x="404008" y="1601176"/>
            <a:ext cx="113839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a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ge 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환자의 연령</a:t>
            </a:r>
            <a:endParaRPr lang="en-US" altLang="ko-KR" b="0" i="0" dirty="0">
              <a:solidFill>
                <a:srgbClr val="3C4043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s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ex 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환자의 성별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(1: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남성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, 0: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여성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cp : </a:t>
            </a:r>
            <a:r>
              <a:rPr lang="ko-KR" altLang="en-US" b="0" i="0" dirty="0" err="1">
                <a:solidFill>
                  <a:srgbClr val="3C4043"/>
                </a:solidFill>
                <a:effectLst/>
                <a:latin typeface="+mj-ea"/>
                <a:ea typeface="+mj-ea"/>
              </a:rPr>
              <a:t>흉통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 종류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0: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전형적인 협심증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</a:rPr>
              <a:t>, 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1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비정형 협심증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,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2: </a:t>
            </a:r>
            <a:r>
              <a:rPr lang="ko-KR" altLang="en-US" b="0" i="0" dirty="0" err="1">
                <a:solidFill>
                  <a:srgbClr val="3C4043"/>
                </a:solidFill>
                <a:effectLst/>
                <a:latin typeface="+mj-ea"/>
                <a:ea typeface="+mj-ea"/>
              </a:rPr>
              <a:t>비협심증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 통증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</a:rPr>
              <a:t>,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3: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무증상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trtbps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 : </a:t>
            </a:r>
            <a:r>
              <a:rPr lang="ko-KR" altLang="en-US" b="0" i="0" dirty="0" err="1">
                <a:solidFill>
                  <a:srgbClr val="3C4043"/>
                </a:solidFill>
                <a:effectLst/>
                <a:latin typeface="+mj-ea"/>
                <a:ea typeface="+mj-ea"/>
              </a:rPr>
              <a:t>안정시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 혈압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(mmHg)</a:t>
            </a:r>
            <a:endParaRPr lang="en-US" altLang="ko-KR" b="0" i="0" dirty="0">
              <a:solidFill>
                <a:srgbClr val="3C4043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chol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 :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BMI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센서를 통해 가져온 콜레스테롤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(mg/dl)</a:t>
            </a:r>
            <a:endParaRPr lang="en-US" altLang="ko-KR" b="0" i="0" dirty="0">
              <a:solidFill>
                <a:srgbClr val="3C4043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fbs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 :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공복 혈당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&gt; 120 mg/dl) (1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</a:rPr>
              <a:t>: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참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, 0: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거짓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rest</a:t>
            </a:r>
            <a:r>
              <a:rPr lang="en-US" altLang="ko-KR" dirty="0" err="1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e</a:t>
            </a:r>
            <a:r>
              <a:rPr lang="en-US" altLang="ko-KR" b="0" i="0" dirty="0" err="1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cg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 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휴식 중인 심전도 결과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(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0: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정상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,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1: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ST-T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파 이상이 있음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, 2: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Estes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기준에 따라 좌심실</a:t>
            </a:r>
            <a:endParaRPr lang="en-US" altLang="ko-KR" b="0" i="0" dirty="0">
              <a:solidFill>
                <a:srgbClr val="3C4043"/>
              </a:solidFill>
              <a:effectLst/>
              <a:latin typeface="+mj-ea"/>
              <a:ea typeface="+mj-ea"/>
            </a:endParaRPr>
          </a:p>
          <a:p>
            <a:pPr algn="l" fontAlgn="base"/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	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비대 가능성이 있거나 확실하게 나타남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)</a:t>
            </a:r>
            <a:endParaRPr lang="en-US" altLang="ko-KR" b="0" i="0" dirty="0">
              <a:solidFill>
                <a:srgbClr val="3C4043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thalachh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 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도달한 최대 심박수</a:t>
            </a:r>
            <a:endParaRPr lang="en-US" altLang="ko-KR" b="0" i="0" dirty="0">
              <a:solidFill>
                <a:srgbClr val="3C4043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exang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운동 유발 협심증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(1: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예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, 0: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아니요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C4043"/>
                </a:solidFill>
                <a:effectLst/>
                <a:latin typeface="+mj-ea"/>
                <a:ea typeface="+mj-ea"/>
              </a:rPr>
              <a:t>oldpeak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휴식에 비해 운동으로 인해 유발된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ST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우울증</a:t>
            </a:r>
            <a:endParaRPr lang="en-US" altLang="ko-KR" dirty="0">
              <a:solidFill>
                <a:srgbClr val="3C4043"/>
              </a:solidFill>
              <a:latin typeface="+mj-ea"/>
              <a:ea typeface="+mj-ea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C4043"/>
                </a:solidFill>
                <a:effectLst/>
                <a:latin typeface="+mj-ea"/>
                <a:ea typeface="+mj-ea"/>
              </a:rPr>
              <a:t>slp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최대 운동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ST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세그먼트의 기울기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(0: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경사가 없음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, 1: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플랫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, 2: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하향 경사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caa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  <a:cs typeface="Arial" panose="020B0604020202020204" pitchFamily="34" charset="0"/>
              </a:rPr>
              <a:t>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주요 혈관 수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(0-3)</a:t>
            </a:r>
            <a:endParaRPr lang="en-US" altLang="ko-KR" dirty="0">
              <a:solidFill>
                <a:srgbClr val="3C4043"/>
              </a:solidFill>
              <a:latin typeface="+mj-ea"/>
              <a:ea typeface="+mj-ea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solidFill>
                  <a:srgbClr val="3C4043"/>
                </a:solidFill>
                <a:effectLst/>
                <a:latin typeface="+mj-ea"/>
                <a:ea typeface="+mj-ea"/>
              </a:rPr>
              <a:t>thall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 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지중해 빈혈</a:t>
            </a: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</a:rPr>
              <a:t>(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0: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널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, 1: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수정된 결함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, 2: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정상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, 3: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되돌릴 수 있는 결함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C4043"/>
                </a:solidFill>
                <a:latin typeface="+mj-ea"/>
                <a:ea typeface="+mj-ea"/>
                <a:cs typeface="Arial" panose="020B0604020202020204" pitchFamily="34" charset="0"/>
              </a:rPr>
              <a:t>output: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심장질환 진단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(0: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심장병에 걸릴 가능성이 적음 </a:t>
            </a:r>
            <a:r>
              <a:rPr lang="en-US" altLang="ko-KR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1: </a:t>
            </a:r>
            <a:r>
              <a:rPr lang="ko-KR" altLang="en-US" b="0" i="0" dirty="0">
                <a:solidFill>
                  <a:srgbClr val="3C4043"/>
                </a:solidFill>
                <a:effectLst/>
                <a:latin typeface="+mj-ea"/>
                <a:ea typeface="+mj-ea"/>
              </a:rPr>
              <a:t>심장병에 걸릴 확률이 더 높음</a:t>
            </a:r>
            <a:endParaRPr lang="en-US" altLang="ko-KR" i="0" dirty="0">
              <a:solidFill>
                <a:srgbClr val="3C4043"/>
              </a:solidFill>
              <a:effectLst/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B7252D-4D9B-097B-0D76-3DC944C6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64" y="632625"/>
            <a:ext cx="4895960" cy="757561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시각화</a:t>
            </a:r>
            <a:r>
              <a:rPr lang="en-US" altLang="ko-KR" dirty="0"/>
              <a:t>-</a:t>
            </a:r>
            <a:r>
              <a:rPr lang="ko-KR" altLang="en-US" dirty="0"/>
              <a:t>데이터 세트 정보</a:t>
            </a:r>
          </a:p>
        </p:txBody>
      </p:sp>
    </p:spTree>
    <p:extLst>
      <p:ext uri="{BB962C8B-B14F-4D97-AF65-F5344CB8AC3E}">
        <p14:creationId xmlns:p14="http://schemas.microsoft.com/office/powerpoint/2010/main" val="426844531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279</TotalTime>
  <Words>2232</Words>
  <Application>Microsoft Office PowerPoint</Application>
  <PresentationFormat>와이드스크린</PresentationFormat>
  <Paragraphs>274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0" baseType="lpstr">
      <vt:lpstr>HelveticaNeue</vt:lpstr>
      <vt:lpstr>inherit</vt:lpstr>
      <vt:lpstr>Inter</vt:lpstr>
      <vt:lpstr>Söhne</vt:lpstr>
      <vt:lpstr>맑은 고딕</vt:lpstr>
      <vt:lpstr>Arial</vt:lpstr>
      <vt:lpstr>Trebuchet MS</vt:lpstr>
      <vt:lpstr>Wingdings 3</vt:lpstr>
      <vt:lpstr>패싯</vt:lpstr>
      <vt:lpstr>심장마비 분석 및 예측</vt:lpstr>
      <vt:lpstr>목차</vt:lpstr>
      <vt:lpstr>개요</vt:lpstr>
      <vt:lpstr>개요</vt:lpstr>
      <vt:lpstr>개요</vt:lpstr>
      <vt:lpstr>시각화 – 모듈 import</vt:lpstr>
      <vt:lpstr>시각화 – 헤더</vt:lpstr>
      <vt:lpstr>시각화 – 데이터 세트</vt:lpstr>
      <vt:lpstr>시각화-데이터 세트 정보</vt:lpstr>
      <vt:lpstr>시각화-데이터 세트 정보</vt:lpstr>
      <vt:lpstr>시각화-결측값 확인</vt:lpstr>
      <vt:lpstr>시각화 – 관계그래프(Pairplot)</vt:lpstr>
      <vt:lpstr>시각화 – 히트맵(Heatmap)</vt:lpstr>
      <vt:lpstr>시각화 – Countplot</vt:lpstr>
      <vt:lpstr>시각화 – Countplot</vt:lpstr>
      <vt:lpstr>시각화 – Countplot</vt:lpstr>
      <vt:lpstr>시각화 – Countplot</vt:lpstr>
      <vt:lpstr>시각화 – Distplot</vt:lpstr>
      <vt:lpstr>시각화 – Distplot</vt:lpstr>
      <vt:lpstr>시각화 – Distplot</vt:lpstr>
      <vt:lpstr>시각화 – Pie Chart</vt:lpstr>
      <vt:lpstr>전처리</vt:lpstr>
      <vt:lpstr>전처리</vt:lpstr>
      <vt:lpstr>전처리</vt:lpstr>
      <vt:lpstr>전처리</vt:lpstr>
      <vt:lpstr>전처리 후</vt:lpstr>
      <vt:lpstr>전처리 후- 데이터 세트</vt:lpstr>
      <vt:lpstr>전처리 - 데이터 스케일링</vt:lpstr>
      <vt:lpstr>테스트 분할</vt:lpstr>
      <vt:lpstr>학습 및 테스트 결과 – 준비</vt:lpstr>
      <vt:lpstr>학습 및 테스트 결과 – 로지스틱 회귀</vt:lpstr>
      <vt:lpstr>학습 및 테스트 결과 – 의사결정트리</vt:lpstr>
      <vt:lpstr>학습 및 테스트 결과 – 랜덤 포레스트</vt:lpstr>
      <vt:lpstr>학습 및 테스트 결과 – AdaBoostClassifier</vt:lpstr>
      <vt:lpstr>학습 및 테스트 결과 – GradientBoostingClassifier</vt:lpstr>
      <vt:lpstr>학습 및 테스트 결과 – SVM</vt:lpstr>
      <vt:lpstr>학습 및 테스트 결과 – 비교</vt:lpstr>
      <vt:lpstr>학습 및 테스트 결과 – 비교</vt:lpstr>
      <vt:lpstr>학습 및 테스트 결과 – 비교</vt:lpstr>
      <vt:lpstr>결론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je0331@naver.com</dc:creator>
  <cp:lastModifiedBy>je0331@naver.com</cp:lastModifiedBy>
  <cp:revision>4</cp:revision>
  <dcterms:created xsi:type="dcterms:W3CDTF">2023-11-06T13:21:50Z</dcterms:created>
  <dcterms:modified xsi:type="dcterms:W3CDTF">2023-11-14T17:43:39Z</dcterms:modified>
</cp:coreProperties>
</file>