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8" r:id="rId6"/>
    <p:sldId id="269" r:id="rId7"/>
    <p:sldId id="259" r:id="rId8"/>
    <p:sldId id="267" r:id="rId9"/>
    <p:sldId id="272" r:id="rId10"/>
    <p:sldId id="273" r:id="rId11"/>
    <p:sldId id="274" r:id="rId12"/>
    <p:sldId id="276" r:id="rId13"/>
    <p:sldId id="275" r:id="rId14"/>
    <p:sldId id="277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56E0A686-FCF6-49ED-8D42-958CB9BBFBA4}">
          <p14:sldIdLst>
            <p14:sldId id="256"/>
          </p14:sldIdLst>
        </p14:section>
        <p14:section name="1.서론" id="{186A285B-BE36-4A2A-908E-2D6903B4DC93}">
          <p14:sldIdLst>
            <p14:sldId id="257"/>
            <p14:sldId id="260"/>
          </p14:sldIdLst>
        </p14:section>
        <p14:section name="2.관련 연구" id="{39E76D7F-32D8-47B1-B2CC-FC7DB289A112}">
          <p14:sldIdLst>
            <p14:sldId id="258"/>
          </p14:sldIdLst>
        </p14:section>
        <p14:section name="3.제안 내용" id="{ECA050D3-D532-4819-84B7-BBDF12941282}">
          <p14:sldIdLst>
            <p14:sldId id="268"/>
            <p14:sldId id="269"/>
            <p14:sldId id="259"/>
            <p14:sldId id="267"/>
            <p14:sldId id="272"/>
            <p14:sldId id="273"/>
            <p14:sldId id="274"/>
            <p14:sldId id="276"/>
            <p14:sldId id="275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F5CF9-8D48-44E5-AAC6-13BD3843D880}" v="114" dt="2024-11-06T04:07:13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Seo Kang" userId="5cdaf1da396351b8" providerId="LiveId" clId="{9F592FA7-4D20-49E0-ABE4-2B780378001E}"/>
    <pc:docChg chg="custSel addSld modSld">
      <pc:chgData name="Jun Seo Kang" userId="5cdaf1da396351b8" providerId="LiveId" clId="{9F592FA7-4D20-49E0-ABE4-2B780378001E}" dt="2024-11-04T20:30:58.709" v="1" actId="478"/>
      <pc:docMkLst>
        <pc:docMk/>
      </pc:docMkLst>
      <pc:sldChg chg="delSp new mod">
        <pc:chgData name="Jun Seo Kang" userId="5cdaf1da396351b8" providerId="LiveId" clId="{9F592FA7-4D20-49E0-ABE4-2B780378001E}" dt="2024-11-04T20:30:58.709" v="1" actId="478"/>
        <pc:sldMkLst>
          <pc:docMk/>
          <pc:sldMk cId="183127608" sldId="256"/>
        </pc:sldMkLst>
        <pc:spChg chg="del">
          <ac:chgData name="Jun Seo Kang" userId="5cdaf1da396351b8" providerId="LiveId" clId="{9F592FA7-4D20-49E0-ABE4-2B780378001E}" dt="2024-11-04T20:30:58.709" v="1" actId="478"/>
          <ac:spMkLst>
            <pc:docMk/>
            <pc:sldMk cId="183127608" sldId="256"/>
            <ac:spMk id="2" creationId="{9493DE66-6980-708B-04BA-415AB922735E}"/>
          </ac:spMkLst>
        </pc:spChg>
        <pc:spChg chg="del">
          <ac:chgData name="Jun Seo Kang" userId="5cdaf1da396351b8" providerId="LiveId" clId="{9F592FA7-4D20-49E0-ABE4-2B780378001E}" dt="2024-11-04T20:30:58.709" v="1" actId="478"/>
          <ac:spMkLst>
            <pc:docMk/>
            <pc:sldMk cId="183127608" sldId="256"/>
            <ac:spMk id="3" creationId="{246B584D-D4E6-48F7-F640-0D837E1D4398}"/>
          </ac:spMkLst>
        </pc:spChg>
      </pc:sldChg>
    </pc:docChg>
  </pc:docChgLst>
  <pc:docChgLst>
    <pc:chgData name="Jun Seo Kang" userId="5cdaf1da396351b8" providerId="LiveId" clId="{9E2F5CF9-8D48-44E5-AAC6-13BD3843D880}"/>
    <pc:docChg chg="undo custSel addSld delSld modSld sldOrd addSection modSection">
      <pc:chgData name="Jun Seo Kang" userId="5cdaf1da396351b8" providerId="LiveId" clId="{9E2F5CF9-8D48-44E5-AAC6-13BD3843D880}" dt="2024-11-06T04:07:28.168" v="5256" actId="20577"/>
      <pc:docMkLst>
        <pc:docMk/>
      </pc:docMkLst>
      <pc:sldChg chg="addSp modSp mod">
        <pc:chgData name="Jun Seo Kang" userId="5cdaf1da396351b8" providerId="LiveId" clId="{9E2F5CF9-8D48-44E5-AAC6-13BD3843D880}" dt="2024-11-05T00:15:58.713" v="178" actId="1076"/>
        <pc:sldMkLst>
          <pc:docMk/>
          <pc:sldMk cId="183127608" sldId="256"/>
        </pc:sldMkLst>
        <pc:spChg chg="add mod">
          <ac:chgData name="Jun Seo Kang" userId="5cdaf1da396351b8" providerId="LiveId" clId="{9E2F5CF9-8D48-44E5-AAC6-13BD3843D880}" dt="2024-11-05T00:15:04.214" v="116" actId="1076"/>
          <ac:spMkLst>
            <pc:docMk/>
            <pc:sldMk cId="183127608" sldId="256"/>
            <ac:spMk id="2" creationId="{F9C55EB6-280F-3059-C641-E07563AFE23A}"/>
          </ac:spMkLst>
        </pc:spChg>
        <pc:spChg chg="add mod">
          <ac:chgData name="Jun Seo Kang" userId="5cdaf1da396351b8" providerId="LiveId" clId="{9E2F5CF9-8D48-44E5-AAC6-13BD3843D880}" dt="2024-11-05T00:15:04.214" v="116" actId="1076"/>
          <ac:spMkLst>
            <pc:docMk/>
            <pc:sldMk cId="183127608" sldId="256"/>
            <ac:spMk id="3" creationId="{9F019B16-2450-B164-C51F-60D7F00CC3BF}"/>
          </ac:spMkLst>
        </pc:spChg>
        <pc:spChg chg="add mod">
          <ac:chgData name="Jun Seo Kang" userId="5cdaf1da396351b8" providerId="LiveId" clId="{9E2F5CF9-8D48-44E5-AAC6-13BD3843D880}" dt="2024-11-05T00:15:58.713" v="178" actId="1076"/>
          <ac:spMkLst>
            <pc:docMk/>
            <pc:sldMk cId="183127608" sldId="256"/>
            <ac:spMk id="4" creationId="{6399C9B7-892B-9CE2-AECD-F1AF04E4E1DA}"/>
          </ac:spMkLst>
        </pc:spChg>
      </pc:sldChg>
      <pc:sldChg chg="addSp modSp add mod">
        <pc:chgData name="Jun Seo Kang" userId="5cdaf1da396351b8" providerId="LiveId" clId="{9E2F5CF9-8D48-44E5-AAC6-13BD3843D880}" dt="2024-11-06T04:07:28.168" v="5256" actId="20577"/>
        <pc:sldMkLst>
          <pc:docMk/>
          <pc:sldMk cId="1048063171" sldId="257"/>
        </pc:sldMkLst>
        <pc:spChg chg="add mod">
          <ac:chgData name="Jun Seo Kang" userId="5cdaf1da396351b8" providerId="LiveId" clId="{9E2F5CF9-8D48-44E5-AAC6-13BD3843D880}" dt="2024-11-06T01:59:11.115" v="842" actId="113"/>
          <ac:spMkLst>
            <pc:docMk/>
            <pc:sldMk cId="1048063171" sldId="257"/>
            <ac:spMk id="2" creationId="{AF0E728C-7D47-1109-195F-17FC6425AFCD}"/>
          </ac:spMkLst>
        </pc:spChg>
        <pc:spChg chg="add mod">
          <ac:chgData name="Jun Seo Kang" userId="5cdaf1da396351b8" providerId="LiveId" clId="{9E2F5CF9-8D48-44E5-AAC6-13BD3843D880}" dt="2024-11-06T04:04:47.798" v="4783" actId="20577"/>
          <ac:spMkLst>
            <pc:docMk/>
            <pc:sldMk cId="1048063171" sldId="257"/>
            <ac:spMk id="3" creationId="{4682DECB-10B7-6781-0AB3-0B4EDEFBB306}"/>
          </ac:spMkLst>
        </pc:spChg>
        <pc:spChg chg="add mod">
          <ac:chgData name="Jun Seo Kang" userId="5cdaf1da396351b8" providerId="LiveId" clId="{9E2F5CF9-8D48-44E5-AAC6-13BD3843D880}" dt="2024-11-06T04:00:51.205" v="4299"/>
          <ac:spMkLst>
            <pc:docMk/>
            <pc:sldMk cId="1048063171" sldId="257"/>
            <ac:spMk id="4" creationId="{3A1DD308-5878-EA02-5E4D-A41FF7B5C9F8}"/>
          </ac:spMkLst>
        </pc:spChg>
        <pc:spChg chg="add mod">
          <ac:chgData name="Jun Seo Kang" userId="5cdaf1da396351b8" providerId="LiveId" clId="{9E2F5CF9-8D48-44E5-AAC6-13BD3843D880}" dt="2024-11-06T04:07:28.168" v="5256" actId="20577"/>
          <ac:spMkLst>
            <pc:docMk/>
            <pc:sldMk cId="1048063171" sldId="257"/>
            <ac:spMk id="5" creationId="{82B47EC5-339C-0803-356A-FC5C95EB018A}"/>
          </ac:spMkLst>
        </pc:spChg>
      </pc:sldChg>
      <pc:sldChg chg="addSp modSp add mod">
        <pc:chgData name="Jun Seo Kang" userId="5cdaf1da396351b8" providerId="LiveId" clId="{9E2F5CF9-8D48-44E5-AAC6-13BD3843D880}" dt="2024-11-06T03:59:05.942" v="4123" actId="20577"/>
        <pc:sldMkLst>
          <pc:docMk/>
          <pc:sldMk cId="458386050" sldId="258"/>
        </pc:sldMkLst>
        <pc:spChg chg="mod">
          <ac:chgData name="Jun Seo Kang" userId="5cdaf1da396351b8" providerId="LiveId" clId="{9E2F5CF9-8D48-44E5-AAC6-13BD3843D880}" dt="2024-11-06T03:59:05.942" v="4123" actId="20577"/>
          <ac:spMkLst>
            <pc:docMk/>
            <pc:sldMk cId="458386050" sldId="258"/>
            <ac:spMk id="2" creationId="{B2A122F2-A790-E5B9-F387-5D79DDA67C13}"/>
          </ac:spMkLst>
        </pc:spChg>
        <pc:spChg chg="add mod">
          <ac:chgData name="Jun Seo Kang" userId="5cdaf1da396351b8" providerId="LiveId" clId="{9E2F5CF9-8D48-44E5-AAC6-13BD3843D880}" dt="2024-11-06T03:58:05.172" v="4107"/>
          <ac:spMkLst>
            <pc:docMk/>
            <pc:sldMk cId="458386050" sldId="258"/>
            <ac:spMk id="5" creationId="{CA9D84F5-54AB-18FC-B0E0-FD1719187A2B}"/>
          </ac:spMkLst>
        </pc:spChg>
        <pc:picChg chg="add mod">
          <ac:chgData name="Jun Seo Kang" userId="5cdaf1da396351b8" providerId="LiveId" clId="{9E2F5CF9-8D48-44E5-AAC6-13BD3843D880}" dt="2024-11-06T03:58:12.986" v="4110" actId="1076"/>
          <ac:picMkLst>
            <pc:docMk/>
            <pc:sldMk cId="458386050" sldId="258"/>
            <ac:picMk id="4" creationId="{69178F8E-D2E5-24B9-FAFC-AAC1F81FBB27}"/>
          </ac:picMkLst>
        </pc:picChg>
        <pc:picChg chg="add mod">
          <ac:chgData name="Jun Seo Kang" userId="5cdaf1da396351b8" providerId="LiveId" clId="{9E2F5CF9-8D48-44E5-AAC6-13BD3843D880}" dt="2024-11-06T03:58:59.439" v="4115" actId="1076"/>
          <ac:picMkLst>
            <pc:docMk/>
            <pc:sldMk cId="458386050" sldId="258"/>
            <ac:picMk id="7" creationId="{4153BD21-1301-7B00-62FA-F0F70FFE96AA}"/>
          </ac:picMkLst>
        </pc:picChg>
      </pc:sldChg>
      <pc:sldChg chg="addSp delSp modSp add mod">
        <pc:chgData name="Jun Seo Kang" userId="5cdaf1da396351b8" providerId="LiveId" clId="{9E2F5CF9-8D48-44E5-AAC6-13BD3843D880}" dt="2024-11-06T02:37:38.513" v="3150" actId="20577"/>
        <pc:sldMkLst>
          <pc:docMk/>
          <pc:sldMk cId="1992437032" sldId="259"/>
        </pc:sldMkLst>
        <pc:spChg chg="mod">
          <ac:chgData name="Jun Seo Kang" userId="5cdaf1da396351b8" providerId="LiveId" clId="{9E2F5CF9-8D48-44E5-AAC6-13BD3843D880}" dt="2024-11-06T01:59:18.166" v="843" actId="113"/>
          <ac:spMkLst>
            <pc:docMk/>
            <pc:sldMk cId="1992437032" sldId="259"/>
            <ac:spMk id="2" creationId="{75CF7E3D-580D-CA44-33A6-2C726598DE3E}"/>
          </ac:spMkLst>
        </pc:spChg>
        <pc:spChg chg="add mod topLvl">
          <ac:chgData name="Jun Seo Kang" userId="5cdaf1da396351b8" providerId="LiveId" clId="{9E2F5CF9-8D48-44E5-AAC6-13BD3843D880}" dt="2024-11-06T02:29:39.983" v="2564" actId="164"/>
          <ac:spMkLst>
            <pc:docMk/>
            <pc:sldMk cId="1992437032" sldId="259"/>
            <ac:spMk id="7" creationId="{57624F27-97FB-D708-1C06-F67CB8816E16}"/>
          </ac:spMkLst>
        </pc:spChg>
        <pc:spChg chg="add mod topLvl">
          <ac:chgData name="Jun Seo Kang" userId="5cdaf1da396351b8" providerId="LiveId" clId="{9E2F5CF9-8D48-44E5-AAC6-13BD3843D880}" dt="2024-11-06T02:29:39.983" v="2564" actId="164"/>
          <ac:spMkLst>
            <pc:docMk/>
            <pc:sldMk cId="1992437032" sldId="259"/>
            <ac:spMk id="32" creationId="{CF856225-8565-B370-1497-68E0E94AF957}"/>
          </ac:spMkLst>
        </pc:spChg>
        <pc:spChg chg="add mod topLvl">
          <ac:chgData name="Jun Seo Kang" userId="5cdaf1da396351b8" providerId="LiveId" clId="{9E2F5CF9-8D48-44E5-AAC6-13BD3843D880}" dt="2024-11-06T02:29:39.983" v="2564" actId="164"/>
          <ac:spMkLst>
            <pc:docMk/>
            <pc:sldMk cId="1992437032" sldId="259"/>
            <ac:spMk id="33" creationId="{09E2BEB1-B7C8-B89E-C1B7-D2BCE1F5E8EA}"/>
          </ac:spMkLst>
        </pc:spChg>
        <pc:spChg chg="add mod topLvl">
          <ac:chgData name="Jun Seo Kang" userId="5cdaf1da396351b8" providerId="LiveId" clId="{9E2F5CF9-8D48-44E5-AAC6-13BD3843D880}" dt="2024-11-06T02:29:39.983" v="2564" actId="164"/>
          <ac:spMkLst>
            <pc:docMk/>
            <pc:sldMk cId="1992437032" sldId="259"/>
            <ac:spMk id="35" creationId="{9245C7B2-0699-F27E-97F8-02B5206EB93C}"/>
          </ac:spMkLst>
        </pc:spChg>
        <pc:spChg chg="add mod">
          <ac:chgData name="Jun Seo Kang" userId="5cdaf1da396351b8" providerId="LiveId" clId="{9E2F5CF9-8D48-44E5-AAC6-13BD3843D880}" dt="2024-11-05T01:06:29.798" v="366" actId="164"/>
          <ac:spMkLst>
            <pc:docMk/>
            <pc:sldMk cId="1992437032" sldId="259"/>
            <ac:spMk id="36" creationId="{E9960C70-E050-C253-D88E-0A42A9EE8A71}"/>
          </ac:spMkLst>
        </pc:spChg>
        <pc:spChg chg="add mod topLvl">
          <ac:chgData name="Jun Seo Kang" userId="5cdaf1da396351b8" providerId="LiveId" clId="{9E2F5CF9-8D48-44E5-AAC6-13BD3843D880}" dt="2024-11-06T02:29:39.983" v="2564" actId="164"/>
          <ac:spMkLst>
            <pc:docMk/>
            <pc:sldMk cId="1992437032" sldId="259"/>
            <ac:spMk id="39" creationId="{BF9D0BA0-EAAF-942E-3713-CF37654DC09B}"/>
          </ac:spMkLst>
        </pc:spChg>
        <pc:spChg chg="add mod topLvl">
          <ac:chgData name="Jun Seo Kang" userId="5cdaf1da396351b8" providerId="LiveId" clId="{9E2F5CF9-8D48-44E5-AAC6-13BD3843D880}" dt="2024-11-06T02:29:39.983" v="2564" actId="164"/>
          <ac:spMkLst>
            <pc:docMk/>
            <pc:sldMk cId="1992437032" sldId="259"/>
            <ac:spMk id="40" creationId="{928CADFA-A37A-E9DA-785E-F2B4DB82D71A}"/>
          </ac:spMkLst>
        </pc:spChg>
        <pc:spChg chg="add mod">
          <ac:chgData name="Jun Seo Kang" userId="5cdaf1da396351b8" providerId="LiveId" clId="{9E2F5CF9-8D48-44E5-AAC6-13BD3843D880}" dt="2024-11-06T02:33:55.416" v="2615" actId="20577"/>
          <ac:spMkLst>
            <pc:docMk/>
            <pc:sldMk cId="1992437032" sldId="259"/>
            <ac:spMk id="42" creationId="{60334740-CE54-7C60-4A42-A44FE4D799B5}"/>
          </ac:spMkLst>
        </pc:spChg>
        <pc:spChg chg="add del mod">
          <ac:chgData name="Jun Seo Kang" userId="5cdaf1da396351b8" providerId="LiveId" clId="{9E2F5CF9-8D48-44E5-AAC6-13BD3843D880}" dt="2024-11-06T01:47:59.315" v="687" actId="478"/>
          <ac:spMkLst>
            <pc:docMk/>
            <pc:sldMk cId="1992437032" sldId="259"/>
            <ac:spMk id="43" creationId="{0355DAFD-DC5F-6860-9986-F59DD1BD9463}"/>
          </ac:spMkLst>
        </pc:spChg>
        <pc:spChg chg="add del mod">
          <ac:chgData name="Jun Seo Kang" userId="5cdaf1da396351b8" providerId="LiveId" clId="{9E2F5CF9-8D48-44E5-AAC6-13BD3843D880}" dt="2024-11-06T01:47:59.315" v="687" actId="478"/>
          <ac:spMkLst>
            <pc:docMk/>
            <pc:sldMk cId="1992437032" sldId="259"/>
            <ac:spMk id="44" creationId="{A07562E7-C519-FA10-8CD7-4369D1AAF2E4}"/>
          </ac:spMkLst>
        </pc:spChg>
        <pc:spChg chg="add del mod">
          <ac:chgData name="Jun Seo Kang" userId="5cdaf1da396351b8" providerId="LiveId" clId="{9E2F5CF9-8D48-44E5-AAC6-13BD3843D880}" dt="2024-11-06T01:47:59.315" v="687" actId="478"/>
          <ac:spMkLst>
            <pc:docMk/>
            <pc:sldMk cId="1992437032" sldId="259"/>
            <ac:spMk id="45" creationId="{C02AA4A7-C2B3-6F71-15C7-2EDBD5C8217B}"/>
          </ac:spMkLst>
        </pc:spChg>
        <pc:spChg chg="add del mod">
          <ac:chgData name="Jun Seo Kang" userId="5cdaf1da396351b8" providerId="LiveId" clId="{9E2F5CF9-8D48-44E5-AAC6-13BD3843D880}" dt="2024-11-06T01:47:59.315" v="687" actId="478"/>
          <ac:spMkLst>
            <pc:docMk/>
            <pc:sldMk cId="1992437032" sldId="259"/>
            <ac:spMk id="46" creationId="{4BCC87C7-19B8-0DEA-B26E-B006B231594F}"/>
          </ac:spMkLst>
        </pc:spChg>
        <pc:spChg chg="add del mod">
          <ac:chgData name="Jun Seo Kang" userId="5cdaf1da396351b8" providerId="LiveId" clId="{9E2F5CF9-8D48-44E5-AAC6-13BD3843D880}" dt="2024-11-06T01:47:59.315" v="687" actId="478"/>
          <ac:spMkLst>
            <pc:docMk/>
            <pc:sldMk cId="1992437032" sldId="259"/>
            <ac:spMk id="47" creationId="{265CD9B4-8DDE-0DC6-293E-55F4264457CC}"/>
          </ac:spMkLst>
        </pc:spChg>
        <pc:spChg chg="add del mod">
          <ac:chgData name="Jun Seo Kang" userId="5cdaf1da396351b8" providerId="LiveId" clId="{9E2F5CF9-8D48-44E5-AAC6-13BD3843D880}" dt="2024-11-06T01:47:59.315" v="687" actId="478"/>
          <ac:spMkLst>
            <pc:docMk/>
            <pc:sldMk cId="1992437032" sldId="259"/>
            <ac:spMk id="48" creationId="{804845B0-EDDA-F8BD-8187-A7D71DC20439}"/>
          </ac:spMkLst>
        </pc:spChg>
        <pc:spChg chg="add mod">
          <ac:chgData name="Jun Seo Kang" userId="5cdaf1da396351b8" providerId="LiveId" clId="{9E2F5CF9-8D48-44E5-AAC6-13BD3843D880}" dt="2024-11-06T02:37:38.513" v="3150" actId="20577"/>
          <ac:spMkLst>
            <pc:docMk/>
            <pc:sldMk cId="1992437032" sldId="259"/>
            <ac:spMk id="56" creationId="{193A7249-56FF-3ACC-4C52-A3F1371F708D}"/>
          </ac:spMkLst>
        </pc:spChg>
        <pc:grpChg chg="add del mod">
          <ac:chgData name="Jun Seo Kang" userId="5cdaf1da396351b8" providerId="LiveId" clId="{9E2F5CF9-8D48-44E5-AAC6-13BD3843D880}" dt="2024-11-06T01:55:05.244" v="726" actId="165"/>
          <ac:grpSpMkLst>
            <pc:docMk/>
            <pc:sldMk cId="1992437032" sldId="259"/>
            <ac:grpSpMk id="31" creationId="{3AEF8151-8902-4304-661F-27BE04517147}"/>
          </ac:grpSpMkLst>
        </pc:grpChg>
        <pc:grpChg chg="add del mod">
          <ac:chgData name="Jun Seo Kang" userId="5cdaf1da396351b8" providerId="LiveId" clId="{9E2F5CF9-8D48-44E5-AAC6-13BD3843D880}" dt="2024-11-06T01:47:59.315" v="687" actId="478"/>
          <ac:grpSpMkLst>
            <pc:docMk/>
            <pc:sldMk cId="1992437032" sldId="259"/>
            <ac:grpSpMk id="37" creationId="{96B9C78F-5CD7-B119-9D0F-9CD68719F17D}"/>
          </ac:grpSpMkLst>
        </pc:grpChg>
        <pc:grpChg chg="add del mod">
          <ac:chgData name="Jun Seo Kang" userId="5cdaf1da396351b8" providerId="LiveId" clId="{9E2F5CF9-8D48-44E5-AAC6-13BD3843D880}" dt="2024-11-06T02:27:03" v="2491" actId="165"/>
          <ac:grpSpMkLst>
            <pc:docMk/>
            <pc:sldMk cId="1992437032" sldId="259"/>
            <ac:grpSpMk id="41" creationId="{DCC8DF22-64AD-53D2-4FF0-DAAD81BB4F12}"/>
          </ac:grpSpMkLst>
        </pc:grpChg>
        <pc:grpChg chg="add del mod">
          <ac:chgData name="Jun Seo Kang" userId="5cdaf1da396351b8" providerId="LiveId" clId="{9E2F5CF9-8D48-44E5-AAC6-13BD3843D880}" dt="2024-11-06T02:28:13.299" v="2546" actId="165"/>
          <ac:grpSpMkLst>
            <pc:docMk/>
            <pc:sldMk cId="1992437032" sldId="259"/>
            <ac:grpSpMk id="49" creationId="{C4C0793C-C250-219D-5780-93868970699B}"/>
          </ac:grpSpMkLst>
        </pc:grpChg>
        <pc:grpChg chg="add del mod">
          <ac:chgData name="Jun Seo Kang" userId="5cdaf1da396351b8" providerId="LiveId" clId="{9E2F5CF9-8D48-44E5-AAC6-13BD3843D880}" dt="2024-11-06T02:29:01.015" v="2555" actId="165"/>
          <ac:grpSpMkLst>
            <pc:docMk/>
            <pc:sldMk cId="1992437032" sldId="259"/>
            <ac:grpSpMk id="54" creationId="{E32F1CA6-0512-58D5-75F4-947E53877528}"/>
          </ac:grpSpMkLst>
        </pc:grpChg>
        <pc:grpChg chg="add mod">
          <ac:chgData name="Jun Seo Kang" userId="5cdaf1da396351b8" providerId="LiveId" clId="{9E2F5CF9-8D48-44E5-AAC6-13BD3843D880}" dt="2024-11-06T02:34:43.985" v="2618" actId="1076"/>
          <ac:grpSpMkLst>
            <pc:docMk/>
            <pc:sldMk cId="1992437032" sldId="259"/>
            <ac:grpSpMk id="55" creationId="{2AE7620E-1BC9-6E99-8FEC-70BEBCFAB765}"/>
          </ac:grpSpMkLst>
        </pc:grpChg>
        <pc:picChg chg="add mod topLvl">
          <ac:chgData name="Jun Seo Kang" userId="5cdaf1da396351b8" providerId="LiveId" clId="{9E2F5CF9-8D48-44E5-AAC6-13BD3843D880}" dt="2024-11-06T02:29:39.983" v="2564" actId="164"/>
          <ac:picMkLst>
            <pc:docMk/>
            <pc:sldMk cId="1992437032" sldId="259"/>
            <ac:picMk id="3" creationId="{51845FC5-0EF8-3354-AF11-B886C648B060}"/>
          </ac:picMkLst>
        </pc:picChg>
        <pc:picChg chg="add mod">
          <ac:chgData name="Jun Seo Kang" userId="5cdaf1da396351b8" providerId="LiveId" clId="{9E2F5CF9-8D48-44E5-AAC6-13BD3843D880}" dt="2024-11-05T01:06:29.798" v="366" actId="164"/>
          <ac:picMkLst>
            <pc:docMk/>
            <pc:sldMk cId="1992437032" sldId="259"/>
            <ac:picMk id="4" creationId="{EBB0E203-ADEB-6901-C910-81C2EF273C5D}"/>
          </ac:picMkLst>
        </pc:picChg>
        <pc:picChg chg="add mod topLvl">
          <ac:chgData name="Jun Seo Kang" userId="5cdaf1da396351b8" providerId="LiveId" clId="{9E2F5CF9-8D48-44E5-AAC6-13BD3843D880}" dt="2024-11-06T02:29:39.983" v="2564" actId="164"/>
          <ac:picMkLst>
            <pc:docMk/>
            <pc:sldMk cId="1992437032" sldId="259"/>
            <ac:picMk id="5" creationId="{ACD728FC-A05B-ED74-4AB2-AC13E332F757}"/>
          </ac:picMkLst>
        </pc:picChg>
        <pc:picChg chg="add del mod">
          <ac:chgData name="Jun Seo Kang" userId="5cdaf1da396351b8" providerId="LiveId" clId="{9E2F5CF9-8D48-44E5-AAC6-13BD3843D880}" dt="2024-11-06T01:47:59.315" v="687" actId="478"/>
          <ac:picMkLst>
            <pc:docMk/>
            <pc:sldMk cId="1992437032" sldId="259"/>
            <ac:picMk id="6" creationId="{BE37071D-D9E8-1FA8-7F36-BDA1957836D2}"/>
          </ac:picMkLst>
        </pc:picChg>
        <pc:picChg chg="add del mod">
          <ac:chgData name="Jun Seo Kang" userId="5cdaf1da396351b8" providerId="LiveId" clId="{9E2F5CF9-8D48-44E5-AAC6-13BD3843D880}" dt="2024-11-05T00:47:02.811" v="319" actId="478"/>
          <ac:picMkLst>
            <pc:docMk/>
            <pc:sldMk cId="1992437032" sldId="259"/>
            <ac:picMk id="8" creationId="{ABA5355F-C9FA-82DC-1D1E-426BE0C2E63F}"/>
          </ac:picMkLst>
        </pc:picChg>
        <pc:picChg chg="add mod topLvl">
          <ac:chgData name="Jun Seo Kang" userId="5cdaf1da396351b8" providerId="LiveId" clId="{9E2F5CF9-8D48-44E5-AAC6-13BD3843D880}" dt="2024-11-06T02:29:39.983" v="2564" actId="164"/>
          <ac:picMkLst>
            <pc:docMk/>
            <pc:sldMk cId="1992437032" sldId="259"/>
            <ac:picMk id="8" creationId="{B4C4A13F-849B-FDFA-446C-5D4B0C992C33}"/>
          </ac:picMkLst>
        </pc:picChg>
        <pc:picChg chg="add del mod">
          <ac:chgData name="Jun Seo Kang" userId="5cdaf1da396351b8" providerId="LiveId" clId="{9E2F5CF9-8D48-44E5-AAC6-13BD3843D880}" dt="2024-11-05T00:47:15.509" v="322" actId="478"/>
          <ac:picMkLst>
            <pc:docMk/>
            <pc:sldMk cId="1992437032" sldId="259"/>
            <ac:picMk id="9" creationId="{F936C18C-88D9-A9C4-E2AB-03B681769D67}"/>
          </ac:picMkLst>
        </pc:picChg>
        <pc:picChg chg="add mod topLvl">
          <ac:chgData name="Jun Seo Kang" userId="5cdaf1da396351b8" providerId="LiveId" clId="{9E2F5CF9-8D48-44E5-AAC6-13BD3843D880}" dt="2024-11-06T02:29:39.983" v="2564" actId="164"/>
          <ac:picMkLst>
            <pc:docMk/>
            <pc:sldMk cId="1992437032" sldId="259"/>
            <ac:picMk id="10" creationId="{1B0C0A0D-A539-C7E3-3B5D-8621B6A092FF}"/>
          </ac:picMkLst>
        </pc:picChg>
        <pc:picChg chg="add mod topLvl">
          <ac:chgData name="Jun Seo Kang" userId="5cdaf1da396351b8" providerId="LiveId" clId="{9E2F5CF9-8D48-44E5-AAC6-13BD3843D880}" dt="2024-11-06T02:29:39.983" v="2564" actId="164"/>
          <ac:picMkLst>
            <pc:docMk/>
            <pc:sldMk cId="1992437032" sldId="259"/>
            <ac:picMk id="21" creationId="{3B61892A-7353-927B-98D4-A303DB0B3E46}"/>
          </ac:picMkLst>
        </pc:picChg>
        <pc:picChg chg="add del mod">
          <ac:chgData name="Jun Seo Kang" userId="5cdaf1da396351b8" providerId="LiveId" clId="{9E2F5CF9-8D48-44E5-AAC6-13BD3843D880}" dt="2024-11-06T01:47:59.315" v="687" actId="478"/>
          <ac:picMkLst>
            <pc:docMk/>
            <pc:sldMk cId="1992437032" sldId="259"/>
            <ac:picMk id="23" creationId="{66FADFDF-2E27-BB9A-75D9-735DCC172546}"/>
          </ac:picMkLst>
        </pc:picChg>
        <pc:picChg chg="add mod">
          <ac:chgData name="Jun Seo Kang" userId="5cdaf1da396351b8" providerId="LiveId" clId="{9E2F5CF9-8D48-44E5-AAC6-13BD3843D880}" dt="2024-11-05T01:06:29.798" v="366" actId="164"/>
          <ac:picMkLst>
            <pc:docMk/>
            <pc:sldMk cId="1992437032" sldId="259"/>
            <ac:picMk id="25" creationId="{270C5BD1-A69F-3955-BE26-A4DEAEC75A3F}"/>
          </ac:picMkLst>
        </pc:picChg>
        <pc:picChg chg="add del mod">
          <ac:chgData name="Jun Seo Kang" userId="5cdaf1da396351b8" providerId="LiveId" clId="{9E2F5CF9-8D48-44E5-AAC6-13BD3843D880}" dt="2024-11-06T01:47:59.315" v="687" actId="478"/>
          <ac:picMkLst>
            <pc:docMk/>
            <pc:sldMk cId="1992437032" sldId="259"/>
            <ac:picMk id="26" creationId="{3742DC5E-DDC1-E467-0596-5AD7A91DA34A}"/>
          </ac:picMkLst>
        </pc:picChg>
        <pc:cxnChg chg="add del mod">
          <ac:chgData name="Jun Seo Kang" userId="5cdaf1da396351b8" providerId="LiveId" clId="{9E2F5CF9-8D48-44E5-AAC6-13BD3843D880}" dt="2024-11-05T00:43:15.041" v="297" actId="478"/>
          <ac:cxnSpMkLst>
            <pc:docMk/>
            <pc:sldMk cId="1992437032" sldId="259"/>
            <ac:cxnSpMk id="11" creationId="{1E6B8EBA-4ADD-4188-EAAB-B893266AAC3A}"/>
          </ac:cxnSpMkLst>
        </pc:cxnChg>
        <pc:cxnChg chg="add del mod">
          <ac:chgData name="Jun Seo Kang" userId="5cdaf1da396351b8" providerId="LiveId" clId="{9E2F5CF9-8D48-44E5-AAC6-13BD3843D880}" dt="2024-11-06T01:52:55.842" v="706" actId="11529"/>
          <ac:cxnSpMkLst>
            <pc:docMk/>
            <pc:sldMk cId="1992437032" sldId="259"/>
            <ac:cxnSpMk id="12" creationId="{4DC42EB0-EAA5-D716-43F4-5445DFC56C2E}"/>
          </ac:cxnSpMkLst>
        </pc:cxnChg>
        <pc:cxnChg chg="add mod topLvl">
          <ac:chgData name="Jun Seo Kang" userId="5cdaf1da396351b8" providerId="LiveId" clId="{9E2F5CF9-8D48-44E5-AAC6-13BD3843D880}" dt="2024-11-06T02:29:39.983" v="2564" actId="164"/>
          <ac:cxnSpMkLst>
            <pc:docMk/>
            <pc:sldMk cId="1992437032" sldId="259"/>
            <ac:cxnSpMk id="14" creationId="{0E9A37C6-4A6B-D5D3-89D4-5A81579FF76C}"/>
          </ac:cxnSpMkLst>
        </pc:cxnChg>
        <pc:cxnChg chg="add del mod">
          <ac:chgData name="Jun Seo Kang" userId="5cdaf1da396351b8" providerId="LiveId" clId="{9E2F5CF9-8D48-44E5-AAC6-13BD3843D880}" dt="2024-11-06T01:47:59.315" v="687" actId="478"/>
          <ac:cxnSpMkLst>
            <pc:docMk/>
            <pc:sldMk cId="1992437032" sldId="259"/>
            <ac:cxnSpMk id="15" creationId="{8125BAB4-ACBC-F4EF-5641-A130DCC7826D}"/>
          </ac:cxnSpMkLst>
        </pc:cxnChg>
        <pc:cxnChg chg="add del mod">
          <ac:chgData name="Jun Seo Kang" userId="5cdaf1da396351b8" providerId="LiveId" clId="{9E2F5CF9-8D48-44E5-AAC6-13BD3843D880}" dt="2024-11-05T00:43:40.972" v="304" actId="478"/>
          <ac:cxnSpMkLst>
            <pc:docMk/>
            <pc:sldMk cId="1992437032" sldId="259"/>
            <ac:cxnSpMk id="16" creationId="{60CA973D-AFC5-D560-4939-82639AAB3F02}"/>
          </ac:cxnSpMkLst>
        </pc:cxnChg>
        <pc:cxnChg chg="add del mod topLvl">
          <ac:chgData name="Jun Seo Kang" userId="5cdaf1da396351b8" providerId="LiveId" clId="{9E2F5CF9-8D48-44E5-AAC6-13BD3843D880}" dt="2024-11-06T02:28:20.824" v="2549" actId="478"/>
          <ac:cxnSpMkLst>
            <pc:docMk/>
            <pc:sldMk cId="1992437032" sldId="259"/>
            <ac:cxnSpMk id="17" creationId="{78A32E48-6586-0631-D672-72896394C15E}"/>
          </ac:cxnSpMkLst>
        </pc:cxnChg>
        <pc:cxnChg chg="add del mod">
          <ac:chgData name="Jun Seo Kang" userId="5cdaf1da396351b8" providerId="LiveId" clId="{9E2F5CF9-8D48-44E5-AAC6-13BD3843D880}" dt="2024-11-06T01:47:59.315" v="687" actId="478"/>
          <ac:cxnSpMkLst>
            <pc:docMk/>
            <pc:sldMk cId="1992437032" sldId="259"/>
            <ac:cxnSpMk id="18" creationId="{2AED00BD-E675-4A38-29A6-3EADB94DEB86}"/>
          </ac:cxnSpMkLst>
        </pc:cxnChg>
        <pc:cxnChg chg="add mod topLvl">
          <ac:chgData name="Jun Seo Kang" userId="5cdaf1da396351b8" providerId="LiveId" clId="{9E2F5CF9-8D48-44E5-AAC6-13BD3843D880}" dt="2024-11-06T02:29:39.983" v="2564" actId="164"/>
          <ac:cxnSpMkLst>
            <pc:docMk/>
            <pc:sldMk cId="1992437032" sldId="259"/>
            <ac:cxnSpMk id="24" creationId="{E8286BD9-2B34-FBF7-F243-7BE5BADD9902}"/>
          </ac:cxnSpMkLst>
        </pc:cxnChg>
        <pc:cxnChg chg="add del mod">
          <ac:chgData name="Jun Seo Kang" userId="5cdaf1da396351b8" providerId="LiveId" clId="{9E2F5CF9-8D48-44E5-AAC6-13BD3843D880}" dt="2024-11-05T01:07:08.109" v="372" actId="478"/>
          <ac:cxnSpMkLst>
            <pc:docMk/>
            <pc:sldMk cId="1992437032" sldId="259"/>
            <ac:cxnSpMk id="28" creationId="{FC007E27-60A9-F671-EA2C-86B82859E78E}"/>
          </ac:cxnSpMkLst>
        </pc:cxnChg>
        <pc:cxnChg chg="add mod topLvl">
          <ac:chgData name="Jun Seo Kang" userId="5cdaf1da396351b8" providerId="LiveId" clId="{9E2F5CF9-8D48-44E5-AAC6-13BD3843D880}" dt="2024-11-06T02:29:39.983" v="2564" actId="164"/>
          <ac:cxnSpMkLst>
            <pc:docMk/>
            <pc:sldMk cId="1992437032" sldId="259"/>
            <ac:cxnSpMk id="29" creationId="{CD2CF16D-D209-6A00-2489-323F32B79540}"/>
          </ac:cxnSpMkLst>
        </pc:cxnChg>
        <pc:cxnChg chg="add del mod">
          <ac:chgData name="Jun Seo Kang" userId="5cdaf1da396351b8" providerId="LiveId" clId="{9E2F5CF9-8D48-44E5-AAC6-13BD3843D880}" dt="2024-11-06T01:47:59.315" v="687" actId="478"/>
          <ac:cxnSpMkLst>
            <pc:docMk/>
            <pc:sldMk cId="1992437032" sldId="259"/>
            <ac:cxnSpMk id="30" creationId="{ED5E01A0-4CBF-5F40-54D5-E2220DDC589F}"/>
          </ac:cxnSpMkLst>
        </pc:cxnChg>
        <pc:cxnChg chg="add del mod">
          <ac:chgData name="Jun Seo Kang" userId="5cdaf1da396351b8" providerId="LiveId" clId="{9E2F5CF9-8D48-44E5-AAC6-13BD3843D880}" dt="2024-11-05T00:48:22.835" v="340" actId="478"/>
          <ac:cxnSpMkLst>
            <pc:docMk/>
            <pc:sldMk cId="1992437032" sldId="259"/>
            <ac:cxnSpMk id="31" creationId="{6E41CEEF-005F-BFAD-7A2D-2FA9D62EBAB2}"/>
          </ac:cxnSpMkLst>
        </pc:cxnChg>
        <pc:cxnChg chg="add del mod">
          <ac:chgData name="Jun Seo Kang" userId="5cdaf1da396351b8" providerId="LiveId" clId="{9E2F5CF9-8D48-44E5-AAC6-13BD3843D880}" dt="2024-11-06T01:47:59.315" v="687" actId="478"/>
          <ac:cxnSpMkLst>
            <pc:docMk/>
            <pc:sldMk cId="1992437032" sldId="259"/>
            <ac:cxnSpMk id="34" creationId="{9DFA02DD-3DA3-82CA-69F9-2B270F81739B}"/>
          </ac:cxnSpMkLst>
        </pc:cxnChg>
        <pc:cxnChg chg="add del mod">
          <ac:chgData name="Jun Seo Kang" userId="5cdaf1da396351b8" providerId="LiveId" clId="{9E2F5CF9-8D48-44E5-AAC6-13BD3843D880}" dt="2024-11-06T01:47:59.315" v="687" actId="478"/>
          <ac:cxnSpMkLst>
            <pc:docMk/>
            <pc:sldMk cId="1992437032" sldId="259"/>
            <ac:cxnSpMk id="38" creationId="{8FC69B9C-6662-A6CE-122E-F9EE4DCFDF92}"/>
          </ac:cxnSpMkLst>
        </pc:cxnChg>
        <pc:cxnChg chg="add mod topLvl">
          <ac:chgData name="Jun Seo Kang" userId="5cdaf1da396351b8" providerId="LiveId" clId="{9E2F5CF9-8D48-44E5-AAC6-13BD3843D880}" dt="2024-11-06T02:29:39.983" v="2564" actId="164"/>
          <ac:cxnSpMkLst>
            <pc:docMk/>
            <pc:sldMk cId="1992437032" sldId="259"/>
            <ac:cxnSpMk id="51" creationId="{5B62B837-92CE-133A-0796-2640EFFD62D7}"/>
          </ac:cxnSpMkLst>
        </pc:cxnChg>
      </pc:sldChg>
      <pc:sldChg chg="addSp delSp modSp add mod">
        <pc:chgData name="Jun Seo Kang" userId="5cdaf1da396351b8" providerId="LiveId" clId="{9E2F5CF9-8D48-44E5-AAC6-13BD3843D880}" dt="2024-11-06T04:02:15.381" v="4601" actId="20577"/>
        <pc:sldMkLst>
          <pc:docMk/>
          <pc:sldMk cId="3121088205" sldId="260"/>
        </pc:sldMkLst>
        <pc:spChg chg="mod">
          <ac:chgData name="Jun Seo Kang" userId="5cdaf1da396351b8" providerId="LiveId" clId="{9E2F5CF9-8D48-44E5-AAC6-13BD3843D880}" dt="2024-11-06T01:59:08.723" v="841" actId="113"/>
          <ac:spMkLst>
            <pc:docMk/>
            <pc:sldMk cId="3121088205" sldId="260"/>
            <ac:spMk id="2" creationId="{5208F4A9-EC14-8820-7A04-5DFC72DB10B3}"/>
          </ac:spMkLst>
        </pc:spChg>
        <pc:spChg chg="add del mod">
          <ac:chgData name="Jun Seo Kang" userId="5cdaf1da396351b8" providerId="LiveId" clId="{9E2F5CF9-8D48-44E5-AAC6-13BD3843D880}" dt="2024-11-06T04:00:46.344" v="4297" actId="478"/>
          <ac:spMkLst>
            <pc:docMk/>
            <pc:sldMk cId="3121088205" sldId="260"/>
            <ac:spMk id="3" creationId="{AC4EA50F-8101-2379-5142-CAD1EB677B02}"/>
          </ac:spMkLst>
        </pc:spChg>
        <pc:spChg chg="add mod">
          <ac:chgData name="Jun Seo Kang" userId="5cdaf1da396351b8" providerId="LiveId" clId="{9E2F5CF9-8D48-44E5-AAC6-13BD3843D880}" dt="2024-11-06T04:01:00.967" v="4343" actId="20577"/>
          <ac:spMkLst>
            <pc:docMk/>
            <pc:sldMk cId="3121088205" sldId="260"/>
            <ac:spMk id="4" creationId="{D00779AE-A479-09A5-03C2-641EFFB7D82A}"/>
          </ac:spMkLst>
        </pc:spChg>
        <pc:spChg chg="add mod">
          <ac:chgData name="Jun Seo Kang" userId="5cdaf1da396351b8" providerId="LiveId" clId="{9E2F5CF9-8D48-44E5-AAC6-13BD3843D880}" dt="2024-11-06T04:02:15.381" v="4601" actId="20577"/>
          <ac:spMkLst>
            <pc:docMk/>
            <pc:sldMk cId="3121088205" sldId="260"/>
            <ac:spMk id="5" creationId="{C0FFB294-4D66-DF2A-8B43-45B7CA3973E2}"/>
          </ac:spMkLst>
        </pc:spChg>
        <pc:picChg chg="add mod">
          <ac:chgData name="Jun Seo Kang" userId="5cdaf1da396351b8" providerId="LiveId" clId="{9E2F5CF9-8D48-44E5-AAC6-13BD3843D880}" dt="2024-11-06T04:01:15.830" v="4346" actId="1076"/>
          <ac:picMkLst>
            <pc:docMk/>
            <pc:sldMk cId="3121088205" sldId="260"/>
            <ac:picMk id="1026" creationId="{0BE7EA1A-4314-9FAA-47DF-00A3268ABCB5}"/>
          </ac:picMkLst>
        </pc:picChg>
      </pc:sldChg>
      <pc:sldChg chg="addSp delSp modSp add del mod ord">
        <pc:chgData name="Jun Seo Kang" userId="5cdaf1da396351b8" providerId="LiveId" clId="{9E2F5CF9-8D48-44E5-AAC6-13BD3843D880}" dt="2024-11-06T03:55:43.867" v="4022" actId="2696"/>
        <pc:sldMkLst>
          <pc:docMk/>
          <pc:sldMk cId="1339849451" sldId="261"/>
        </pc:sldMkLst>
        <pc:spChg chg="mod">
          <ac:chgData name="Jun Seo Kang" userId="5cdaf1da396351b8" providerId="LiveId" clId="{9E2F5CF9-8D48-44E5-AAC6-13BD3843D880}" dt="2024-11-06T01:59:33.160" v="848" actId="113"/>
          <ac:spMkLst>
            <pc:docMk/>
            <pc:sldMk cId="1339849451" sldId="261"/>
            <ac:spMk id="2" creationId="{7370BE2E-F83E-4B45-AFE6-99EC60A90152}"/>
          </ac:spMkLst>
        </pc:spChg>
        <pc:spChg chg="add mod">
          <ac:chgData name="Jun Seo Kang" userId="5cdaf1da396351b8" providerId="LiveId" clId="{9E2F5CF9-8D48-44E5-AAC6-13BD3843D880}" dt="2024-11-05T00:29:22.135" v="258" actId="1076"/>
          <ac:spMkLst>
            <pc:docMk/>
            <pc:sldMk cId="1339849451" sldId="261"/>
            <ac:spMk id="4" creationId="{07C3AD56-C448-16F2-57D4-06BB2E2F3BAC}"/>
          </ac:spMkLst>
        </pc:spChg>
        <pc:spChg chg="add del">
          <ac:chgData name="Jun Seo Kang" userId="5cdaf1da396351b8" providerId="LiveId" clId="{9E2F5CF9-8D48-44E5-AAC6-13BD3843D880}" dt="2024-11-05T00:30:12.622" v="266" actId="22"/>
          <ac:spMkLst>
            <pc:docMk/>
            <pc:sldMk cId="1339849451" sldId="261"/>
            <ac:spMk id="6" creationId="{1B88BB30-6E7A-41A5-0A71-51A3F4AE9070}"/>
          </ac:spMkLst>
        </pc:spChg>
        <pc:spChg chg="add mod">
          <ac:chgData name="Jun Seo Kang" userId="5cdaf1da396351b8" providerId="LiveId" clId="{9E2F5CF9-8D48-44E5-AAC6-13BD3843D880}" dt="2024-11-06T02:00:21.044" v="875" actId="404"/>
          <ac:spMkLst>
            <pc:docMk/>
            <pc:sldMk cId="1339849451" sldId="261"/>
            <ac:spMk id="7" creationId="{05BEE85A-E674-A0CD-5256-07715F006919}"/>
          </ac:spMkLst>
        </pc:spChg>
      </pc:sldChg>
      <pc:sldChg chg="modSp add del mod">
        <pc:chgData name="Jun Seo Kang" userId="5cdaf1da396351b8" providerId="LiveId" clId="{9E2F5CF9-8D48-44E5-AAC6-13BD3843D880}" dt="2024-11-06T03:56:47.537" v="4083" actId="2696"/>
        <pc:sldMkLst>
          <pc:docMk/>
          <pc:sldMk cId="2847489027" sldId="262"/>
        </pc:sldMkLst>
        <pc:spChg chg="mod">
          <ac:chgData name="Jun Seo Kang" userId="5cdaf1da396351b8" providerId="LiveId" clId="{9E2F5CF9-8D48-44E5-AAC6-13BD3843D880}" dt="2024-11-06T01:58:59.908" v="839" actId="113"/>
          <ac:spMkLst>
            <pc:docMk/>
            <pc:sldMk cId="2847489027" sldId="262"/>
            <ac:spMk id="2" creationId="{A401ABB7-3711-E88B-9280-45FB41488A70}"/>
          </ac:spMkLst>
        </pc:spChg>
      </pc:sldChg>
      <pc:sldChg chg="addSp modSp add del mod">
        <pc:chgData name="Jun Seo Kang" userId="5cdaf1da396351b8" providerId="LiveId" clId="{9E2F5CF9-8D48-44E5-AAC6-13BD3843D880}" dt="2024-11-06T03:55:43.867" v="4022" actId="2696"/>
        <pc:sldMkLst>
          <pc:docMk/>
          <pc:sldMk cId="1010346410" sldId="263"/>
        </pc:sldMkLst>
        <pc:spChg chg="mod">
          <ac:chgData name="Jun Seo Kang" userId="5cdaf1da396351b8" providerId="LiveId" clId="{9E2F5CF9-8D48-44E5-AAC6-13BD3843D880}" dt="2024-11-06T01:59:29.899" v="847" actId="113"/>
          <ac:spMkLst>
            <pc:docMk/>
            <pc:sldMk cId="1010346410" sldId="263"/>
            <ac:spMk id="2" creationId="{DFED4519-A9CB-30BC-D2A1-330301FA0FA7}"/>
          </ac:spMkLst>
        </pc:spChg>
        <pc:spChg chg="add mod">
          <ac:chgData name="Jun Seo Kang" userId="5cdaf1da396351b8" providerId="LiveId" clId="{9E2F5CF9-8D48-44E5-AAC6-13BD3843D880}" dt="2024-11-05T01:12:19.768" v="601" actId="14100"/>
          <ac:spMkLst>
            <pc:docMk/>
            <pc:sldMk cId="1010346410" sldId="263"/>
            <ac:spMk id="3" creationId="{C012C09B-0552-2FAA-83CD-AD7B9F7AB1C0}"/>
          </ac:spMkLst>
        </pc:spChg>
        <pc:spChg chg="add mod">
          <ac:chgData name="Jun Seo Kang" userId="5cdaf1da396351b8" providerId="LiveId" clId="{9E2F5CF9-8D48-44E5-AAC6-13BD3843D880}" dt="2024-11-06T02:00:15.549" v="873" actId="404"/>
          <ac:spMkLst>
            <pc:docMk/>
            <pc:sldMk cId="1010346410" sldId="263"/>
            <ac:spMk id="4" creationId="{031DE649-143C-92AC-35B0-57D90808E426}"/>
          </ac:spMkLst>
        </pc:spChg>
      </pc:sldChg>
      <pc:sldChg chg="addSp modSp add del mod">
        <pc:chgData name="Jun Seo Kang" userId="5cdaf1da396351b8" providerId="LiveId" clId="{9E2F5CF9-8D48-44E5-AAC6-13BD3843D880}" dt="2024-11-06T03:55:43.867" v="4022" actId="2696"/>
        <pc:sldMkLst>
          <pc:docMk/>
          <pc:sldMk cId="2238343859" sldId="264"/>
        </pc:sldMkLst>
        <pc:spChg chg="mod">
          <ac:chgData name="Jun Seo Kang" userId="5cdaf1da396351b8" providerId="LiveId" clId="{9E2F5CF9-8D48-44E5-AAC6-13BD3843D880}" dt="2024-11-06T01:59:37.698" v="851" actId="113"/>
          <ac:spMkLst>
            <pc:docMk/>
            <pc:sldMk cId="2238343859" sldId="264"/>
            <ac:spMk id="2" creationId="{80DCA506-2683-A893-B6E4-0437D284844E}"/>
          </ac:spMkLst>
        </pc:spChg>
        <pc:spChg chg="add mod">
          <ac:chgData name="Jun Seo Kang" userId="5cdaf1da396351b8" providerId="LiveId" clId="{9E2F5CF9-8D48-44E5-AAC6-13BD3843D880}" dt="2024-11-06T02:00:25.125" v="877" actId="404"/>
          <ac:spMkLst>
            <pc:docMk/>
            <pc:sldMk cId="2238343859" sldId="264"/>
            <ac:spMk id="3" creationId="{16F68575-E44B-9823-2A7E-F0C98E7C262E}"/>
          </ac:spMkLst>
        </pc:spChg>
        <pc:spChg chg="mod">
          <ac:chgData name="Jun Seo Kang" userId="5cdaf1da396351b8" providerId="LiveId" clId="{9E2F5CF9-8D48-44E5-AAC6-13BD3843D880}" dt="2024-11-05T00:29:41.381" v="262"/>
          <ac:spMkLst>
            <pc:docMk/>
            <pc:sldMk cId="2238343859" sldId="264"/>
            <ac:spMk id="4" creationId="{79BD994A-F03F-609F-C905-D0E628B6E2EA}"/>
          </ac:spMkLst>
        </pc:spChg>
      </pc:sldChg>
      <pc:sldChg chg="addSp modSp add del mod">
        <pc:chgData name="Jun Seo Kang" userId="5cdaf1da396351b8" providerId="LiveId" clId="{9E2F5CF9-8D48-44E5-AAC6-13BD3843D880}" dt="2024-11-06T03:55:43.867" v="4022" actId="2696"/>
        <pc:sldMkLst>
          <pc:docMk/>
          <pc:sldMk cId="3593886546" sldId="265"/>
        </pc:sldMkLst>
        <pc:spChg chg="mod">
          <ac:chgData name="Jun Seo Kang" userId="5cdaf1da396351b8" providerId="LiveId" clId="{9E2F5CF9-8D48-44E5-AAC6-13BD3843D880}" dt="2024-11-06T01:59:40.147" v="852" actId="113"/>
          <ac:spMkLst>
            <pc:docMk/>
            <pc:sldMk cId="3593886546" sldId="265"/>
            <ac:spMk id="2" creationId="{C2A8B6A3-0231-0D10-D0B2-443FD37F6D78}"/>
          </ac:spMkLst>
        </pc:spChg>
        <pc:spChg chg="add mod">
          <ac:chgData name="Jun Seo Kang" userId="5cdaf1da396351b8" providerId="LiveId" clId="{9E2F5CF9-8D48-44E5-AAC6-13BD3843D880}" dt="2024-11-06T02:00:28.305" v="879" actId="404"/>
          <ac:spMkLst>
            <pc:docMk/>
            <pc:sldMk cId="3593886546" sldId="265"/>
            <ac:spMk id="3" creationId="{EED6A22B-6D9D-47F9-2BDB-20584425936C}"/>
          </ac:spMkLst>
        </pc:spChg>
        <pc:spChg chg="mod">
          <ac:chgData name="Jun Seo Kang" userId="5cdaf1da396351b8" providerId="LiveId" clId="{9E2F5CF9-8D48-44E5-AAC6-13BD3843D880}" dt="2024-11-05T00:29:52.613" v="264"/>
          <ac:spMkLst>
            <pc:docMk/>
            <pc:sldMk cId="3593886546" sldId="265"/>
            <ac:spMk id="4" creationId="{EC987E64-D9F1-93D2-0513-AC06F5E4C20B}"/>
          </ac:spMkLst>
        </pc:spChg>
      </pc:sldChg>
      <pc:sldChg chg="delSp modSp add mod">
        <pc:chgData name="Jun Seo Kang" userId="5cdaf1da396351b8" providerId="LiveId" clId="{9E2F5CF9-8D48-44E5-AAC6-13BD3843D880}" dt="2024-11-06T03:57:03.449" v="4103"/>
        <pc:sldMkLst>
          <pc:docMk/>
          <pc:sldMk cId="3171847654" sldId="266"/>
        </pc:sldMkLst>
        <pc:spChg chg="mod">
          <ac:chgData name="Jun Seo Kang" userId="5cdaf1da396351b8" providerId="LiveId" clId="{9E2F5CF9-8D48-44E5-AAC6-13BD3843D880}" dt="2024-11-06T01:59:41.851" v="853" actId="113"/>
          <ac:spMkLst>
            <pc:docMk/>
            <pc:sldMk cId="3171847654" sldId="266"/>
            <ac:spMk id="2" creationId="{71827AF5-3DE8-F041-727C-1DE997A48D79}"/>
          </ac:spMkLst>
        </pc:spChg>
        <pc:spChg chg="del">
          <ac:chgData name="Jun Seo Kang" userId="5cdaf1da396351b8" providerId="LiveId" clId="{9E2F5CF9-8D48-44E5-AAC6-13BD3843D880}" dt="2024-11-06T01:34:36.384" v="636" actId="478"/>
          <ac:spMkLst>
            <pc:docMk/>
            <pc:sldMk cId="3171847654" sldId="266"/>
            <ac:spMk id="3" creationId="{D30E7347-D1D3-6A78-D98C-AC4E3B3F282D}"/>
          </ac:spMkLst>
        </pc:spChg>
        <pc:spChg chg="mod">
          <ac:chgData name="Jun Seo Kang" userId="5cdaf1da396351b8" providerId="LiveId" clId="{9E2F5CF9-8D48-44E5-AAC6-13BD3843D880}" dt="2024-11-06T03:57:03.449" v="4103"/>
          <ac:spMkLst>
            <pc:docMk/>
            <pc:sldMk cId="3171847654" sldId="266"/>
            <ac:spMk id="4" creationId="{75EBD252-42D8-DED3-121E-63B5A6BF7053}"/>
          </ac:spMkLst>
        </pc:spChg>
      </pc:sldChg>
      <pc:sldChg chg="addSp delSp modSp add mod">
        <pc:chgData name="Jun Seo Kang" userId="5cdaf1da396351b8" providerId="LiveId" clId="{9E2F5CF9-8D48-44E5-AAC6-13BD3843D880}" dt="2024-11-06T03:47:24.106" v="3396" actId="113"/>
        <pc:sldMkLst>
          <pc:docMk/>
          <pc:sldMk cId="3354884121" sldId="267"/>
        </pc:sldMkLst>
        <pc:spChg chg="mod">
          <ac:chgData name="Jun Seo Kang" userId="5cdaf1da396351b8" providerId="LiveId" clId="{9E2F5CF9-8D48-44E5-AAC6-13BD3843D880}" dt="2024-11-06T01:59:23.412" v="844" actId="113"/>
          <ac:spMkLst>
            <pc:docMk/>
            <pc:sldMk cId="3354884121" sldId="267"/>
            <ac:spMk id="2" creationId="{1683BBB9-54A3-55D8-BD3A-3894EC34D0B4}"/>
          </ac:spMkLst>
        </pc:spChg>
        <pc:spChg chg="add mod">
          <ac:chgData name="Jun Seo Kang" userId="5cdaf1da396351b8" providerId="LiveId" clId="{9E2F5CF9-8D48-44E5-AAC6-13BD3843D880}" dt="2024-11-06T02:31:05.627" v="2597" actId="20577"/>
          <ac:spMkLst>
            <pc:docMk/>
            <pc:sldMk cId="3354884121" sldId="267"/>
            <ac:spMk id="3" creationId="{88AF9E3A-6118-87F1-05FE-95048D79A45C}"/>
          </ac:spMkLst>
        </pc:spChg>
        <pc:spChg chg="add mod">
          <ac:chgData name="Jun Seo Kang" userId="5cdaf1da396351b8" providerId="LiveId" clId="{9E2F5CF9-8D48-44E5-AAC6-13BD3843D880}" dt="2024-11-06T03:47:24.106" v="3396" actId="113"/>
          <ac:spMkLst>
            <pc:docMk/>
            <pc:sldMk cId="3354884121" sldId="267"/>
            <ac:spMk id="4" creationId="{00A22547-A836-D7DE-FBD0-39583C6066FE}"/>
          </ac:spMkLst>
        </pc:spChg>
        <pc:spChg chg="del">
          <ac:chgData name="Jun Seo Kang" userId="5cdaf1da396351b8" providerId="LiveId" clId="{9E2F5CF9-8D48-44E5-AAC6-13BD3843D880}" dt="2024-11-06T02:30:28.786" v="2566" actId="478"/>
          <ac:spMkLst>
            <pc:docMk/>
            <pc:sldMk cId="3354884121" sldId="267"/>
            <ac:spMk id="43" creationId="{DD08850A-A1D3-E8D5-95F3-51F133637E2C}"/>
          </ac:spMkLst>
        </pc:spChg>
        <pc:spChg chg="del">
          <ac:chgData name="Jun Seo Kang" userId="5cdaf1da396351b8" providerId="LiveId" clId="{9E2F5CF9-8D48-44E5-AAC6-13BD3843D880}" dt="2024-11-06T02:30:28.786" v="2566" actId="478"/>
          <ac:spMkLst>
            <pc:docMk/>
            <pc:sldMk cId="3354884121" sldId="267"/>
            <ac:spMk id="44" creationId="{57397121-E331-49EC-3C19-3492E704838F}"/>
          </ac:spMkLst>
        </pc:spChg>
        <pc:spChg chg="del">
          <ac:chgData name="Jun Seo Kang" userId="5cdaf1da396351b8" providerId="LiveId" clId="{9E2F5CF9-8D48-44E5-AAC6-13BD3843D880}" dt="2024-11-06T02:30:28.786" v="2566" actId="478"/>
          <ac:spMkLst>
            <pc:docMk/>
            <pc:sldMk cId="3354884121" sldId="267"/>
            <ac:spMk id="45" creationId="{E260A51B-EB2B-4D0D-FCCE-61793E3ECED5}"/>
          </ac:spMkLst>
        </pc:spChg>
        <pc:spChg chg="del">
          <ac:chgData name="Jun Seo Kang" userId="5cdaf1da396351b8" providerId="LiveId" clId="{9E2F5CF9-8D48-44E5-AAC6-13BD3843D880}" dt="2024-11-06T02:30:28.786" v="2566" actId="478"/>
          <ac:spMkLst>
            <pc:docMk/>
            <pc:sldMk cId="3354884121" sldId="267"/>
            <ac:spMk id="46" creationId="{D91ECD0E-AF69-732A-423F-AAD64A4F5CC7}"/>
          </ac:spMkLst>
        </pc:spChg>
        <pc:spChg chg="del">
          <ac:chgData name="Jun Seo Kang" userId="5cdaf1da396351b8" providerId="LiveId" clId="{9E2F5CF9-8D48-44E5-AAC6-13BD3843D880}" dt="2024-11-06T02:30:28.786" v="2566" actId="478"/>
          <ac:spMkLst>
            <pc:docMk/>
            <pc:sldMk cId="3354884121" sldId="267"/>
            <ac:spMk id="47" creationId="{90622EEA-EDD2-3EF5-F592-EDE04E31B0D9}"/>
          </ac:spMkLst>
        </pc:spChg>
        <pc:spChg chg="del">
          <ac:chgData name="Jun Seo Kang" userId="5cdaf1da396351b8" providerId="LiveId" clId="{9E2F5CF9-8D48-44E5-AAC6-13BD3843D880}" dt="2024-11-06T02:30:28.786" v="2566" actId="478"/>
          <ac:spMkLst>
            <pc:docMk/>
            <pc:sldMk cId="3354884121" sldId="267"/>
            <ac:spMk id="48" creationId="{7386CB21-354E-274D-E744-46F579A3E6CB}"/>
          </ac:spMkLst>
        </pc:spChg>
        <pc:grpChg chg="del">
          <ac:chgData name="Jun Seo Kang" userId="5cdaf1da396351b8" providerId="LiveId" clId="{9E2F5CF9-8D48-44E5-AAC6-13BD3843D880}" dt="2024-11-06T02:30:28.786" v="2566" actId="478"/>
          <ac:grpSpMkLst>
            <pc:docMk/>
            <pc:sldMk cId="3354884121" sldId="267"/>
            <ac:grpSpMk id="37" creationId="{8269D91A-7093-8F39-1B84-CF6220436EAA}"/>
          </ac:grpSpMkLst>
        </pc:grpChg>
        <pc:picChg chg="del">
          <ac:chgData name="Jun Seo Kang" userId="5cdaf1da396351b8" providerId="LiveId" clId="{9E2F5CF9-8D48-44E5-AAC6-13BD3843D880}" dt="2024-11-06T02:30:28.786" v="2566" actId="478"/>
          <ac:picMkLst>
            <pc:docMk/>
            <pc:sldMk cId="3354884121" sldId="267"/>
            <ac:picMk id="6" creationId="{D14FF0B7-0288-45E3-425D-449B4FE66069}"/>
          </ac:picMkLst>
        </pc:picChg>
        <pc:picChg chg="del">
          <ac:chgData name="Jun Seo Kang" userId="5cdaf1da396351b8" providerId="LiveId" clId="{9E2F5CF9-8D48-44E5-AAC6-13BD3843D880}" dt="2024-11-06T02:30:28.786" v="2566" actId="478"/>
          <ac:picMkLst>
            <pc:docMk/>
            <pc:sldMk cId="3354884121" sldId="267"/>
            <ac:picMk id="23" creationId="{4AB3095E-269D-B2F0-6185-93DF73A365EF}"/>
          </ac:picMkLst>
        </pc:picChg>
        <pc:picChg chg="del">
          <ac:chgData name="Jun Seo Kang" userId="5cdaf1da396351b8" providerId="LiveId" clId="{9E2F5CF9-8D48-44E5-AAC6-13BD3843D880}" dt="2024-11-06T02:30:28.786" v="2566" actId="478"/>
          <ac:picMkLst>
            <pc:docMk/>
            <pc:sldMk cId="3354884121" sldId="267"/>
            <ac:picMk id="26" creationId="{12E342D1-9FEF-6ECA-1D8A-FB473B1380C2}"/>
          </ac:picMkLst>
        </pc:picChg>
        <pc:picChg chg="add mod">
          <ac:chgData name="Jun Seo Kang" userId="5cdaf1da396351b8" providerId="LiveId" clId="{9E2F5CF9-8D48-44E5-AAC6-13BD3843D880}" dt="2024-11-06T03:44:49.463" v="3343" actId="1076"/>
          <ac:picMkLst>
            <pc:docMk/>
            <pc:sldMk cId="3354884121" sldId="267"/>
            <ac:picMk id="3074" creationId="{B51CCF88-297F-E099-FC7B-F07092D095DB}"/>
          </ac:picMkLst>
        </pc:picChg>
        <pc:cxnChg chg="del">
          <ac:chgData name="Jun Seo Kang" userId="5cdaf1da396351b8" providerId="LiveId" clId="{9E2F5CF9-8D48-44E5-AAC6-13BD3843D880}" dt="2024-11-06T02:30:28.786" v="2566" actId="478"/>
          <ac:cxnSpMkLst>
            <pc:docMk/>
            <pc:sldMk cId="3354884121" sldId="267"/>
            <ac:cxnSpMk id="15" creationId="{A6B58B85-1135-868A-D53F-3C73E41C4F0D}"/>
          </ac:cxnSpMkLst>
        </pc:cxnChg>
        <pc:cxnChg chg="del">
          <ac:chgData name="Jun Seo Kang" userId="5cdaf1da396351b8" providerId="LiveId" clId="{9E2F5CF9-8D48-44E5-AAC6-13BD3843D880}" dt="2024-11-06T02:30:28.786" v="2566" actId="478"/>
          <ac:cxnSpMkLst>
            <pc:docMk/>
            <pc:sldMk cId="3354884121" sldId="267"/>
            <ac:cxnSpMk id="18" creationId="{9BF0866F-B0B5-5A58-347B-4A874C534BF7}"/>
          </ac:cxnSpMkLst>
        </pc:cxnChg>
        <pc:cxnChg chg="del">
          <ac:chgData name="Jun Seo Kang" userId="5cdaf1da396351b8" providerId="LiveId" clId="{9E2F5CF9-8D48-44E5-AAC6-13BD3843D880}" dt="2024-11-06T02:30:28.786" v="2566" actId="478"/>
          <ac:cxnSpMkLst>
            <pc:docMk/>
            <pc:sldMk cId="3354884121" sldId="267"/>
            <ac:cxnSpMk id="30" creationId="{41CC9138-A333-54F1-58BF-397C832E3CDE}"/>
          </ac:cxnSpMkLst>
        </pc:cxnChg>
        <pc:cxnChg chg="del">
          <ac:chgData name="Jun Seo Kang" userId="5cdaf1da396351b8" providerId="LiveId" clId="{9E2F5CF9-8D48-44E5-AAC6-13BD3843D880}" dt="2024-11-06T02:30:28.786" v="2566" actId="478"/>
          <ac:cxnSpMkLst>
            <pc:docMk/>
            <pc:sldMk cId="3354884121" sldId="267"/>
            <ac:cxnSpMk id="34" creationId="{E08E0C71-F59D-E801-6482-F6A9E0528BF4}"/>
          </ac:cxnSpMkLst>
        </pc:cxnChg>
        <pc:cxnChg chg="del">
          <ac:chgData name="Jun Seo Kang" userId="5cdaf1da396351b8" providerId="LiveId" clId="{9E2F5CF9-8D48-44E5-AAC6-13BD3843D880}" dt="2024-11-06T02:30:28.786" v="2566" actId="478"/>
          <ac:cxnSpMkLst>
            <pc:docMk/>
            <pc:sldMk cId="3354884121" sldId="267"/>
            <ac:cxnSpMk id="38" creationId="{8B05E06E-AF14-7D75-F379-8AAFC89FB9AE}"/>
          </ac:cxnSpMkLst>
        </pc:cxnChg>
      </pc:sldChg>
      <pc:sldChg chg="addSp delSp modSp add mod ord">
        <pc:chgData name="Jun Seo Kang" userId="5cdaf1da396351b8" providerId="LiveId" clId="{9E2F5CF9-8D48-44E5-AAC6-13BD3843D880}" dt="2024-11-06T04:03:20.411" v="4627" actId="1076"/>
        <pc:sldMkLst>
          <pc:docMk/>
          <pc:sldMk cId="2743273822" sldId="268"/>
        </pc:sldMkLst>
        <pc:spChg chg="mod">
          <ac:chgData name="Jun Seo Kang" userId="5cdaf1da396351b8" providerId="LiveId" clId="{9E2F5CF9-8D48-44E5-AAC6-13BD3843D880}" dt="2024-11-06T01:58:53.022" v="838" actId="113"/>
          <ac:spMkLst>
            <pc:docMk/>
            <pc:sldMk cId="2743273822" sldId="268"/>
            <ac:spMk id="2" creationId="{3CE69B36-531E-92D1-2041-71EC4EB4C2FA}"/>
          </ac:spMkLst>
        </pc:spChg>
        <pc:spChg chg="add mod">
          <ac:chgData name="Jun Seo Kang" userId="5cdaf1da396351b8" providerId="LiveId" clId="{9E2F5CF9-8D48-44E5-AAC6-13BD3843D880}" dt="2024-11-06T02:05:18.027" v="1129" actId="20577"/>
          <ac:spMkLst>
            <pc:docMk/>
            <pc:sldMk cId="2743273822" sldId="268"/>
            <ac:spMk id="4" creationId="{4A8827E2-809A-E0BE-57C6-0F8FBACBF349}"/>
          </ac:spMkLst>
        </pc:spChg>
        <pc:spChg chg="add mod">
          <ac:chgData name="Jun Seo Kang" userId="5cdaf1da396351b8" providerId="LiveId" clId="{9E2F5CF9-8D48-44E5-AAC6-13BD3843D880}" dt="2024-11-06T04:03:20.411" v="4627" actId="1076"/>
          <ac:spMkLst>
            <pc:docMk/>
            <pc:sldMk cId="2743273822" sldId="268"/>
            <ac:spMk id="6" creationId="{1BBAD7BF-CE1C-C28B-1FA0-0D77EE8F3420}"/>
          </ac:spMkLst>
        </pc:spChg>
        <pc:spChg chg="del">
          <ac:chgData name="Jun Seo Kang" userId="5cdaf1da396351b8" providerId="LiveId" clId="{9E2F5CF9-8D48-44E5-AAC6-13BD3843D880}" dt="2024-11-06T01:57:49.534" v="833" actId="478"/>
          <ac:spMkLst>
            <pc:docMk/>
            <pc:sldMk cId="2743273822" sldId="268"/>
            <ac:spMk id="7" creationId="{87595A4C-D673-0640-73FB-A01ECD656AFB}"/>
          </ac:spMkLst>
        </pc:spChg>
        <pc:spChg chg="add mod">
          <ac:chgData name="Jun Seo Kang" userId="5cdaf1da396351b8" providerId="LiveId" clId="{9E2F5CF9-8D48-44E5-AAC6-13BD3843D880}" dt="2024-11-06T02:06:15.991" v="1181"/>
          <ac:spMkLst>
            <pc:docMk/>
            <pc:sldMk cId="2743273822" sldId="268"/>
            <ac:spMk id="9" creationId="{DBF28E2B-3613-4B28-1F8B-3A85A85DB23B}"/>
          </ac:spMkLst>
        </pc:spChg>
        <pc:spChg chg="add mod">
          <ac:chgData name="Jun Seo Kang" userId="5cdaf1da396351b8" providerId="LiveId" clId="{9E2F5CF9-8D48-44E5-AAC6-13BD3843D880}" dt="2024-11-06T02:39:50.189" v="3180" actId="20577"/>
          <ac:spMkLst>
            <pc:docMk/>
            <pc:sldMk cId="2743273822" sldId="268"/>
            <ac:spMk id="11" creationId="{34933A9B-E7A6-4382-4A65-5E9B5E963C50}"/>
          </ac:spMkLst>
        </pc:spChg>
        <pc:spChg chg="add mod">
          <ac:chgData name="Jun Seo Kang" userId="5cdaf1da396351b8" providerId="LiveId" clId="{9E2F5CF9-8D48-44E5-AAC6-13BD3843D880}" dt="2024-11-06T02:06:17.767" v="1187"/>
          <ac:spMkLst>
            <pc:docMk/>
            <pc:sldMk cId="2743273822" sldId="268"/>
            <ac:spMk id="12" creationId="{6CE038C8-746A-CB04-A6A4-31DD7E42B46C}"/>
          </ac:spMkLst>
        </pc:spChg>
        <pc:spChg chg="add mod">
          <ac:chgData name="Jun Seo Kang" userId="5cdaf1da396351b8" providerId="LiveId" clId="{9E2F5CF9-8D48-44E5-AAC6-13BD3843D880}" dt="2024-11-06T02:39:24.344" v="3156" actId="12"/>
          <ac:spMkLst>
            <pc:docMk/>
            <pc:sldMk cId="2743273822" sldId="268"/>
            <ac:spMk id="13" creationId="{23D8F0B6-230C-7CBE-1648-F1B5F1B002D3}"/>
          </ac:spMkLst>
        </pc:spChg>
        <pc:spChg chg="del">
          <ac:chgData name="Jun Seo Kang" userId="5cdaf1da396351b8" providerId="LiveId" clId="{9E2F5CF9-8D48-44E5-AAC6-13BD3843D880}" dt="2024-11-06T01:57:51.219" v="834" actId="478"/>
          <ac:spMkLst>
            <pc:docMk/>
            <pc:sldMk cId="2743273822" sldId="268"/>
            <ac:spMk id="32" creationId="{FB02048E-00CE-B615-2AF5-1D96A4CBA867}"/>
          </ac:spMkLst>
        </pc:spChg>
        <pc:spChg chg="del">
          <ac:chgData name="Jun Seo Kang" userId="5cdaf1da396351b8" providerId="LiveId" clId="{9E2F5CF9-8D48-44E5-AAC6-13BD3843D880}" dt="2024-11-06T01:57:49.534" v="833" actId="478"/>
          <ac:spMkLst>
            <pc:docMk/>
            <pc:sldMk cId="2743273822" sldId="268"/>
            <ac:spMk id="33" creationId="{073DCC6A-4F47-C6B9-D7A6-D142069853E2}"/>
          </ac:spMkLst>
        </pc:spChg>
        <pc:spChg chg="del">
          <ac:chgData name="Jun Seo Kang" userId="5cdaf1da396351b8" providerId="LiveId" clId="{9E2F5CF9-8D48-44E5-AAC6-13BD3843D880}" dt="2024-11-06T01:57:49.534" v="833" actId="478"/>
          <ac:spMkLst>
            <pc:docMk/>
            <pc:sldMk cId="2743273822" sldId="268"/>
            <ac:spMk id="35" creationId="{C3F40A55-94B5-C4BA-AFE7-F2E18D66FA5B}"/>
          </ac:spMkLst>
        </pc:spChg>
        <pc:spChg chg="del">
          <ac:chgData name="Jun Seo Kang" userId="5cdaf1da396351b8" providerId="LiveId" clId="{9E2F5CF9-8D48-44E5-AAC6-13BD3843D880}" dt="2024-11-06T01:57:49.534" v="833" actId="478"/>
          <ac:spMkLst>
            <pc:docMk/>
            <pc:sldMk cId="2743273822" sldId="268"/>
            <ac:spMk id="39" creationId="{7B3A85CD-B482-78DB-E682-DDB4597523C8}"/>
          </ac:spMkLst>
        </pc:spChg>
        <pc:spChg chg="del">
          <ac:chgData name="Jun Seo Kang" userId="5cdaf1da396351b8" providerId="LiveId" clId="{9E2F5CF9-8D48-44E5-AAC6-13BD3843D880}" dt="2024-11-06T01:57:49.534" v="833" actId="478"/>
          <ac:spMkLst>
            <pc:docMk/>
            <pc:sldMk cId="2743273822" sldId="268"/>
            <ac:spMk id="40" creationId="{145AC016-4020-0F9D-E800-B76CD40CD34D}"/>
          </ac:spMkLst>
        </pc:spChg>
        <pc:picChg chg="del">
          <ac:chgData name="Jun Seo Kang" userId="5cdaf1da396351b8" providerId="LiveId" clId="{9E2F5CF9-8D48-44E5-AAC6-13BD3843D880}" dt="2024-11-06T01:57:49.534" v="833" actId="478"/>
          <ac:picMkLst>
            <pc:docMk/>
            <pc:sldMk cId="2743273822" sldId="268"/>
            <ac:picMk id="3" creationId="{A7A662AF-08BD-2A68-15DD-665E24DDB2A9}"/>
          </ac:picMkLst>
        </pc:picChg>
        <pc:picChg chg="del">
          <ac:chgData name="Jun Seo Kang" userId="5cdaf1da396351b8" providerId="LiveId" clId="{9E2F5CF9-8D48-44E5-AAC6-13BD3843D880}" dt="2024-11-06T01:57:49.534" v="833" actId="478"/>
          <ac:picMkLst>
            <pc:docMk/>
            <pc:sldMk cId="2743273822" sldId="268"/>
            <ac:picMk id="5" creationId="{7694F1F4-5082-1244-A6FF-914D7EF2DD2B}"/>
          </ac:picMkLst>
        </pc:picChg>
        <pc:picChg chg="del">
          <ac:chgData name="Jun Seo Kang" userId="5cdaf1da396351b8" providerId="LiveId" clId="{9E2F5CF9-8D48-44E5-AAC6-13BD3843D880}" dt="2024-11-06T01:57:49.534" v="833" actId="478"/>
          <ac:picMkLst>
            <pc:docMk/>
            <pc:sldMk cId="2743273822" sldId="268"/>
            <ac:picMk id="8" creationId="{3106EC15-3334-C0F8-F23E-DE6EBF6938A0}"/>
          </ac:picMkLst>
        </pc:picChg>
        <pc:picChg chg="del">
          <ac:chgData name="Jun Seo Kang" userId="5cdaf1da396351b8" providerId="LiveId" clId="{9E2F5CF9-8D48-44E5-AAC6-13BD3843D880}" dt="2024-11-06T01:57:49.534" v="833" actId="478"/>
          <ac:picMkLst>
            <pc:docMk/>
            <pc:sldMk cId="2743273822" sldId="268"/>
            <ac:picMk id="10" creationId="{01A41D3A-E3D0-D5F5-685F-414BAE74AA07}"/>
          </ac:picMkLst>
        </pc:picChg>
        <pc:picChg chg="del">
          <ac:chgData name="Jun Seo Kang" userId="5cdaf1da396351b8" providerId="LiveId" clId="{9E2F5CF9-8D48-44E5-AAC6-13BD3843D880}" dt="2024-11-06T01:57:49.534" v="833" actId="478"/>
          <ac:picMkLst>
            <pc:docMk/>
            <pc:sldMk cId="2743273822" sldId="268"/>
            <ac:picMk id="21" creationId="{4A5470E4-10D1-82E7-2BCE-97D726C65A79}"/>
          </ac:picMkLst>
        </pc:picChg>
        <pc:cxnChg chg="del mod">
          <ac:chgData name="Jun Seo Kang" userId="5cdaf1da396351b8" providerId="LiveId" clId="{9E2F5CF9-8D48-44E5-AAC6-13BD3843D880}" dt="2024-11-06T01:57:49.534" v="833" actId="478"/>
          <ac:cxnSpMkLst>
            <pc:docMk/>
            <pc:sldMk cId="2743273822" sldId="268"/>
            <ac:cxnSpMk id="14" creationId="{94621460-81B4-73B4-FA0C-638B7AFB48C7}"/>
          </ac:cxnSpMkLst>
        </pc:cxnChg>
        <pc:cxnChg chg="del mod">
          <ac:chgData name="Jun Seo Kang" userId="5cdaf1da396351b8" providerId="LiveId" clId="{9E2F5CF9-8D48-44E5-AAC6-13BD3843D880}" dt="2024-11-06T01:57:49.534" v="833" actId="478"/>
          <ac:cxnSpMkLst>
            <pc:docMk/>
            <pc:sldMk cId="2743273822" sldId="268"/>
            <ac:cxnSpMk id="17" creationId="{2328CD55-9D36-56DA-EF70-6BD2C75653AC}"/>
          </ac:cxnSpMkLst>
        </pc:cxnChg>
        <pc:cxnChg chg="del mod">
          <ac:chgData name="Jun Seo Kang" userId="5cdaf1da396351b8" providerId="LiveId" clId="{9E2F5CF9-8D48-44E5-AAC6-13BD3843D880}" dt="2024-11-06T01:57:49.534" v="833" actId="478"/>
          <ac:cxnSpMkLst>
            <pc:docMk/>
            <pc:sldMk cId="2743273822" sldId="268"/>
            <ac:cxnSpMk id="24" creationId="{F60A7A73-97E8-FF9A-8F06-5F26903E8D11}"/>
          </ac:cxnSpMkLst>
        </pc:cxnChg>
        <pc:cxnChg chg="del mod">
          <ac:chgData name="Jun Seo Kang" userId="5cdaf1da396351b8" providerId="LiveId" clId="{9E2F5CF9-8D48-44E5-AAC6-13BD3843D880}" dt="2024-11-06T01:57:49.534" v="833" actId="478"/>
          <ac:cxnSpMkLst>
            <pc:docMk/>
            <pc:sldMk cId="2743273822" sldId="268"/>
            <ac:cxnSpMk id="29" creationId="{FC0CCE85-112A-06BC-EAB3-EEDC248FDAFC}"/>
          </ac:cxnSpMkLst>
        </pc:cxnChg>
      </pc:sldChg>
      <pc:sldChg chg="addSp delSp modSp add mod">
        <pc:chgData name="Jun Seo Kang" userId="5cdaf1da396351b8" providerId="LiveId" clId="{9E2F5CF9-8D48-44E5-AAC6-13BD3843D880}" dt="2024-11-06T02:23:42.635" v="2472" actId="1076"/>
        <pc:sldMkLst>
          <pc:docMk/>
          <pc:sldMk cId="545007962" sldId="269"/>
        </pc:sldMkLst>
        <pc:spChg chg="mod">
          <ac:chgData name="Jun Seo Kang" userId="5cdaf1da396351b8" providerId="LiveId" clId="{9E2F5CF9-8D48-44E5-AAC6-13BD3843D880}" dt="2024-11-06T02:22:34.629" v="2406" actId="20577"/>
          <ac:spMkLst>
            <pc:docMk/>
            <pc:sldMk cId="545007962" sldId="269"/>
            <ac:spMk id="4" creationId="{605FD632-55DF-27E8-4427-D63294AAF37A}"/>
          </ac:spMkLst>
        </pc:spChg>
        <pc:spChg chg="mod">
          <ac:chgData name="Jun Seo Kang" userId="5cdaf1da396351b8" providerId="LiveId" clId="{9E2F5CF9-8D48-44E5-AAC6-13BD3843D880}" dt="2024-11-06T02:23:37.202" v="2470" actId="20577"/>
          <ac:spMkLst>
            <pc:docMk/>
            <pc:sldMk cId="545007962" sldId="269"/>
            <ac:spMk id="6" creationId="{80DBFB30-FBA2-C6AC-AD84-534841C2066D}"/>
          </ac:spMkLst>
        </pc:spChg>
        <pc:spChg chg="del">
          <ac:chgData name="Jun Seo Kang" userId="5cdaf1da396351b8" providerId="LiveId" clId="{9E2F5CF9-8D48-44E5-AAC6-13BD3843D880}" dt="2024-11-06T02:09:50.719" v="1598" actId="478"/>
          <ac:spMkLst>
            <pc:docMk/>
            <pc:sldMk cId="545007962" sldId="269"/>
            <ac:spMk id="9" creationId="{A8FC3F72-D624-3736-A431-8A1F45C4450F}"/>
          </ac:spMkLst>
        </pc:spChg>
        <pc:spChg chg="del">
          <ac:chgData name="Jun Seo Kang" userId="5cdaf1da396351b8" providerId="LiveId" clId="{9E2F5CF9-8D48-44E5-AAC6-13BD3843D880}" dt="2024-11-06T02:09:55.481" v="1599" actId="478"/>
          <ac:spMkLst>
            <pc:docMk/>
            <pc:sldMk cId="545007962" sldId="269"/>
            <ac:spMk id="11" creationId="{48C975CD-937E-DE2D-7749-4B77DE7356B6}"/>
          </ac:spMkLst>
        </pc:spChg>
        <pc:spChg chg="del">
          <ac:chgData name="Jun Seo Kang" userId="5cdaf1da396351b8" providerId="LiveId" clId="{9E2F5CF9-8D48-44E5-AAC6-13BD3843D880}" dt="2024-11-06T02:09:50.719" v="1598" actId="478"/>
          <ac:spMkLst>
            <pc:docMk/>
            <pc:sldMk cId="545007962" sldId="269"/>
            <ac:spMk id="12" creationId="{95EAFB30-CCD1-7F51-5539-BF036C9C984D}"/>
          </ac:spMkLst>
        </pc:spChg>
        <pc:spChg chg="del">
          <ac:chgData name="Jun Seo Kang" userId="5cdaf1da396351b8" providerId="LiveId" clId="{9E2F5CF9-8D48-44E5-AAC6-13BD3843D880}" dt="2024-11-06T02:09:55.481" v="1599" actId="478"/>
          <ac:spMkLst>
            <pc:docMk/>
            <pc:sldMk cId="545007962" sldId="269"/>
            <ac:spMk id="13" creationId="{59DECB08-F199-2CE7-11B5-BE21EFBD843B}"/>
          </ac:spMkLst>
        </pc:spChg>
        <pc:picChg chg="add mod">
          <ac:chgData name="Jun Seo Kang" userId="5cdaf1da396351b8" providerId="LiveId" clId="{9E2F5CF9-8D48-44E5-AAC6-13BD3843D880}" dt="2024-11-06T02:23:42.635" v="2472" actId="1076"/>
          <ac:picMkLst>
            <pc:docMk/>
            <pc:sldMk cId="545007962" sldId="269"/>
            <ac:picMk id="2050" creationId="{2D8D7A10-3DBE-7AA8-0621-D15AF0C75671}"/>
          </ac:picMkLst>
        </pc:picChg>
      </pc:sldChg>
      <pc:sldChg chg="add del">
        <pc:chgData name="Jun Seo Kang" userId="5cdaf1da396351b8" providerId="LiveId" clId="{9E2F5CF9-8D48-44E5-AAC6-13BD3843D880}" dt="2024-11-06T02:38:36.323" v="3152" actId="2696"/>
        <pc:sldMkLst>
          <pc:docMk/>
          <pc:sldMk cId="2030268762" sldId="270"/>
        </pc:sldMkLst>
      </pc:sldChg>
      <pc:sldChg chg="add del">
        <pc:chgData name="Jun Seo Kang" userId="5cdaf1da396351b8" providerId="LiveId" clId="{9E2F5CF9-8D48-44E5-AAC6-13BD3843D880}" dt="2024-11-06T03:55:48.199" v="4023" actId="2696"/>
        <pc:sldMkLst>
          <pc:docMk/>
          <pc:sldMk cId="2926426755" sldId="271"/>
        </pc:sldMkLst>
      </pc:sldChg>
      <pc:sldChg chg="modSp add mod">
        <pc:chgData name="Jun Seo Kang" userId="5cdaf1da396351b8" providerId="LiveId" clId="{9E2F5CF9-8D48-44E5-AAC6-13BD3843D880}" dt="2024-11-06T03:48:54.135" v="3492" actId="20577"/>
        <pc:sldMkLst>
          <pc:docMk/>
          <pc:sldMk cId="1475536571" sldId="272"/>
        </pc:sldMkLst>
        <pc:spChg chg="mod">
          <ac:chgData name="Jun Seo Kang" userId="5cdaf1da396351b8" providerId="LiveId" clId="{9E2F5CF9-8D48-44E5-AAC6-13BD3843D880}" dt="2024-11-06T03:48:54.135" v="3492" actId="20577"/>
          <ac:spMkLst>
            <pc:docMk/>
            <pc:sldMk cId="1475536571" sldId="272"/>
            <ac:spMk id="4" creationId="{E05D9C3D-BB28-1BB4-88D7-D7771D7A0FA6}"/>
          </ac:spMkLst>
        </pc:spChg>
      </pc:sldChg>
      <pc:sldChg chg="modSp add mod">
        <pc:chgData name="Jun Seo Kang" userId="5cdaf1da396351b8" providerId="LiveId" clId="{9E2F5CF9-8D48-44E5-AAC6-13BD3843D880}" dt="2024-11-06T03:49:41.729" v="3638" actId="20577"/>
        <pc:sldMkLst>
          <pc:docMk/>
          <pc:sldMk cId="3233758671" sldId="273"/>
        </pc:sldMkLst>
        <pc:spChg chg="mod">
          <ac:chgData name="Jun Seo Kang" userId="5cdaf1da396351b8" providerId="LiveId" clId="{9E2F5CF9-8D48-44E5-AAC6-13BD3843D880}" dt="2024-11-06T03:49:41.729" v="3638" actId="20577"/>
          <ac:spMkLst>
            <pc:docMk/>
            <pc:sldMk cId="3233758671" sldId="273"/>
            <ac:spMk id="4" creationId="{CF90B60C-452E-CCBA-AFDE-544489539197}"/>
          </ac:spMkLst>
        </pc:spChg>
      </pc:sldChg>
      <pc:sldChg chg="modSp add mod">
        <pc:chgData name="Jun Seo Kang" userId="5cdaf1da396351b8" providerId="LiveId" clId="{9E2F5CF9-8D48-44E5-AAC6-13BD3843D880}" dt="2024-11-06T03:51:47.809" v="3839" actId="20577"/>
        <pc:sldMkLst>
          <pc:docMk/>
          <pc:sldMk cId="3545415343" sldId="274"/>
        </pc:sldMkLst>
        <pc:spChg chg="mod">
          <ac:chgData name="Jun Seo Kang" userId="5cdaf1da396351b8" providerId="LiveId" clId="{9E2F5CF9-8D48-44E5-AAC6-13BD3843D880}" dt="2024-11-06T03:51:47.809" v="3839" actId="20577"/>
          <ac:spMkLst>
            <pc:docMk/>
            <pc:sldMk cId="3545415343" sldId="274"/>
            <ac:spMk id="4" creationId="{6D0498CE-6EEE-B091-0A57-E4F47C3B6E33}"/>
          </ac:spMkLst>
        </pc:spChg>
      </pc:sldChg>
      <pc:sldChg chg="modSp add mod">
        <pc:chgData name="Jun Seo Kang" userId="5cdaf1da396351b8" providerId="LiveId" clId="{9E2F5CF9-8D48-44E5-AAC6-13BD3843D880}" dt="2024-11-06T03:54:07.356" v="3992" actId="20577"/>
        <pc:sldMkLst>
          <pc:docMk/>
          <pc:sldMk cId="1531151527" sldId="275"/>
        </pc:sldMkLst>
        <pc:spChg chg="mod">
          <ac:chgData name="Jun Seo Kang" userId="5cdaf1da396351b8" providerId="LiveId" clId="{9E2F5CF9-8D48-44E5-AAC6-13BD3843D880}" dt="2024-11-06T03:54:07.356" v="3992" actId="20577"/>
          <ac:spMkLst>
            <pc:docMk/>
            <pc:sldMk cId="1531151527" sldId="275"/>
            <ac:spMk id="4" creationId="{56A1AB5D-B38A-75BE-276D-69F19EB98D69}"/>
          </ac:spMkLst>
        </pc:spChg>
      </pc:sldChg>
      <pc:sldChg chg="modSp add mod ord">
        <pc:chgData name="Jun Seo Kang" userId="5cdaf1da396351b8" providerId="LiveId" clId="{9E2F5CF9-8D48-44E5-AAC6-13BD3843D880}" dt="2024-11-06T03:53:54.121" v="3987" actId="20577"/>
        <pc:sldMkLst>
          <pc:docMk/>
          <pc:sldMk cId="631703972" sldId="276"/>
        </pc:sldMkLst>
        <pc:spChg chg="mod">
          <ac:chgData name="Jun Seo Kang" userId="5cdaf1da396351b8" providerId="LiveId" clId="{9E2F5CF9-8D48-44E5-AAC6-13BD3843D880}" dt="2024-11-06T03:53:54.121" v="3987" actId="20577"/>
          <ac:spMkLst>
            <pc:docMk/>
            <pc:sldMk cId="631703972" sldId="276"/>
            <ac:spMk id="4" creationId="{34BCE96B-E464-0DD6-B46D-5DEBE9F85F08}"/>
          </ac:spMkLst>
        </pc:spChg>
      </pc:sldChg>
      <pc:sldChg chg="modSp add mod">
        <pc:chgData name="Jun Seo Kang" userId="5cdaf1da396351b8" providerId="LiveId" clId="{9E2F5CF9-8D48-44E5-AAC6-13BD3843D880}" dt="2024-11-06T03:55:25.359" v="4021" actId="20577"/>
        <pc:sldMkLst>
          <pc:docMk/>
          <pc:sldMk cId="3841154453" sldId="277"/>
        </pc:sldMkLst>
        <pc:spChg chg="mod">
          <ac:chgData name="Jun Seo Kang" userId="5cdaf1da396351b8" providerId="LiveId" clId="{9E2F5CF9-8D48-44E5-AAC6-13BD3843D880}" dt="2024-11-06T03:55:25.359" v="4021" actId="20577"/>
          <ac:spMkLst>
            <pc:docMk/>
            <pc:sldMk cId="3841154453" sldId="277"/>
            <ac:spMk id="4" creationId="{3D4DF896-A30A-4F04-BE1A-F3BF200D7F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FE944-9835-4954-BFDB-89EEB1091BE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9E72C-2DC4-455B-A2CB-AB201509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7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E2C9-BAFF-5674-90DD-7FAB92D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3F7CE-A866-596B-AA71-3910FBC0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A4609-D2A2-F403-7B61-18A69377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2B1-B094-40C0-9EF0-BD6A77947AE6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76B88-6275-B66B-FF91-B83EEB8B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040F0-8EB7-2ABD-B37C-FC62A02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9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2DB61-0689-0207-AD91-6B16215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7DD85-486E-80FE-1BC1-9FDBAAFA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D013D-F14E-9858-DADC-71742293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579A-7C0A-4701-ACFF-BFC446FE6295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FE073-0DC1-6A68-16AE-3FBC48AC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966C9-230F-1FE5-D2C0-40AB99B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1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0CD2F4-E987-8B5E-7C1D-B0BD593A7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58388-7F76-B15A-3037-AC2FF8D28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44F49-5D60-1D33-E1C1-C71CB23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2D50-4AAA-4DE4-B7B2-56C010C0D9C9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65AE4-D5BF-DCC6-3834-6E258D9B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E7780-8E02-86EB-CA39-05221B12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0E173-A045-B4D2-C685-BAA4935B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56216-72F2-ED05-D329-8191B3B1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A00AD-22BA-816B-3DF1-2BABCA20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ECA0-BAD1-44B1-A4C7-D9667280BBE8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6147-4937-EA31-0E1A-81CEF06E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714D9-B8D8-68B8-29D8-34DF8109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AB3E7-6320-3242-BE21-4652BC02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4FB5E-F402-0152-67F1-143D41FF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6835C-6787-9A4C-60A8-7F886E94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C978-5F29-4641-A93E-A40A05191E0C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99419-6437-FF25-74C8-D07075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3C0B3-C1EB-0CA5-D501-C0BDFC2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1804-5B1A-F222-92FE-FAC8DADC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B51D9-2F3C-0EFC-1472-B811AFC6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29B8C-FE7F-C6CF-236E-727CA38B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16F84-746F-26D8-13A3-179A5FEF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0371-547E-4698-8368-7D7EA58C4F30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E4F80-7BD8-EA3A-81DF-9BDC32DB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E1E62-D086-8B6C-8B2D-F8A4A330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1F283-973D-0A05-1C71-B69A5B92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D4616-5F07-D4F7-685B-AABE005E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8E84B-C7A4-66CE-2E0A-7FDD1268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59EA16-1FC5-491B-E287-9BB74AE61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407328-B60D-1270-F77B-0FED3B30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873F1-53C1-D344-1474-4F9F851C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689B-EBAF-49CC-B457-35BCAEE526E9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76BD02-F2EC-735F-2E20-E52400AA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AA8C6-B13F-7976-FC6B-A46F8DB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0C05B-D68E-85DB-F5CB-7CD419B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6334F-5343-6616-60C0-1124829E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65C-3936-461E-A675-2B9CA0EA21D7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038C1-688A-FCBE-8058-9DDAF54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EF2B6-774E-ECE3-1734-76699F1B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2CF87-2D02-3036-0BFC-4E8E84A8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FE09-3E2E-42EF-896A-975CCDA91BE8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365663-27D4-8AB9-8F23-76E5DE5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963C6-9D42-57D6-1664-3078FD7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76B8F-9123-DCBC-EA12-9951ABB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6B62E-3043-B7C6-6ED5-0122F97F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59DA8-5508-8A74-7789-5B8D8E62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60F52-DFE3-8F8B-9014-F06AD1E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3C26-9690-4159-A315-ADF722B2A0E0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CFCF0-31B9-BC51-B721-B457ACAA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84890-EAF0-32A9-D75D-72DB87E4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CD291-94C5-B23A-4E39-97CC8483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00B866-5B4F-E25C-D3C4-53150B84B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D0478-C749-F168-AB67-AFA7635E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6FABF-CE49-7C49-E0A5-B76EDA10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27A-50C2-4A56-BE66-469FFF6201A0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69429-38D2-BB2C-7962-8614353B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6EF32-91DC-9D1F-F370-CD86FC32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F3FDD6-3DA7-1A07-8D39-EA1D0839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F51C1-4368-9828-2E5B-0AB67A4B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6D018-EFBF-37C8-BB0B-2CC914856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BA52C-7BB0-41B0-ADEB-518440F7A810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34174-1B27-5104-EEFA-2637E0307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6F509-DDE8-6FD4-8B9F-64974717C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9E758-9D3D-45EF-8EA1-F2A8DC233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news.nate.com/view/20240604n21613?mid=m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55EB6-280F-3059-C641-E07563AFE23A}"/>
              </a:ext>
            </a:extLst>
          </p:cNvPr>
          <p:cNvSpPr txBox="1"/>
          <p:nvPr/>
        </p:nvSpPr>
        <p:spPr>
          <a:xfrm>
            <a:off x="3257723" y="2105561"/>
            <a:ext cx="5676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인공지능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오픈소스 프로젝트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19B16-2450-B164-C51F-60D7F00CC3BF}"/>
              </a:ext>
            </a:extLst>
          </p:cNvPr>
          <p:cNvSpPr txBox="1"/>
          <p:nvPr/>
        </p:nvSpPr>
        <p:spPr>
          <a:xfrm>
            <a:off x="1396636" y="3648146"/>
            <a:ext cx="939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생성형 에이전트를 활용한 인간 유사 상호작용 시뮬레이션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9C9B7-892B-9CE2-AECD-F1AF04E4E1DA}"/>
              </a:ext>
            </a:extLst>
          </p:cNvPr>
          <p:cNvSpPr txBox="1"/>
          <p:nvPr/>
        </p:nvSpPr>
        <p:spPr>
          <a:xfrm>
            <a:off x="9360000" y="5760000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/>
              <a:t>컴퓨터공학전공</a:t>
            </a:r>
            <a:endParaRPr lang="en-US" altLang="ko-KR" sz="2000" dirty="0"/>
          </a:p>
          <a:p>
            <a:pPr algn="r"/>
            <a:r>
              <a:rPr lang="en-US" altLang="ko-KR" sz="2000" dirty="0"/>
              <a:t>2022108096 </a:t>
            </a:r>
            <a:r>
              <a:rPr lang="ko-KR" altLang="en-US" sz="2000" dirty="0"/>
              <a:t>강준서</a:t>
            </a:r>
          </a:p>
        </p:txBody>
      </p:sp>
    </p:spTree>
    <p:extLst>
      <p:ext uri="{BB962C8B-B14F-4D97-AF65-F5344CB8AC3E}">
        <p14:creationId xmlns:p14="http://schemas.microsoft.com/office/powerpoint/2010/main" val="18312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D5F8F-127D-E69C-FE23-84CCA565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8A34D-2991-6539-0FE5-59EEE063D57F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7C0D72-E027-C313-F7F2-3D1800F7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E5DE7-425A-BEB6-5755-1334300E6B2D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B60C-452E-CCBA-AFDE-544489539197}"/>
              </a:ext>
            </a:extLst>
          </p:cNvPr>
          <p:cNvSpPr txBox="1"/>
          <p:nvPr/>
        </p:nvSpPr>
        <p:spPr>
          <a:xfrm>
            <a:off x="1352459" y="5223011"/>
            <a:ext cx="9487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Retrieve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Memory Stream </a:t>
            </a:r>
            <a:r>
              <a:rPr lang="ko-KR" altLang="en-US" dirty="0"/>
              <a:t>속에서 현재 상호작용과 관련된 기억을 과거 기억에서 검색</a:t>
            </a:r>
          </a:p>
        </p:txBody>
      </p:sp>
    </p:spTree>
    <p:extLst>
      <p:ext uri="{BB962C8B-B14F-4D97-AF65-F5344CB8AC3E}">
        <p14:creationId xmlns:p14="http://schemas.microsoft.com/office/powerpoint/2010/main" val="323375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D554-9AA2-11AC-B9DC-4FAD7DBC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C1DF1-9509-6941-FEE9-3EC4B570120B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F157CB-2B29-7F53-E373-EE47D479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2CF9B-8500-FBBE-36DC-1C30A3E1AC8E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498CE-6EEE-B091-0A57-E4F47C3B6E33}"/>
              </a:ext>
            </a:extLst>
          </p:cNvPr>
          <p:cNvSpPr txBox="1"/>
          <p:nvPr/>
        </p:nvSpPr>
        <p:spPr>
          <a:xfrm>
            <a:off x="1352459" y="5223011"/>
            <a:ext cx="9487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Retrieved Memories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입력된 상호작용과 과거의 기억을 섞어 종합된 새로운 기억으로 업데이트</a:t>
            </a:r>
          </a:p>
        </p:txBody>
      </p:sp>
    </p:spTree>
    <p:extLst>
      <p:ext uri="{BB962C8B-B14F-4D97-AF65-F5344CB8AC3E}">
        <p14:creationId xmlns:p14="http://schemas.microsoft.com/office/powerpoint/2010/main" val="354541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3F962-431B-5F20-13A8-9194E5252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66326-5E3F-A75F-012D-752E74974A92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7EAD32-F8A0-D1D5-7CBF-11081352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3F18-7B58-77FD-3C86-A09258A8384E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CE96B-E464-0DD6-B46D-5DEBE9F85F08}"/>
              </a:ext>
            </a:extLst>
          </p:cNvPr>
          <p:cNvSpPr txBox="1"/>
          <p:nvPr/>
        </p:nvSpPr>
        <p:spPr>
          <a:xfrm>
            <a:off x="1352459" y="5223011"/>
            <a:ext cx="9487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Plan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개별 기억을 묶어 맥락을 만들고</a:t>
            </a:r>
            <a:r>
              <a:rPr lang="en-US" altLang="ko-KR" dirty="0"/>
              <a:t>, </a:t>
            </a:r>
            <a:r>
              <a:rPr lang="ko-KR" altLang="en-US" dirty="0"/>
              <a:t>이를 통해 장기적인 계획을 세움</a:t>
            </a:r>
          </a:p>
        </p:txBody>
      </p:sp>
    </p:spTree>
    <p:extLst>
      <p:ext uri="{BB962C8B-B14F-4D97-AF65-F5344CB8AC3E}">
        <p14:creationId xmlns:p14="http://schemas.microsoft.com/office/powerpoint/2010/main" val="63170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EA87-C9D1-771E-E786-6383C0DF4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5D51D-380A-6E83-7F5E-A03826BA2548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A382CB-7206-9E2D-B302-FAB748F0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0AF79C-FF5D-093A-195E-4E3529BC4E1E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1AB5D-B38A-75BE-276D-69F19EB98D69}"/>
              </a:ext>
            </a:extLst>
          </p:cNvPr>
          <p:cNvSpPr txBox="1"/>
          <p:nvPr/>
        </p:nvSpPr>
        <p:spPr>
          <a:xfrm>
            <a:off x="1100255" y="5223011"/>
            <a:ext cx="999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Reflect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장기적인 계획과 자기 인식을 형성하는 데 기여하며</a:t>
            </a:r>
            <a:r>
              <a:rPr lang="en-US" altLang="ko-KR" dirty="0"/>
              <a:t>, </a:t>
            </a:r>
            <a:r>
              <a:rPr lang="ko-KR" altLang="en-US" dirty="0"/>
              <a:t>에이전트의 성향과 관계를 조정</a:t>
            </a:r>
          </a:p>
        </p:txBody>
      </p:sp>
    </p:spTree>
    <p:extLst>
      <p:ext uri="{BB962C8B-B14F-4D97-AF65-F5344CB8AC3E}">
        <p14:creationId xmlns:p14="http://schemas.microsoft.com/office/powerpoint/2010/main" val="153115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F702-B428-410A-8B87-1BC5D826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92110-A400-B4C7-94B9-BF2E94717BBD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D8AAB0-7F63-3F83-B0A5-BB9DF2B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0CBD74-63EF-5D9A-A7DB-5979129E3D1E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DF896-A30A-4F04-BE1A-F3BF200D7F5D}"/>
              </a:ext>
            </a:extLst>
          </p:cNvPr>
          <p:cNvSpPr txBox="1"/>
          <p:nvPr/>
        </p:nvSpPr>
        <p:spPr>
          <a:xfrm>
            <a:off x="1352459" y="5223011"/>
            <a:ext cx="9487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Act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상대방에 대해 알고 있는 정보나 관계에 따른 기억을 통해 적절한 행동을 취함</a:t>
            </a:r>
          </a:p>
        </p:txBody>
      </p:sp>
    </p:spTree>
    <p:extLst>
      <p:ext uri="{BB962C8B-B14F-4D97-AF65-F5344CB8AC3E}">
        <p14:creationId xmlns:p14="http://schemas.microsoft.com/office/powerpoint/2010/main" val="384115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E844-B165-2C77-AAC0-EFD2D060B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27AF5-3DE8-F041-727C-1DE997A48D79}"/>
              </a:ext>
            </a:extLst>
          </p:cNvPr>
          <p:cNvSpPr txBox="1"/>
          <p:nvPr/>
        </p:nvSpPr>
        <p:spPr>
          <a:xfrm>
            <a:off x="720000" y="720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참고문헌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BD252-42D8-DED3-121E-63B5A6BF7053}"/>
              </a:ext>
            </a:extLst>
          </p:cNvPr>
          <p:cNvSpPr txBox="1"/>
          <p:nvPr/>
        </p:nvSpPr>
        <p:spPr>
          <a:xfrm>
            <a:off x="720000" y="1634989"/>
            <a:ext cx="107508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프로젝트 참고 논문 </a:t>
            </a:r>
            <a:r>
              <a:rPr lang="en-US" altLang="ko-KR" dirty="0"/>
              <a:t>- Generative Agents: Interactive Simulacra of Human Behavior</a:t>
            </a:r>
          </a:p>
          <a:p>
            <a:r>
              <a:rPr lang="ko-KR" altLang="en-US" dirty="0"/>
              <a:t>프로젝트 참고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- https://github.com/joonspk-research/generative_agents.git</a:t>
            </a:r>
          </a:p>
          <a:p>
            <a:endParaRPr lang="en-US" altLang="ko-KR" dirty="0"/>
          </a:p>
          <a:p>
            <a:r>
              <a:rPr lang="ko-KR" altLang="en-US" dirty="0"/>
              <a:t>슬라이드 </a:t>
            </a:r>
            <a:r>
              <a:rPr lang="en-US" altLang="ko-KR" dirty="0"/>
              <a:t>3 - </a:t>
            </a:r>
            <a:r>
              <a:rPr lang="en-US" altLang="ko-KR" dirty="0">
                <a:hlinkClick r:id="rId2"/>
              </a:rPr>
              <a:t>https://m.news.nate.com/view/20240604n21613?mid=m05</a:t>
            </a:r>
            <a:endParaRPr lang="en-US" altLang="ko-KR" dirty="0"/>
          </a:p>
          <a:p>
            <a:r>
              <a:rPr lang="ko-KR" altLang="en-US" dirty="0"/>
              <a:t>슬라이드 </a:t>
            </a:r>
            <a:r>
              <a:rPr lang="en-US" altLang="ko-KR" dirty="0"/>
              <a:t>4 - GPT </a:t>
            </a:r>
            <a:r>
              <a:rPr lang="ko-KR" altLang="en-US" dirty="0"/>
              <a:t>모델을 이용한 게임 </a:t>
            </a:r>
            <a:r>
              <a:rPr lang="en-US" altLang="ko-KR" dirty="0"/>
              <a:t>NPC </a:t>
            </a:r>
            <a:r>
              <a:rPr lang="ko-KR" altLang="en-US" dirty="0"/>
              <a:t>및 퀘스트 생성 모듈 구현</a:t>
            </a:r>
          </a:p>
        </p:txBody>
      </p:sp>
    </p:spTree>
    <p:extLst>
      <p:ext uri="{BB962C8B-B14F-4D97-AF65-F5344CB8AC3E}">
        <p14:creationId xmlns:p14="http://schemas.microsoft.com/office/powerpoint/2010/main" val="317184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D830-5438-D591-5E2F-633548B5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E728C-7D47-1109-195F-17FC6425AFCD}"/>
              </a:ext>
            </a:extLst>
          </p:cNvPr>
          <p:cNvSpPr txBox="1"/>
          <p:nvPr/>
        </p:nvSpPr>
        <p:spPr>
          <a:xfrm>
            <a:off x="720000" y="720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2DECB-10B7-6781-0AB3-0B4EDEFBB306}"/>
              </a:ext>
            </a:extLst>
          </p:cNvPr>
          <p:cNvSpPr txBox="1"/>
          <p:nvPr/>
        </p:nvSpPr>
        <p:spPr>
          <a:xfrm>
            <a:off x="720000" y="1634989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기존의 게임의 한계점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7EC5-339C-0803-356A-FC5C95EB018A}"/>
              </a:ext>
            </a:extLst>
          </p:cNvPr>
          <p:cNvSpPr txBox="1"/>
          <p:nvPr/>
        </p:nvSpPr>
        <p:spPr>
          <a:xfrm>
            <a:off x="719998" y="2441737"/>
            <a:ext cx="9487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스크립트를 통해</a:t>
            </a:r>
            <a:r>
              <a:rPr lang="en-US" altLang="ko-KR" dirty="0"/>
              <a:t>, </a:t>
            </a:r>
            <a:r>
              <a:rPr lang="ko-KR" altLang="en-US" dirty="0"/>
              <a:t>제한된 선택지 내에서 플레이가 가능</a:t>
            </a:r>
            <a:endParaRPr lang="en-US" altLang="ko-KR" dirty="0"/>
          </a:p>
          <a:p>
            <a:pPr lvl="1"/>
            <a:r>
              <a:rPr lang="en-US" altLang="ko-KR" dirty="0"/>
              <a:t>→ </a:t>
            </a:r>
            <a:r>
              <a:rPr lang="ko-KR" altLang="en-US" dirty="0"/>
              <a:t>선형적인 플레이</a:t>
            </a:r>
            <a:r>
              <a:rPr lang="en-US" altLang="ko-KR" dirty="0"/>
              <a:t>, </a:t>
            </a:r>
            <a:r>
              <a:rPr lang="ko-KR" altLang="en-US" dirty="0"/>
              <a:t>비교적 한정된 플레이가 강요</a:t>
            </a:r>
            <a:endParaRPr lang="en-US" altLang="ko-KR" dirty="0"/>
          </a:p>
          <a:p>
            <a:pPr lvl="1"/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금새 플레이의 재미가 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NPC </a:t>
            </a:r>
            <a:r>
              <a:rPr lang="ko-KR" altLang="en-US" dirty="0"/>
              <a:t>간 상호작용은 스크립트에 의해</a:t>
            </a:r>
            <a:r>
              <a:rPr lang="en-US" altLang="ko-KR" dirty="0"/>
              <a:t>, </a:t>
            </a:r>
            <a:r>
              <a:rPr lang="ko-KR" altLang="en-US" dirty="0"/>
              <a:t>부자연스럽게 진행</a:t>
            </a:r>
            <a:endParaRPr lang="en-US" altLang="ko-KR" dirty="0"/>
          </a:p>
          <a:p>
            <a:pPr lvl="1"/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사용자가 불합리하게 느껴질 수 있는 상호작용이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 lvl="1"/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ko-KR" altLang="en-US"/>
              <a:t>사용자의 몰입도 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06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59CF4-CA87-E90A-464D-2A98FC4A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F4A9-EC14-8820-7A04-5DFC72DB10B3}"/>
              </a:ext>
            </a:extLst>
          </p:cNvPr>
          <p:cNvSpPr txBox="1"/>
          <p:nvPr/>
        </p:nvSpPr>
        <p:spPr>
          <a:xfrm>
            <a:off x="720000" y="720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서론</a:t>
            </a:r>
          </a:p>
        </p:txBody>
      </p:sp>
      <p:pic>
        <p:nvPicPr>
          <p:cNvPr id="1026" name="Picture 2" descr="기사 이미지">
            <a:extLst>
              <a:ext uri="{FF2B5EF4-FFF2-40B4-BE49-F238E27FC236}">
                <a16:creationId xmlns:a16="http://schemas.microsoft.com/office/drawing/2014/main" id="{0BE7EA1A-4314-9FAA-47DF-00A3268A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56" y="3247777"/>
            <a:ext cx="4460488" cy="27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779AE-A479-09A5-03C2-641EFFB7D82A}"/>
              </a:ext>
            </a:extLst>
          </p:cNvPr>
          <p:cNvSpPr txBox="1"/>
          <p:nvPr/>
        </p:nvSpPr>
        <p:spPr>
          <a:xfrm>
            <a:off x="720000" y="163498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생성형 </a:t>
            </a:r>
            <a:r>
              <a:rPr lang="en-US" altLang="ko-KR" sz="2400" dirty="0"/>
              <a:t>AI</a:t>
            </a:r>
            <a:r>
              <a:rPr lang="ko-KR" altLang="en-US" sz="2400" dirty="0"/>
              <a:t>를 활용한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B294-4D66-DF2A-8B43-45B7CA3973E2}"/>
              </a:ext>
            </a:extLst>
          </p:cNvPr>
          <p:cNvSpPr txBox="1"/>
          <p:nvPr/>
        </p:nvSpPr>
        <p:spPr>
          <a:xfrm>
            <a:off x="720000" y="2426868"/>
            <a:ext cx="9487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가 상대가 되어</a:t>
            </a:r>
            <a:r>
              <a:rPr lang="en-US" altLang="ko-KR" dirty="0"/>
              <a:t>, </a:t>
            </a:r>
            <a:r>
              <a:rPr lang="ko-KR" altLang="en-US" dirty="0"/>
              <a:t>대화를 통해 진행하는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대화를 통해 취조하여</a:t>
            </a:r>
            <a:r>
              <a:rPr lang="en-US" altLang="ko-KR" dirty="0"/>
              <a:t>, AI</a:t>
            </a:r>
            <a:r>
              <a:rPr lang="ko-KR" altLang="en-US" dirty="0"/>
              <a:t>의 자백</a:t>
            </a:r>
            <a:r>
              <a:rPr lang="en-US" altLang="ko-KR" dirty="0"/>
              <a:t>(</a:t>
            </a:r>
            <a:r>
              <a:rPr lang="ko-KR" altLang="en-US" dirty="0"/>
              <a:t>인정</a:t>
            </a:r>
            <a:r>
              <a:rPr lang="en-US" altLang="ko-KR" dirty="0"/>
              <a:t>)</a:t>
            </a:r>
            <a:r>
              <a:rPr lang="ko-KR" altLang="en-US" dirty="0"/>
              <a:t>을 받아내면 승리 </a:t>
            </a:r>
          </a:p>
        </p:txBody>
      </p:sp>
    </p:spTree>
    <p:extLst>
      <p:ext uri="{BB962C8B-B14F-4D97-AF65-F5344CB8AC3E}">
        <p14:creationId xmlns:p14="http://schemas.microsoft.com/office/powerpoint/2010/main" val="31210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4AFB8-4D27-5038-A194-BE4CE279E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122F2-A790-E5B9-F387-5D79DDA67C13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유사 연구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78F8E-D2E5-24B9-FAFC-AAC1F81FB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0" y="2330605"/>
            <a:ext cx="1671990" cy="3728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D84F5-54AB-18FC-B0E0-FD1719187A2B}"/>
              </a:ext>
            </a:extLst>
          </p:cNvPr>
          <p:cNvSpPr txBox="1"/>
          <p:nvPr/>
        </p:nvSpPr>
        <p:spPr>
          <a:xfrm>
            <a:off x="720000" y="1634989"/>
            <a:ext cx="786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GPT </a:t>
            </a:r>
            <a:r>
              <a:rPr lang="ko-KR" altLang="en-US" sz="2400" dirty="0"/>
              <a:t>모델을 이용한 게임 </a:t>
            </a:r>
            <a:r>
              <a:rPr lang="en-US" altLang="ko-KR" sz="2400" dirty="0"/>
              <a:t>NPC </a:t>
            </a:r>
            <a:r>
              <a:rPr lang="ko-KR" altLang="en-US" sz="2400" dirty="0"/>
              <a:t>및 퀘스트 생성 모듈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53BD21-1301-7B00-62FA-F0F70FFE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68" y="2426868"/>
            <a:ext cx="6102664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A9E6-4E0D-A3E8-6C51-AAFCA55B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69B36-531E-92D1-2041-71EC4EB4C2FA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827E2-809A-E0BE-57C6-0F8FBACBF349}"/>
              </a:ext>
            </a:extLst>
          </p:cNvPr>
          <p:cNvSpPr txBox="1"/>
          <p:nvPr/>
        </p:nvSpPr>
        <p:spPr>
          <a:xfrm>
            <a:off x="720000" y="16349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AD7BF-CE1C-C28B-1FA0-0D77EE8F3420}"/>
              </a:ext>
            </a:extLst>
          </p:cNvPr>
          <p:cNvSpPr txBox="1"/>
          <p:nvPr/>
        </p:nvSpPr>
        <p:spPr>
          <a:xfrm>
            <a:off x="719998" y="2441737"/>
            <a:ext cx="948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를 활용하여</a:t>
            </a:r>
            <a:r>
              <a:rPr lang="en-US" altLang="ko-KR" dirty="0"/>
              <a:t>, </a:t>
            </a:r>
            <a:r>
              <a:rPr lang="ko-KR" altLang="en-US" dirty="0"/>
              <a:t>인간과 유사한 상호작용이 가능한 에이전트 생성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28E2B-3613-4B28-1F8B-3A85A85DB23B}"/>
              </a:ext>
            </a:extLst>
          </p:cNvPr>
          <p:cNvSpPr txBox="1"/>
          <p:nvPr/>
        </p:nvSpPr>
        <p:spPr>
          <a:xfrm>
            <a:off x="720000" y="31264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3A9B-E7A6-4382-4A65-5E9B5E963C50}"/>
              </a:ext>
            </a:extLst>
          </p:cNvPr>
          <p:cNvSpPr txBox="1"/>
          <p:nvPr/>
        </p:nvSpPr>
        <p:spPr>
          <a:xfrm>
            <a:off x="719999" y="3918293"/>
            <a:ext cx="948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게임에 대한 높은 몰입도와 플레이 다양성을 제고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038C8-746A-CB04-A6A4-31DD7E42B46C}"/>
              </a:ext>
            </a:extLst>
          </p:cNvPr>
          <p:cNvSpPr txBox="1"/>
          <p:nvPr/>
        </p:nvSpPr>
        <p:spPr>
          <a:xfrm>
            <a:off x="719999" y="46178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8F0B6-230C-7CBE-1648-F1B5F1B002D3}"/>
              </a:ext>
            </a:extLst>
          </p:cNvPr>
          <p:cNvSpPr txBox="1"/>
          <p:nvPr/>
        </p:nvSpPr>
        <p:spPr>
          <a:xfrm>
            <a:off x="719998" y="5409718"/>
            <a:ext cx="9487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사용자와 </a:t>
            </a:r>
            <a:r>
              <a:rPr lang="en-US" altLang="ko-KR" dirty="0"/>
              <a:t>NPC </a:t>
            </a:r>
            <a:r>
              <a:rPr lang="ko-KR" altLang="en-US" dirty="0"/>
              <a:t>간의 현실적인 상호작용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주기적 상호작용에 의한 현실과 유사한 </a:t>
            </a:r>
            <a:r>
              <a:rPr lang="en-US" altLang="ko-KR" dirty="0"/>
              <a:t>NPC </a:t>
            </a:r>
            <a:r>
              <a:rPr lang="ko-KR" altLang="en-US" dirty="0"/>
              <a:t>데이터 갱신</a:t>
            </a:r>
          </a:p>
        </p:txBody>
      </p:sp>
    </p:spTree>
    <p:extLst>
      <p:ext uri="{BB962C8B-B14F-4D97-AF65-F5344CB8AC3E}">
        <p14:creationId xmlns:p14="http://schemas.microsoft.com/office/powerpoint/2010/main" val="274327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DC7C5-F8D4-FDAC-E47C-9F92EB47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A9633-4850-4C29-63E5-F3C10FD40E0E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FD632-55DF-27E8-4427-D63294AAF37A}"/>
              </a:ext>
            </a:extLst>
          </p:cNvPr>
          <p:cNvSpPr txBox="1"/>
          <p:nvPr/>
        </p:nvSpPr>
        <p:spPr>
          <a:xfrm>
            <a:off x="720000" y="163498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배경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BFB30-FBA2-C6AC-AD84-534841C2066D}"/>
              </a:ext>
            </a:extLst>
          </p:cNvPr>
          <p:cNvSpPr txBox="1"/>
          <p:nvPr/>
        </p:nvSpPr>
        <p:spPr>
          <a:xfrm>
            <a:off x="8697950" y="2426868"/>
            <a:ext cx="33899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명의 </a:t>
            </a:r>
            <a:r>
              <a:rPr lang="en-US" altLang="ko-KR" dirty="0"/>
              <a:t>NPC </a:t>
            </a:r>
            <a:r>
              <a:rPr lang="ko-KR" altLang="en-US" dirty="0"/>
              <a:t>구성된 가상의 마을</a:t>
            </a:r>
            <a:r>
              <a:rPr lang="en-US" altLang="ko-KR" dirty="0"/>
              <a:t> ‘</a:t>
            </a:r>
            <a:r>
              <a:rPr lang="en-US" altLang="ko-KR" dirty="0" err="1"/>
              <a:t>SmallVille</a:t>
            </a:r>
            <a:r>
              <a:rPr lang="en-US" altLang="ko-KR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마을은 여러 장소들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, 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바 등</a:t>
            </a:r>
            <a:r>
              <a:rPr lang="en-US" altLang="ko-KR" dirty="0"/>
              <a:t>)</a:t>
            </a:r>
            <a:r>
              <a:rPr lang="ko-KR" altLang="en-US" dirty="0"/>
              <a:t>과 길로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장소는 여러 세부 구역으로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장소와 구역에는 상호 작용 가능한 객체들</a:t>
            </a:r>
            <a:r>
              <a:rPr lang="en-US" altLang="ko-KR" dirty="0"/>
              <a:t>(</a:t>
            </a:r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스토브</a:t>
            </a:r>
            <a:r>
              <a:rPr lang="en-US" altLang="ko-KR" dirty="0"/>
              <a:t>, </a:t>
            </a:r>
            <a:r>
              <a:rPr lang="ko-KR" altLang="en-US" dirty="0"/>
              <a:t>식탁 등</a:t>
            </a:r>
            <a:r>
              <a:rPr lang="en-US" altLang="ko-KR" dirty="0"/>
              <a:t>)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</a:t>
            </a:r>
            <a:r>
              <a:rPr lang="en-US" altLang="ko-KR" dirty="0"/>
              <a:t>NPC</a:t>
            </a:r>
            <a:r>
              <a:rPr lang="ko-KR" altLang="en-US" dirty="0"/>
              <a:t>는 주기마다</a:t>
            </a:r>
            <a:r>
              <a:rPr lang="en-US" altLang="ko-KR" dirty="0"/>
              <a:t> </a:t>
            </a:r>
            <a:r>
              <a:rPr lang="ko-KR" altLang="en-US" dirty="0"/>
              <a:t>특정 행동을 하거나</a:t>
            </a:r>
            <a:r>
              <a:rPr lang="en-US" altLang="ko-KR" dirty="0"/>
              <a:t>,</a:t>
            </a:r>
            <a:r>
              <a:rPr lang="ko-KR" altLang="en-US" dirty="0"/>
              <a:t> 다른 </a:t>
            </a:r>
            <a:r>
              <a:rPr lang="en-US" altLang="ko-KR" dirty="0"/>
              <a:t>NPC </a:t>
            </a:r>
            <a:r>
              <a:rPr lang="ko-KR" altLang="en-US" dirty="0"/>
              <a:t>또는 객체와 상호작용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8D7A10-3DBE-7AA8-0621-D15AF0C7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426868"/>
            <a:ext cx="7977951" cy="37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0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D063F-05CE-F09D-3DF1-C727AF93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F7E3D-580D-CA44-33A6-2C726598DE3E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334740-CE54-7C60-4A42-A44FE4D799B5}"/>
              </a:ext>
            </a:extLst>
          </p:cNvPr>
          <p:cNvSpPr txBox="1"/>
          <p:nvPr/>
        </p:nvSpPr>
        <p:spPr>
          <a:xfrm>
            <a:off x="720000" y="1634989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에이전트의 상호작용 종류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AE7620E-1BC9-6E99-8FEC-70BEBCFAB765}"/>
              </a:ext>
            </a:extLst>
          </p:cNvPr>
          <p:cNvGrpSpPr/>
          <p:nvPr/>
        </p:nvGrpSpPr>
        <p:grpSpPr>
          <a:xfrm>
            <a:off x="7046458" y="2096879"/>
            <a:ext cx="4227052" cy="3983299"/>
            <a:chOff x="4017191" y="2096879"/>
            <a:chExt cx="4227052" cy="3983299"/>
          </a:xfrm>
        </p:grpSpPr>
        <p:pic>
          <p:nvPicPr>
            <p:cNvPr id="3" name="그래픽 2" descr="남자 윤곽선">
              <a:extLst>
                <a:ext uri="{FF2B5EF4-FFF2-40B4-BE49-F238E27FC236}">
                  <a16:creationId xmlns:a16="http://schemas.microsoft.com/office/drawing/2014/main" id="{51845FC5-0EF8-3354-AF11-B886C648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0721" y="3728226"/>
              <a:ext cx="692177" cy="692177"/>
            </a:xfrm>
            <a:prstGeom prst="rect">
              <a:avLst/>
            </a:prstGeom>
          </p:spPr>
        </p:pic>
        <p:pic>
          <p:nvPicPr>
            <p:cNvPr id="5" name="그래픽 4" descr="남자 윤곽선">
              <a:extLst>
                <a:ext uri="{FF2B5EF4-FFF2-40B4-BE49-F238E27FC236}">
                  <a16:creationId xmlns:a16="http://schemas.microsoft.com/office/drawing/2014/main" id="{ACD728FC-A05B-ED74-4AB2-AC13E332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6750" y="3728226"/>
              <a:ext cx="692177" cy="692177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7624F27-97FB-D708-1C06-F67CB8816E16}"/>
                </a:ext>
              </a:extLst>
            </p:cNvPr>
            <p:cNvSpPr/>
            <p:nvPr/>
          </p:nvSpPr>
          <p:spPr>
            <a:xfrm>
              <a:off x="5577030" y="3504535"/>
              <a:ext cx="1139559" cy="11395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눈 윤곽선">
              <a:extLst>
                <a:ext uri="{FF2B5EF4-FFF2-40B4-BE49-F238E27FC236}">
                  <a16:creationId xmlns:a16="http://schemas.microsoft.com/office/drawing/2014/main" id="{B4C4A13F-849B-FDFA-446C-5D4B0C99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4691" y="3728226"/>
              <a:ext cx="692177" cy="692177"/>
            </a:xfrm>
            <a:prstGeom prst="rect">
              <a:avLst/>
            </a:prstGeom>
          </p:spPr>
        </p:pic>
        <p:pic>
          <p:nvPicPr>
            <p:cNvPr id="10" name="그래픽 9" descr="책상 윤곽선">
              <a:extLst>
                <a:ext uri="{FF2B5EF4-FFF2-40B4-BE49-F238E27FC236}">
                  <a16:creationId xmlns:a16="http://schemas.microsoft.com/office/drawing/2014/main" id="{1B0C0A0D-A539-C7E3-3B5D-8621B6A0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0721" y="2248205"/>
              <a:ext cx="692177" cy="69217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E9A37C6-4A6B-D5D3-89D4-5A81579FF76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6716588" y="4074315"/>
              <a:ext cx="7301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그래픽 20" descr="사용자 윤곽선">
              <a:extLst>
                <a:ext uri="{FF2B5EF4-FFF2-40B4-BE49-F238E27FC236}">
                  <a16:creationId xmlns:a16="http://schemas.microsoft.com/office/drawing/2014/main" id="{3B61892A-7353-927B-98D4-A303DB0B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00721" y="5208247"/>
              <a:ext cx="692177" cy="692177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8286BD9-2B34-FBF7-F243-7BE5BADD9902}"/>
                </a:ext>
              </a:extLst>
            </p:cNvPr>
            <p:cNvCxnSpPr>
              <a:stCxn id="7" idx="4"/>
              <a:endCxn id="21" idx="0"/>
            </p:cNvCxnSpPr>
            <p:nvPr/>
          </p:nvCxnSpPr>
          <p:spPr>
            <a:xfrm>
              <a:off x="6146809" y="4644094"/>
              <a:ext cx="0" cy="5641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D2CF16D-D209-6A00-2489-323F32B79540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6146809" y="2940382"/>
              <a:ext cx="0" cy="5641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856225-8565-B370-1497-68E0E94AF957}"/>
                </a:ext>
              </a:extLst>
            </p:cNvPr>
            <p:cNvSpPr txBox="1"/>
            <p:nvPr/>
          </p:nvSpPr>
          <p:spPr>
            <a:xfrm>
              <a:off x="5874937" y="2096879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객체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E2BEB1-B7C8-B89E-C1B7-D2BCE1F5E8EA}"/>
                </a:ext>
              </a:extLst>
            </p:cNvPr>
            <p:cNvSpPr txBox="1"/>
            <p:nvPr/>
          </p:nvSpPr>
          <p:spPr>
            <a:xfrm>
              <a:off x="5785170" y="5772401"/>
              <a:ext cx="723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45C7B2-0699-F27E-97F8-02B5206EB93C}"/>
                </a:ext>
              </a:extLst>
            </p:cNvPr>
            <p:cNvSpPr txBox="1"/>
            <p:nvPr/>
          </p:nvSpPr>
          <p:spPr>
            <a:xfrm>
              <a:off x="4017191" y="4420403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주위 환경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9D0BA0-EAAF-942E-3713-CF37654DC09B}"/>
                </a:ext>
              </a:extLst>
            </p:cNvPr>
            <p:cNvSpPr txBox="1"/>
            <p:nvPr/>
          </p:nvSpPr>
          <p:spPr>
            <a:xfrm>
              <a:off x="7341432" y="44204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에이전트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8CADFA-A37A-E9DA-785E-F2B4DB82D71A}"/>
                </a:ext>
              </a:extLst>
            </p:cNvPr>
            <p:cNvSpPr txBox="1"/>
            <p:nvPr/>
          </p:nvSpPr>
          <p:spPr>
            <a:xfrm>
              <a:off x="5751086" y="437605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에이전트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B62B837-92CE-133A-0796-2640EFFD62D7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>
              <a:off x="4846868" y="4074315"/>
              <a:ext cx="730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93A7249-56FF-3ACC-4C52-A3F1371F708D}"/>
              </a:ext>
            </a:extLst>
          </p:cNvPr>
          <p:cNvSpPr txBox="1"/>
          <p:nvPr/>
        </p:nvSpPr>
        <p:spPr>
          <a:xfrm>
            <a:off x="720001" y="2426868"/>
            <a:ext cx="60079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에이전트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에이전트가 객체의 상태를 파악</a:t>
            </a:r>
            <a:r>
              <a:rPr lang="en-US" altLang="ko-KR" dirty="0"/>
              <a:t>, </a:t>
            </a:r>
            <a:r>
              <a:rPr lang="ko-KR" altLang="en-US" dirty="0"/>
              <a:t>그에 따른 객체 사용 및 제어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에이전트</a:t>
            </a:r>
            <a:r>
              <a:rPr lang="en-US" altLang="ko-KR" dirty="0"/>
              <a:t> – </a:t>
            </a:r>
            <a:r>
              <a:rPr lang="ko-KR" altLang="en-US" dirty="0"/>
              <a:t>에이전트 </a:t>
            </a:r>
            <a:r>
              <a:rPr lang="en-US" altLang="ko-KR" dirty="0"/>
              <a:t>: </a:t>
            </a:r>
            <a:r>
              <a:rPr lang="ko-KR" altLang="en-US" dirty="0"/>
              <a:t>에이전트 간 대화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에이전트 </a:t>
            </a:r>
            <a:r>
              <a:rPr lang="en-US" altLang="ko-KR" dirty="0"/>
              <a:t>– </a:t>
            </a:r>
            <a:r>
              <a:rPr lang="ko-KR" altLang="en-US" dirty="0"/>
              <a:t>사용자 </a:t>
            </a:r>
            <a:r>
              <a:rPr lang="en-US" altLang="ko-KR" dirty="0"/>
              <a:t>: </a:t>
            </a:r>
            <a:r>
              <a:rPr lang="ko-KR" altLang="en-US" dirty="0"/>
              <a:t>내면의 목소리</a:t>
            </a:r>
            <a:r>
              <a:rPr lang="en-US" altLang="ko-KR" dirty="0"/>
              <a:t>, </a:t>
            </a:r>
            <a:r>
              <a:rPr lang="ko-KR" altLang="en-US" dirty="0"/>
              <a:t>사용자 페르소나와의 대화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에이전트 </a:t>
            </a:r>
            <a:r>
              <a:rPr lang="en-US" altLang="ko-KR" dirty="0"/>
              <a:t>– </a:t>
            </a:r>
            <a:r>
              <a:rPr lang="ko-KR" altLang="en-US" dirty="0"/>
              <a:t>주위 환경 </a:t>
            </a:r>
            <a:r>
              <a:rPr lang="en-US" altLang="ko-KR" dirty="0"/>
              <a:t>: </a:t>
            </a:r>
            <a:r>
              <a:rPr lang="ko-KR" altLang="en-US" dirty="0"/>
              <a:t>에이전트가 주위 환경</a:t>
            </a:r>
            <a:r>
              <a:rPr lang="en-US" altLang="ko-KR" dirty="0"/>
              <a:t>(</a:t>
            </a:r>
            <a:r>
              <a:rPr lang="ko-KR" altLang="en-US" dirty="0"/>
              <a:t>타 객체</a:t>
            </a:r>
            <a:r>
              <a:rPr lang="en-US" altLang="ko-KR" dirty="0"/>
              <a:t>, </a:t>
            </a:r>
            <a:r>
              <a:rPr lang="ko-KR" altLang="en-US" dirty="0"/>
              <a:t>타 에이전트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관찰</a:t>
            </a:r>
          </a:p>
        </p:txBody>
      </p:sp>
    </p:spTree>
    <p:extLst>
      <p:ext uri="{BB962C8B-B14F-4D97-AF65-F5344CB8AC3E}">
        <p14:creationId xmlns:p14="http://schemas.microsoft.com/office/powerpoint/2010/main" val="199243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03901-9915-C80C-B291-33C149C23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3BBB9-54A3-55D8-BD3A-3894EC34D0B4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1CCF88-297F-E099-FC7B-F07092D0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AF9E3A-6118-87F1-05FE-95048D79A45C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22547-A836-D7DE-FBD0-39583C6066FE}"/>
              </a:ext>
            </a:extLst>
          </p:cNvPr>
          <p:cNvSpPr txBox="1"/>
          <p:nvPr/>
        </p:nvSpPr>
        <p:spPr>
          <a:xfrm>
            <a:off x="1352459" y="5223011"/>
            <a:ext cx="9487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Perceive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주위 환경</a:t>
            </a:r>
            <a:r>
              <a:rPr lang="en-US" altLang="ko-KR" dirty="0"/>
              <a:t> </a:t>
            </a:r>
            <a:r>
              <a:rPr lang="ko-KR" altLang="en-US" dirty="0"/>
              <a:t>또는 상호 작용 과정에서 얻는 입력</a:t>
            </a:r>
          </a:p>
        </p:txBody>
      </p:sp>
    </p:spTree>
    <p:extLst>
      <p:ext uri="{BB962C8B-B14F-4D97-AF65-F5344CB8AC3E}">
        <p14:creationId xmlns:p14="http://schemas.microsoft.com/office/powerpoint/2010/main" val="33548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CE71A-E2C2-D54F-9370-FB9814A6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A8C55-F8E1-EDEB-8692-55562325B6D4}"/>
              </a:ext>
            </a:extLst>
          </p:cNvPr>
          <p:cNvSpPr txBox="1"/>
          <p:nvPr/>
        </p:nvSpPr>
        <p:spPr>
          <a:xfrm>
            <a:off x="720000" y="7200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제안 내용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B09BC7-9D7F-F086-578F-63AF4109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2394945"/>
            <a:ext cx="7672040" cy="2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1FEED-4D52-0DC5-B7EF-546D34C542A5}"/>
              </a:ext>
            </a:extLst>
          </p:cNvPr>
          <p:cNvSpPr txBox="1"/>
          <p:nvPr/>
        </p:nvSpPr>
        <p:spPr>
          <a:xfrm>
            <a:off x="720000" y="163498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에이전트 아키텍처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D9C3D-BB28-1BB4-88D7-D7771D7A0FA6}"/>
              </a:ext>
            </a:extLst>
          </p:cNvPr>
          <p:cNvSpPr txBox="1"/>
          <p:nvPr/>
        </p:nvSpPr>
        <p:spPr>
          <a:xfrm>
            <a:off x="1352459" y="5223011"/>
            <a:ext cx="9487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Memory Stream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주위 환경</a:t>
            </a:r>
            <a:r>
              <a:rPr lang="en-US" altLang="ko-KR" dirty="0"/>
              <a:t> </a:t>
            </a:r>
            <a:r>
              <a:rPr lang="ko-KR" altLang="en-US" dirty="0"/>
              <a:t>또는 상호 작용 과정에서 얻은 입력 받아 저장</a:t>
            </a:r>
          </a:p>
        </p:txBody>
      </p:sp>
    </p:spTree>
    <p:extLst>
      <p:ext uri="{BB962C8B-B14F-4D97-AF65-F5344CB8AC3E}">
        <p14:creationId xmlns:p14="http://schemas.microsoft.com/office/powerpoint/2010/main" val="147553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434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Seo Kang</dc:creator>
  <cp:lastModifiedBy>Jun Seo Kang</cp:lastModifiedBy>
  <cp:revision>1</cp:revision>
  <dcterms:created xsi:type="dcterms:W3CDTF">2024-11-04T20:30:53Z</dcterms:created>
  <dcterms:modified xsi:type="dcterms:W3CDTF">2024-11-06T04:07:28Z</dcterms:modified>
</cp:coreProperties>
</file>