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02" r:id="rId3"/>
    <p:sldId id="303" r:id="rId4"/>
    <p:sldId id="272" r:id="rId5"/>
    <p:sldId id="294" r:id="rId6"/>
    <p:sldId id="295" r:id="rId7"/>
    <p:sldId id="298" r:id="rId8"/>
    <p:sldId id="296" r:id="rId9"/>
    <p:sldId id="299" r:id="rId10"/>
    <p:sldId id="301" r:id="rId11"/>
  </p:sldIdLst>
  <p:sldSz cx="9144000" cy="6858000" type="screen4x3"/>
  <p:notesSz cx="7102475" cy="10234613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ix고딕 B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2" autoAdjust="0"/>
    <p:restoredTop sz="94660"/>
  </p:normalViewPr>
  <p:slideViewPr>
    <p:cSldViewPr>
      <p:cViewPr>
        <p:scale>
          <a:sx n="66" d="100"/>
          <a:sy n="66" d="100"/>
        </p:scale>
        <p:origin x="1458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rmAutofit/>
          </a:bodyPr>
          <a:lstStyle>
            <a:lvl1pPr marL="254000" indent="-254000">
              <a:defRPr sz="280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  <a:lvl2pPr>
              <a:defRPr sz="240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2pPr>
            <a:lvl3pPr>
              <a:defRPr sz="200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3pPr>
            <a:lvl4pPr>
              <a:defRPr sz="180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4pPr>
            <a:lvl5pPr>
              <a:defRPr sz="1800">
                <a:solidFill>
                  <a:schemeClr val="bg2">
                    <a:lumMod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제</a:t>
            </a:r>
            <a:r>
              <a:rPr lang="en-US" altLang="ko-KR" sz="360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장</a:t>
            </a: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상속으로 </a:t>
            </a:r>
            <a:br>
              <a:rPr lang="en-US" altLang="ko-KR" sz="3600">
                <a:solidFill>
                  <a:schemeClr val="tx2">
                    <a:lumMod val="75000"/>
                  </a:schemeClr>
                </a:solidFill>
              </a:rPr>
            </a:b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코드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재사용하기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7F187D4-474A-4D1B-8014-1D08DD37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ko-KR" altLang="en-US" sz="2400">
                <a:latin typeface="Rix고딕 B" panose="02020603020101020101" pitchFamily="18" charset="-127"/>
                <a:ea typeface="Rix고딕 B" panose="02020603020101020101" pitchFamily="18" charset="-127"/>
              </a:rPr>
              <a:t>변 영 철</a:t>
            </a:r>
            <a:endParaRPr lang="ko-KR" altLang="en-US" sz="2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78E5E2-F88F-4BAC-8A70-D99E09E6A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/>
              <a:t>새로 정의와 </a:t>
            </a:r>
            <a:r>
              <a:rPr lang="en-US" altLang="ko-KR" dirty="0"/>
              <a:t>new</a:t>
            </a:r>
          </a:p>
          <a:p>
            <a:pPr lvl="1"/>
            <a:r>
              <a:rPr lang="ko-KR" altLang="en-US" dirty="0"/>
              <a:t>걱정하지 마</a:t>
            </a:r>
            <a:r>
              <a:rPr lang="en-US" altLang="ko-KR"/>
              <a:t>. </a:t>
            </a:r>
            <a:r>
              <a:rPr lang="ko-KR" altLang="en-US"/>
              <a:t>상속받은 함수로 </a:t>
            </a:r>
            <a:r>
              <a:rPr lang="en-US" altLang="ko-KR"/>
              <a:t>Area</a:t>
            </a:r>
            <a:r>
              <a:rPr lang="ko-KR" altLang="en-US"/>
              <a:t>가 있다는 걸 알고 있어</a:t>
            </a:r>
            <a:r>
              <a:rPr lang="en-US" altLang="ko-KR"/>
              <a:t>. </a:t>
            </a:r>
            <a:endParaRPr lang="en-US" altLang="ko-KR" dirty="0"/>
          </a:p>
          <a:p>
            <a:pPr lvl="1"/>
            <a:r>
              <a:rPr lang="ko-KR" altLang="en-US"/>
              <a:t>그냥 쓸모 없어서 새로</a:t>
            </a:r>
            <a:r>
              <a:rPr lang="en-US" altLang="ko-KR"/>
              <a:t>(new)</a:t>
            </a:r>
            <a:r>
              <a:rPr lang="ko-KR" altLang="en-US"/>
              <a:t> </a:t>
            </a:r>
            <a:r>
              <a:rPr lang="ko-KR" altLang="en-US" dirty="0"/>
              <a:t>정의하는 거야</a:t>
            </a:r>
            <a:r>
              <a:rPr lang="en-US" altLang="ko-KR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A2592B-3F03-4C99-9A4F-3BA83700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 dirty="0"/>
              <a:t>쓸모 </a:t>
            </a:r>
            <a:r>
              <a:rPr lang="ko-KR" altLang="en-US"/>
              <a:t>없는 함수 새로 만들기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2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9C6AB-B985-4772-BA1E-8AEF60AB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가장 간단한 </a:t>
            </a:r>
            <a:r>
              <a:rPr lang="en-US" altLang="ko-KR"/>
              <a:t>C# </a:t>
            </a:r>
            <a:r>
              <a:rPr lang="ko-KR" altLang="en-US"/>
              <a:t>프로그램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ED3B9F3-5C3A-4774-9B30-5C1C62B0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17638"/>
            <a:ext cx="7632848" cy="4708525"/>
          </a:xfrm>
        </p:spPr>
        <p:txBody>
          <a:bodyPr>
            <a:normAutofit/>
          </a:bodyPr>
          <a:lstStyle/>
          <a:p>
            <a:r>
              <a:rPr lang="en-US" altLang="ko-KR"/>
              <a:t>My2 C# </a:t>
            </a:r>
            <a:r>
              <a:rPr lang="ko-KR" altLang="en-US"/>
              <a:t>프로젝트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42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32262-BF23-444E-AAE1-7A05E0AA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XXX </a:t>
            </a:r>
            <a:r>
              <a:rPr lang="ko-KR" altLang="en-US"/>
              <a:t>클래스 작성 </a:t>
            </a:r>
            <a:r>
              <a:rPr lang="en-US" altLang="ko-KR"/>
              <a:t>(Top-Down)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3D13C-5A63-4B8E-A949-73B39BCC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두 점을 표현하는 클래스</a:t>
            </a:r>
            <a:endParaRPr lang="en-US" altLang="ko-KR"/>
          </a:p>
          <a:p>
            <a:r>
              <a:rPr lang="ko-KR" altLang="en-US"/>
              <a:t>두 점을 할당 </a:t>
            </a:r>
            <a:r>
              <a:rPr lang="en-US" altLang="ko-KR"/>
              <a:t>(Assign)</a:t>
            </a:r>
          </a:p>
          <a:p>
            <a:r>
              <a:rPr lang="ko-KR" altLang="en-US"/>
              <a:t>두 점을 표현하는 변수 </a:t>
            </a:r>
            <a:r>
              <a:rPr lang="en-US" altLang="ko-KR"/>
              <a:t>2</a:t>
            </a:r>
            <a:r>
              <a:rPr lang="ko-KR" altLang="en-US"/>
              <a:t>개 </a:t>
            </a:r>
            <a:r>
              <a:rPr lang="en-US" altLang="ko-KR"/>
              <a:t>(iX, iY)</a:t>
            </a:r>
          </a:p>
          <a:p>
            <a:r>
              <a:rPr lang="ko-KR" altLang="en-US"/>
              <a:t>두 점을 더하여 반환 </a:t>
            </a:r>
            <a:r>
              <a:rPr lang="en-US" altLang="ko-KR"/>
              <a:t>(Add)</a:t>
            </a:r>
          </a:p>
          <a:p>
            <a:r>
              <a:rPr lang="ko-KR" altLang="en-US"/>
              <a:t>클래스 이름 </a:t>
            </a:r>
            <a:r>
              <a:rPr lang="en-US" altLang="ko-KR"/>
              <a:t>XXX → Point (</a:t>
            </a:r>
            <a:r>
              <a:rPr lang="ko-KR" altLang="en-US"/>
              <a:t>왜</a:t>
            </a:r>
            <a:r>
              <a:rPr lang="en-US" altLang="ko-KR"/>
              <a:t>?)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전체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297263"/>
            <a:ext cx="6264696" cy="529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class Point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>
                <a:latin typeface="Calibri" panose="020F0502020204030204" pitchFamily="34" charset="0"/>
                <a:cs typeface="Calibri" panose="020F0502020204030204" pitchFamily="34" charset="0"/>
              </a:rPr>
              <a:t>	private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iX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>
                <a:latin typeface="Calibri" panose="020F0502020204030204" pitchFamily="34" charset="0"/>
                <a:cs typeface="Calibri" panose="020F0502020204030204" pitchFamily="34" charset="0"/>
              </a:rPr>
              <a:t>	private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iY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defTabSz="357188">
              <a:lnSpc>
                <a:spcPts val="1400"/>
              </a:lnSpc>
            </a:pPr>
            <a:endParaRPr lang="en-US" altLang="ko-K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>
              <a:lnSpc>
                <a:spcPts val="1400"/>
              </a:lnSpc>
            </a:pPr>
            <a:r>
              <a:rPr lang="en-US" altLang="ko-KR" sz="1500">
                <a:latin typeface="Calibri" panose="020F0502020204030204" pitchFamily="34" charset="0"/>
                <a:cs typeface="Calibri" panose="020F0502020204030204" pitchFamily="34" charset="0"/>
              </a:rPr>
              <a:t>	public 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void Assign(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500">
                <a:latin typeface="Calibri" panose="020F0502020204030204" pitchFamily="34" charset="0"/>
                <a:cs typeface="Calibri" panose="020F0502020204030204" pitchFamily="34" charset="0"/>
              </a:rPr>
              <a:t>y) 	{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iX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= x;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iY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= y;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defTabSz="357188">
              <a:lnSpc>
                <a:spcPts val="1400"/>
              </a:lnSpc>
            </a:pPr>
            <a:endParaRPr lang="en-US" altLang="ko-K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public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500">
                <a:latin typeface="Calibri" panose="020F0502020204030204" pitchFamily="34" charset="0"/>
                <a:cs typeface="Calibri" panose="020F0502020204030204" pitchFamily="34" charset="0"/>
              </a:rPr>
              <a:t>Add() {</a:t>
            </a:r>
            <a:endParaRPr lang="en-US" altLang="ko-K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	return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iX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iY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defTabSz="357188">
              <a:lnSpc>
                <a:spcPts val="1400"/>
              </a:lnSpc>
            </a:pPr>
            <a:endParaRPr lang="en-US" altLang="ko-K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altLang="ko-KR" sz="15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My2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static void </a:t>
            </a:r>
            <a:r>
              <a:rPr lang="en-US" altLang="ko-KR" sz="1500">
                <a:latin typeface="Calibri" panose="020F0502020204030204" pitchFamily="34" charset="0"/>
                <a:cs typeface="Calibri" panose="020F0502020204030204" pitchFamily="34" charset="0"/>
              </a:rPr>
              <a:t>Main() {</a:t>
            </a:r>
            <a:endParaRPr lang="en-US" altLang="ko-K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	Point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gildong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= new Point();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iResult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defTabSz="357188">
              <a:lnSpc>
                <a:spcPts val="1400"/>
              </a:lnSpc>
            </a:pPr>
            <a:endParaRPr lang="en-US" altLang="ko-K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gildong.Assign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(2, 3);</a:t>
            </a:r>
          </a:p>
          <a:p>
            <a:pPr defTabSz="357188">
              <a:lnSpc>
                <a:spcPts val="1400"/>
              </a:lnSpc>
            </a:pPr>
            <a:endParaRPr lang="en-US" altLang="ko-K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iResult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gildong.Add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defTabSz="357188">
              <a:lnSpc>
                <a:spcPts val="1400"/>
              </a:lnSpc>
            </a:pPr>
            <a:endParaRPr lang="en-US" altLang="ko-K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System.Console.WriteLine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ko-KR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두 개의 값을 더한 결과 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: " + </a:t>
            </a:r>
            <a:r>
              <a:rPr lang="en-US" altLang="ko-K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iResult</a:t>
            </a: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defTabSz="357188">
              <a:lnSpc>
                <a:spcPts val="1400"/>
              </a:lnSpc>
            </a:pPr>
            <a:r>
              <a:rPr lang="en-US" altLang="ko-KR" sz="1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pic>
        <p:nvPicPr>
          <p:cNvPr id="6" name="Picture 5" descr="C:\Documents and Settings\Administrator\Local Settings\Temporary Internet Files\Content.IE5\ZJ9FV6BV\MCj034568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797152"/>
            <a:ext cx="928694" cy="785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 dirty="0"/>
              <a:t>귀찮은 것은 정말 싫은데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 클래스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Circle</a:t>
            </a:r>
            <a:r>
              <a:rPr lang="en-US" altLang="ko-KR" dirty="0"/>
              <a:t>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만들어보자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r>
              <a:rPr lang="ko-KR" altLang="en-US" dirty="0"/>
              <a:t>멤버 변수 </a:t>
            </a:r>
            <a:r>
              <a:rPr lang="en-US" altLang="ko-KR"/>
              <a:t>: </a:t>
            </a:r>
            <a:r>
              <a:rPr lang="ko-KR" altLang="en-US"/>
              <a:t>중심점</a:t>
            </a:r>
            <a:r>
              <a:rPr lang="en-US" altLang="ko-KR"/>
              <a:t>(iX, iY)</a:t>
            </a:r>
            <a:r>
              <a:rPr lang="ko-KR" altLang="en-US"/>
              <a:t>과 반지름</a:t>
            </a:r>
            <a:r>
              <a:rPr lang="en-US" altLang="ko-KR"/>
              <a:t>(iRadius)</a:t>
            </a:r>
            <a:endParaRPr lang="en-US" altLang="ko-KR" dirty="0"/>
          </a:p>
          <a:p>
            <a:pPr lvl="1"/>
            <a:r>
              <a:rPr lang="ko-KR" altLang="en-US" dirty="0"/>
              <a:t>멤버 함수 </a:t>
            </a:r>
            <a:r>
              <a:rPr lang="en-US" altLang="ko-KR" dirty="0"/>
              <a:t>: </a:t>
            </a:r>
            <a:r>
              <a:rPr lang="en-US" altLang="ko-KR" dirty="0" err="1"/>
              <a:t>SetRadius</a:t>
            </a:r>
            <a:r>
              <a:rPr lang="en-US" altLang="ko-KR" dirty="0"/>
              <a:t>, Area</a:t>
            </a:r>
          </a:p>
          <a:p>
            <a:r>
              <a:rPr lang="ko-KR" altLang="en-US" dirty="0"/>
              <a:t>코드 중복과 코드 재사용</a:t>
            </a:r>
            <a:endParaRPr lang="en-US" altLang="ko-KR" dirty="0"/>
          </a:p>
          <a:p>
            <a:pPr lvl="1"/>
            <a:r>
              <a:rPr lang="en-US" altLang="ko-KR" dirty="0"/>
              <a:t>Point </a:t>
            </a:r>
            <a:r>
              <a:rPr lang="ko-KR" altLang="en-US" dirty="0"/>
              <a:t>클래스와 </a:t>
            </a:r>
            <a:r>
              <a:rPr lang="en-US" altLang="ko-KR" dirty="0"/>
              <a:t>Circle </a:t>
            </a:r>
            <a:r>
              <a:rPr lang="ko-KR" altLang="en-US" dirty="0"/>
              <a:t>클래스의 코드 중복</a:t>
            </a:r>
            <a:endParaRPr lang="en-US" altLang="ko-KR" dirty="0"/>
          </a:p>
          <a:p>
            <a:pPr lvl="1"/>
            <a:r>
              <a:rPr lang="en-US" altLang="ko-KR" dirty="0"/>
              <a:t>Point </a:t>
            </a:r>
            <a:r>
              <a:rPr lang="ko-KR" altLang="en-US" dirty="0"/>
              <a:t>클래스 코드 </a:t>
            </a:r>
            <a:r>
              <a:rPr lang="ko-KR" altLang="en-US">
                <a:solidFill>
                  <a:srgbClr val="0000FF"/>
                </a:solidFill>
              </a:rPr>
              <a:t>재사용</a:t>
            </a:r>
            <a:r>
              <a:rPr lang="ko-KR" altLang="en-US"/>
              <a:t> </a:t>
            </a:r>
            <a:r>
              <a:rPr lang="en-US" altLang="ko-KR"/>
              <a:t>→ </a:t>
            </a:r>
            <a:r>
              <a:rPr lang="ko-KR" altLang="en-US" dirty="0"/>
              <a:t>상속</a:t>
            </a:r>
            <a:endParaRPr lang="en-US" altLang="ko-KR" dirty="0"/>
          </a:p>
          <a:p>
            <a:r>
              <a:rPr lang="ko-KR" altLang="en-US"/>
              <a:t>클래스는</a:t>
            </a:r>
            <a:r>
              <a:rPr lang="en-US" altLang="ko-KR"/>
              <a:t>...</a:t>
            </a:r>
            <a:endParaRPr lang="en-US" altLang="ko-KR" dirty="0"/>
          </a:p>
          <a:p>
            <a:pPr lvl="1"/>
            <a:r>
              <a:rPr lang="ko-KR" altLang="en-US" dirty="0"/>
              <a:t>객체 만들라고 있는 것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재사용하라고 </a:t>
            </a:r>
            <a:r>
              <a:rPr lang="ko-KR" altLang="en-US">
                <a:solidFill>
                  <a:srgbClr val="0000FF"/>
                </a:solidFill>
              </a:rPr>
              <a:t>있는 것 </a:t>
            </a:r>
            <a:r>
              <a:rPr lang="en-US" altLang="ko-KR">
                <a:solidFill>
                  <a:srgbClr val="0000FF"/>
                </a:solidFill>
              </a:rPr>
              <a:t>(</a:t>
            </a:r>
            <a:r>
              <a:rPr lang="ko-KR" altLang="en-US">
                <a:solidFill>
                  <a:srgbClr val="0000FF"/>
                </a:solidFill>
              </a:rPr>
              <a:t>새로운 클래스 생성</a:t>
            </a:r>
            <a:r>
              <a:rPr lang="en-US" altLang="ko-KR">
                <a:solidFill>
                  <a:srgbClr val="0000FF"/>
                </a:solidFill>
              </a:rPr>
              <a:t>)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 dirty="0"/>
              <a:t>관계는 없다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재사용 이유</a:t>
            </a:r>
            <a:endParaRPr lang="en-US" altLang="ko-KR" dirty="0"/>
          </a:p>
          <a:p>
            <a:pPr lvl="1"/>
            <a:r>
              <a:rPr lang="ko-KR" altLang="en-US" dirty="0"/>
              <a:t>다시 일일이 </a:t>
            </a:r>
            <a:r>
              <a:rPr lang="en-US" altLang="ko-KR" dirty="0"/>
              <a:t>(</a:t>
            </a:r>
            <a:r>
              <a:rPr lang="ko-KR" altLang="en-US" dirty="0"/>
              <a:t>중복해서</a:t>
            </a:r>
            <a:r>
              <a:rPr lang="en-US" altLang="ko-KR" dirty="0"/>
              <a:t>) </a:t>
            </a:r>
            <a:r>
              <a:rPr lang="ko-KR" altLang="en-US" dirty="0"/>
              <a:t>작성하는 게 </a:t>
            </a:r>
            <a:r>
              <a:rPr lang="ko-KR" altLang="en-US" dirty="0">
                <a:solidFill>
                  <a:srgbClr val="0000FF"/>
                </a:solidFill>
              </a:rPr>
              <a:t>귀찮아서 재사용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관계를 만들기 위함이 아니다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 dirty="0"/>
              <a:t>보이지 않는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눈에 보이는 멤버만 멤버가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보이지 않는 멤버도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보이지</a:t>
            </a:r>
            <a:r>
              <a:rPr lang="en-US" altLang="ko-KR" dirty="0"/>
              <a:t> </a:t>
            </a:r>
            <a:r>
              <a:rPr lang="ko-KR" altLang="en-US" dirty="0"/>
              <a:t>않는 멤버는 상속받은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 dirty="0"/>
              <a:t>보이지 않는 멤버는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어디 있지</a:t>
            </a:r>
            <a:r>
              <a:rPr lang="en-US" altLang="ko-KR" dirty="0"/>
              <a:t>? </a:t>
            </a:r>
            <a:r>
              <a:rPr lang="ko-KR" altLang="en-US" dirty="0"/>
              <a:t>보이지 않는 멤버는</a:t>
            </a:r>
            <a:endParaRPr lang="en-US" altLang="ko-KR" dirty="0"/>
          </a:p>
          <a:p>
            <a:pPr lvl="1"/>
            <a:r>
              <a:rPr lang="ko-KR" altLang="en-US" dirty="0"/>
              <a:t>상속 받은 </a:t>
            </a:r>
            <a:r>
              <a:rPr lang="en-US" altLang="ko-KR" dirty="0"/>
              <a:t>(</a:t>
            </a:r>
            <a:r>
              <a:rPr lang="ko-KR" altLang="en-US" dirty="0"/>
              <a:t>코드를 재사용하는</a:t>
            </a:r>
            <a:r>
              <a:rPr lang="en-US" altLang="ko-KR" dirty="0"/>
              <a:t>)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타원</a:t>
            </a:r>
            <a:r>
              <a:rPr lang="en-US" altLang="ko-KR" dirty="0"/>
              <a:t>(</a:t>
            </a:r>
            <a:r>
              <a:rPr lang="en-US" altLang="ko-KR" dirty="0" err="1"/>
              <a:t>Ecllipse</a:t>
            </a:r>
            <a:r>
              <a:rPr lang="en-US" altLang="ko-KR" dirty="0"/>
              <a:t>) </a:t>
            </a:r>
            <a:r>
              <a:rPr lang="ko-KR" altLang="en-US" dirty="0"/>
              <a:t>클래스 작성하기</a:t>
            </a:r>
            <a:endParaRPr lang="en-US" altLang="ko-KR" dirty="0"/>
          </a:p>
          <a:p>
            <a:pPr lvl="1"/>
            <a:r>
              <a:rPr lang="en-US" altLang="ko-KR" dirty="0"/>
              <a:t>Circle </a:t>
            </a:r>
            <a:r>
              <a:rPr lang="ko-KR" altLang="en-US" dirty="0"/>
              <a:t>클래스 재사용</a:t>
            </a:r>
            <a:endParaRPr lang="en-US" altLang="ko-KR" dirty="0"/>
          </a:p>
          <a:p>
            <a:pPr lvl="1"/>
            <a:r>
              <a:rPr lang="ko-KR" altLang="en-US" dirty="0"/>
              <a:t>반지름 추가</a:t>
            </a:r>
            <a:r>
              <a:rPr lang="en-US" altLang="ko-KR" dirty="0"/>
              <a:t>(iRadius2)</a:t>
            </a:r>
          </a:p>
          <a:p>
            <a:pPr lvl="1"/>
            <a:r>
              <a:rPr lang="en-US" altLang="ko-KR" dirty="0"/>
              <a:t>SetRadius2 </a:t>
            </a:r>
            <a:r>
              <a:rPr lang="ko-KR" altLang="en-US" dirty="0"/>
              <a:t>멤버 함수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 dirty="0"/>
              <a:t>쓸모 </a:t>
            </a:r>
            <a:r>
              <a:rPr lang="ko-KR" altLang="en-US"/>
              <a:t>없는 함수 새로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타원에서 원의 </a:t>
            </a:r>
            <a:r>
              <a:rPr lang="en-US" altLang="ko-KR" dirty="0"/>
              <a:t>Area </a:t>
            </a:r>
            <a:r>
              <a:rPr lang="ko-KR" altLang="en-US" dirty="0"/>
              <a:t>함수 재사용</a:t>
            </a:r>
            <a:endParaRPr lang="en-US" altLang="ko-KR" dirty="0"/>
          </a:p>
          <a:p>
            <a:pPr lvl="1"/>
            <a:r>
              <a:rPr lang="ko-KR" altLang="en-US" dirty="0"/>
              <a:t>상속받았지만</a:t>
            </a:r>
            <a:r>
              <a:rPr lang="en-US" altLang="ko-KR" dirty="0"/>
              <a:t> </a:t>
            </a:r>
            <a:r>
              <a:rPr lang="ko-KR" altLang="en-US" dirty="0"/>
              <a:t>쓸모 없는 </a:t>
            </a:r>
            <a:r>
              <a:rPr lang="en-US" altLang="ko-KR" dirty="0"/>
              <a:t>Area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Area </a:t>
            </a:r>
            <a:r>
              <a:rPr lang="ko-KR" altLang="en-US" dirty="0"/>
              <a:t>새로 정의 </a:t>
            </a:r>
            <a:endParaRPr lang="en-US" altLang="ko-KR" dirty="0"/>
          </a:p>
          <a:p>
            <a:r>
              <a:rPr lang="en-US" altLang="ko-KR" dirty="0"/>
              <a:t>protected</a:t>
            </a:r>
            <a:r>
              <a:rPr lang="ko-KR" altLang="en-US" dirty="0"/>
              <a:t>를 보면 무슨 생각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이 멤버</a:t>
            </a:r>
            <a:r>
              <a:rPr lang="en-US" altLang="ko-KR" dirty="0"/>
              <a:t>(</a:t>
            </a:r>
            <a:r>
              <a:rPr lang="en-US" altLang="ko-KR" dirty="0" err="1"/>
              <a:t>iRadius</a:t>
            </a:r>
            <a:r>
              <a:rPr lang="en-US" altLang="ko-KR" dirty="0"/>
              <a:t>)</a:t>
            </a:r>
            <a:r>
              <a:rPr lang="ko-KR" altLang="en-US" dirty="0"/>
              <a:t>는 나중에 재사용할 수 있구나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재사용하는 클래스에서 이 멤버를 접근하도록 하는구나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408</Words>
  <Application>Microsoft Office PowerPoint</Application>
  <PresentationFormat>화면 슬라이드 쇼(4:3)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Calibri</vt:lpstr>
      <vt:lpstr>Arial</vt:lpstr>
      <vt:lpstr>맑은 고딕</vt:lpstr>
      <vt:lpstr>Rix고딕 B</vt:lpstr>
      <vt:lpstr>Office 테마</vt:lpstr>
      <vt:lpstr>제4장 상속으로  코드 재사용하기</vt:lpstr>
      <vt:lpstr>1. 가장 간단한 C# 프로그램</vt:lpstr>
      <vt:lpstr>2. XXX 클래스 작성 (Top-Down)</vt:lpstr>
      <vt:lpstr>3. 전체 코드</vt:lpstr>
      <vt:lpstr>4. 귀찮은 것은 정말 싫은데</vt:lpstr>
      <vt:lpstr>5. 관계는 없다</vt:lpstr>
      <vt:lpstr>6. 보이지 않는 멤버</vt:lpstr>
      <vt:lpstr>7. 보이지 않는 멤버는</vt:lpstr>
      <vt:lpstr>8. 쓸모 없는 함수 새로 만들기</vt:lpstr>
      <vt:lpstr>8. 쓸모 없는 함수 새로 만들기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Byun Yungcheol</cp:lastModifiedBy>
  <cp:revision>273</cp:revision>
  <dcterms:created xsi:type="dcterms:W3CDTF">2006-10-05T04:04:58Z</dcterms:created>
  <dcterms:modified xsi:type="dcterms:W3CDTF">2020-10-03T08:06:52Z</dcterms:modified>
</cp:coreProperties>
</file>